
<file path=[Content_Types].xml><?xml version="1.0" encoding="utf-8"?>
<Types xmlns="http://schemas.openxmlformats.org/package/2006/content-types">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3.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15.xml" ContentType="application/vnd.openxmlformats-officedocument.presentationml.slideLayout+xml"/>
  <Override PartName="/ppt/slideLayouts/slideLayout10.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ppt/notesMasters/notesMaster1.xml" ContentType="application/vnd.openxmlformats-officedocument.presentationml.notesMaster+xml"/>
  <Override PartName="/ppt/theme/theme2.xml" ContentType="application/vnd.openxmlformats-officedocument.theme+xml"/>
  <Override PartName="/docProps/app.xml" ContentType="application/vnd.openxmlformats-officedocument.extended-properties+xml"/>
  <Default Extension="png" ContentType="image/png"/>
  <Default Extension="jpeg" ContentType="image/jpeg"/>
  <Default Extension="rels" ContentType="application/vnd.openxmlformats-package.relationships+xml"/>
  <Default Extension="xml" ContentType="application/xml"/>
  <Default Extension="jpg" ContentType="image/jpeg"/>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7"/>
  </p:notesMasterIdLst>
  <p:sldIdLst>
    <p:sldId id="256" r:id="rId2"/>
    <p:sldId id="263" r:id="rId3"/>
    <p:sldId id="257" r:id="rId4"/>
    <p:sldId id="283" r:id="rId5"/>
    <p:sldId id="259" r:id="rId6"/>
    <p:sldId id="273" r:id="rId7"/>
    <p:sldId id="278" r:id="rId8"/>
    <p:sldId id="279" r:id="rId9"/>
    <p:sldId id="280" r:id="rId10"/>
    <p:sldId id="281" r:id="rId11"/>
    <p:sldId id="284" r:id="rId12"/>
    <p:sldId id="282" r:id="rId13"/>
    <p:sldId id="285" r:id="rId14"/>
    <p:sldId id="286" r:id="rId15"/>
    <p:sldId id="287" r:id="rId16"/>
    <p:sldId id="289" r:id="rId17"/>
    <p:sldId id="288" r:id="rId18"/>
    <p:sldId id="290" r:id="rId19"/>
    <p:sldId id="291" r:id="rId20"/>
    <p:sldId id="292" r:id="rId21"/>
    <p:sldId id="293" r:id="rId22"/>
    <p:sldId id="294" r:id="rId23"/>
    <p:sldId id="295" r:id="rId24"/>
    <p:sldId id="296"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2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66" d="100"/>
          <a:sy n="66" d="100"/>
        </p:scale>
        <p:origin x="448" y="32"/>
      </p:cViewPr>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&#65279;<?xml version="1.0" encoding="UTF-8" standalone="yes"?>
<Relationships xmlns="http://schemas.openxmlformats.org/package/2006/relationships">
  <Relationship Id="rId2" Type="http://schemas.openxmlformats.org/officeDocument/2006/relationships/slide" Target="slides/slide1.xml" />
  <Relationship Id="rId3" Type="http://schemas.openxmlformats.org/officeDocument/2006/relationships/slide" Target="slides/slide2.xml" />
  <Relationship Id="rId4" Type="http://schemas.openxmlformats.org/officeDocument/2006/relationships/slide" Target="slides/slide3.xml" />
  <Relationship Id="rId5" Type="http://schemas.openxmlformats.org/officeDocument/2006/relationships/slide" Target="slides/slide4.xml" />
  <Relationship Id="rId6" Type="http://schemas.openxmlformats.org/officeDocument/2006/relationships/slide" Target="slides/slide5.xml" />
  <Relationship Id="rId7" Type="http://schemas.openxmlformats.org/officeDocument/2006/relationships/slide" Target="slides/slide6.xml" />
  <Relationship Id="rId8" Type="http://schemas.openxmlformats.org/officeDocument/2006/relationships/slide" Target="slides/slide7.xml" />
  <Relationship Id="rId9" Type="http://schemas.openxmlformats.org/officeDocument/2006/relationships/slide" Target="slides/slide8.xml" />
  <Relationship Id="rId10" Type="http://schemas.openxmlformats.org/officeDocument/2006/relationships/slide" Target="slides/slide9.xml" />
  <Relationship Id="rId11" Type="http://schemas.openxmlformats.org/officeDocument/2006/relationships/slide" Target="slides/slide10.xml" />
  <Relationship Id="rId12" Type="http://schemas.openxmlformats.org/officeDocument/2006/relationships/slide" Target="slides/slide11.xml" />
  <Relationship Id="rId13" Type="http://schemas.openxmlformats.org/officeDocument/2006/relationships/slide" Target="slides/slide12.xml" />
  <Relationship Id="rId14" Type="http://schemas.openxmlformats.org/officeDocument/2006/relationships/slide" Target="slides/slide13.xml" />
  <Relationship Id="rId15" Type="http://schemas.openxmlformats.org/officeDocument/2006/relationships/slide" Target="slides/slide14.xml" />
  <Relationship Id="rId16" Type="http://schemas.openxmlformats.org/officeDocument/2006/relationships/slide" Target="slides/slide15.xml" />
  <Relationship Id="rId17" Type="http://schemas.openxmlformats.org/officeDocument/2006/relationships/slide" Target="slides/slide16.xml" />
  <Relationship Id="rId18" Type="http://schemas.openxmlformats.org/officeDocument/2006/relationships/slide" Target="slides/slide17.xml" />
  <Relationship Id="rId19" Type="http://schemas.openxmlformats.org/officeDocument/2006/relationships/slide" Target="slides/slide18.xml" />
  <Relationship Id="rId20" Type="http://schemas.openxmlformats.org/officeDocument/2006/relationships/slide" Target="slides/slide19.xml" />
  <Relationship Id="rId21" Type="http://schemas.openxmlformats.org/officeDocument/2006/relationships/slide" Target="slides/slide20.xml" />
  <Relationship Id="rId22" Type="http://schemas.openxmlformats.org/officeDocument/2006/relationships/slide" Target="slides/slide21.xml" />
  <Relationship Id="rId23" Type="http://schemas.openxmlformats.org/officeDocument/2006/relationships/slide" Target="slides/slide22.xml" />
  <Relationship Id="rId24" Type="http://schemas.openxmlformats.org/officeDocument/2006/relationships/slide" Target="slides/slide23.xml" />
  <Relationship Id="rId25" Type="http://schemas.openxmlformats.org/officeDocument/2006/relationships/slide" Target="slides/slide24.xml" />
  <Relationship Id="rId26" Type="http://schemas.openxmlformats.org/officeDocument/2006/relationships/slide" Target="slides/slide25.xml" />
  <Relationship Id="rId29" Type="http://schemas.openxmlformats.org/officeDocument/2006/relationships/viewProps" Target="viewProps.xml" />
  <Relationship Id="rId1" Type="http://schemas.openxmlformats.org/officeDocument/2006/relationships/slideMaster" Target="slideMasters/slideMaster1.xml" />
  <Relationship Id="rId28" Type="http://schemas.openxmlformats.org/officeDocument/2006/relationships/presProps" Target="presProps.xml" />
  <Relationship Id="rId31" Type="http://schemas.openxmlformats.org/officeDocument/2006/relationships/tableStyles" Target="tableStyles.xml" />
  <Relationship Id="rId27" Type="http://schemas.openxmlformats.org/officeDocument/2006/relationships/notesMaster" Target="notesMasters/notesMaster1.xml" />
  <Relationship Id="rId30" Type="http://schemas.openxmlformats.org/officeDocument/2006/relationships/theme" Target="theme/theme1.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BAD50E-12FE-4707-8BBD-AB69B140F26A}" type="datetimeFigureOut">
              <a:rPr lang="en-US" smtClean="0"/>
              <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86B34E-8C89-4B58-A24C-13E522698F7F}" type="slidenum">
              <a:rPr lang="en-US" smtClean="0"/>
              <a:t>‹#›</a:t>
            </a:fld>
            <a:endParaRPr lang="en-US" dirty="0"/>
          </a:p>
        </p:txBody>
      </p:sp>
    </p:spTree>
    <p:extLst>
      <p:ext uri="{BB962C8B-B14F-4D97-AF65-F5344CB8AC3E}">
        <p14:creationId xmlns:p14="http://schemas.microsoft.com/office/powerpoint/2010/main" val="1200070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3" Type="http://schemas.openxmlformats.org/officeDocument/2006/relationships/image" Target="../media/image3.png" />
  <Relationship Id="rId2" Type="http://schemas.openxmlformats.org/officeDocument/2006/relationships/image" Target="../media/image2.jpg" />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2" Type="http://schemas.openxmlformats.org/officeDocument/2006/relationships/image" Target="../media/image6.png" />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2" Type="http://schemas.openxmlformats.org/officeDocument/2006/relationships/image" Target="../media/image4.png" />
  <Relationship Id="rId1" Type="http://schemas.openxmlformats.org/officeDocument/2006/relationships/slideMaster" Target="../slideMasters/slideMaster1.xml" />
</Relationships>
</file>

<file path=ppt/slideLayouts/_rels/slideLayout1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2" Type="http://schemas.openxmlformats.org/officeDocument/2006/relationships/image" Target="../media/image4.png" />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2" Type="http://schemas.openxmlformats.org/officeDocument/2006/relationships/image" Target="../media/image5.png" />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2" Type="http://schemas.openxmlformats.org/officeDocument/2006/relationships/image" Target="../media/image2.jpg" />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2900" y="2895600"/>
            <a:ext cx="5925312" cy="1752600"/>
          </a:xfrm>
        </p:spPr>
        <p:txBody>
          <a:bodyPr anchor="ctr">
            <a:noAutofit/>
          </a:bodyPr>
          <a:lstStyle>
            <a:lvl1pPr algn="l">
              <a:lnSpc>
                <a:spcPct val="100000"/>
              </a:lnSpc>
              <a:defRPr sz="3600" baseline="0"/>
            </a:lvl1pPr>
          </a:lstStyle>
          <a:p>
            <a:r>
              <a:rPr lang="en-US" dirty="0" smtClean="0"/>
              <a:t>PRESENTATION TITLE</a:t>
            </a:r>
            <a:endParaRPr lang="en-US" dirty="0"/>
          </a:p>
        </p:txBody>
      </p:sp>
      <p:sp>
        <p:nvSpPr>
          <p:cNvPr id="3" name="Subtitle 2"/>
          <p:cNvSpPr>
            <a:spLocks noGrp="1"/>
          </p:cNvSpPr>
          <p:nvPr>
            <p:ph type="subTitle" idx="1" hasCustomPrompt="1"/>
          </p:nvPr>
        </p:nvSpPr>
        <p:spPr>
          <a:xfrm>
            <a:off x="342900" y="4724400"/>
            <a:ext cx="5925312" cy="1524000"/>
          </a:xfrm>
        </p:spPr>
        <p:txBody>
          <a:bodyPr anchor="ctr">
            <a:noAutofit/>
          </a:bodyPr>
          <a:lstStyle>
            <a:lvl1pPr marL="0" indent="0" algn="l">
              <a:buNone/>
              <a:defRPr sz="1600" baseline="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Click to enter subtitle</a:t>
            </a:r>
            <a:endParaRPr lang="en-US" dirty="0"/>
          </a:p>
        </p:txBody>
      </p:sp>
      <p:pic>
        <p:nvPicPr>
          <p:cNvPr id="8" name="Picture 7">
            <a:extLst>
              <a:ext uri="{FF2B5EF4-FFF2-40B4-BE49-F238E27FC236}">
                <a16:creationId xmlns:a16="http://schemas.microsoft.com/office/drawing/2014/main" id="{D73C0292-B0BF-D049-B620-0A573B7FE72C}"/>
              </a:ext>
            </a:extLst>
          </p:cNvPr>
          <p:cNvPicPr>
            <a:picLocks noChangeAspect="1"/>
          </p:cNvPicPr>
          <p:nvPr/>
        </p:nvPicPr>
        <p:blipFill rotWithShape="1">
          <a:blip r:embed="rId2"/>
          <a:srcRect l="51094"/>
          <a:stretch/>
        </p:blipFill>
        <p:spPr>
          <a:xfrm rot="10800000">
            <a:off x="6482912" y="0"/>
            <a:ext cx="2661086" cy="6867426"/>
          </a:xfrm>
          <a:prstGeom prst="rect">
            <a:avLst/>
          </a:prstGeom>
        </p:spPr>
      </p:pic>
      <p:pic>
        <p:nvPicPr>
          <p:cNvPr id="9" name="Picture 8" descr="mintz_vertical_RGB.png" hidden="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1001" y="461963"/>
            <a:ext cx="1350923" cy="2292960"/>
          </a:xfrm>
          <a:prstGeom prst="rect">
            <a:avLst/>
          </a:prstGeom>
        </p:spPr>
      </p:pic>
      <p:pic>
        <p:nvPicPr>
          <p:cNvPr id="6" name="Picture 5" descr="mintz_vertical_RGB.png"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3409" y="562547"/>
            <a:ext cx="1720191" cy="2189797"/>
          </a:xfrm>
          <a:prstGeom prst="rect">
            <a:avLst/>
          </a:prstGeom>
        </p:spPr>
      </p:pic>
      <p:pic>
        <p:nvPicPr>
          <p:cNvPr id="7" name="Picture 6" descr="mintz_vertical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900" y="461963"/>
            <a:ext cx="1801231" cy="2292960"/>
          </a:xfrm>
          <a:prstGeom prst="rect">
            <a:avLst/>
          </a:prstGeom>
        </p:spPr>
      </p:pic>
    </p:spTree>
    <p:extLst>
      <p:ext uri="{BB962C8B-B14F-4D97-AF65-F5344CB8AC3E}">
        <p14:creationId xmlns:p14="http://schemas.microsoft.com/office/powerpoint/2010/main" val="384649955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464">
          <p15:clr>
            <a:srgbClr val="FBAE40"/>
          </p15:clr>
        </p15:guide>
        <p15:guide id="2" pos="336">
          <p15:clr>
            <a:srgbClr val="FBAE40"/>
          </p15:clr>
        </p15:guide>
        <p15:guide id="3" orient="horz" pos="2160">
          <p15:clr>
            <a:srgbClr val="FBAE40"/>
          </p15:clr>
        </p15:guide>
        <p15:guide id="4" orient="horz" pos="3936">
          <p15:clr>
            <a:srgbClr val="FBAE40"/>
          </p15:clr>
        </p15:guide>
        <p15:guide id="5" orient="horz" pos="2976">
          <p15:clr>
            <a:srgbClr val="FBAE40"/>
          </p15:clr>
        </p15:guide>
        <p15:guide id="6" orient="horz" pos="2928">
          <p15:clr>
            <a:srgbClr val="FBAE40"/>
          </p15:clr>
        </p15:guide>
        <p15:guide id="7" orient="horz" pos="182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lient Testimonial">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00B2A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dirty="0">
              <a:latin typeface="Arial"/>
            </a:endParaRPr>
          </a:p>
        </p:txBody>
      </p:sp>
      <p:sp>
        <p:nvSpPr>
          <p:cNvPr id="11" name="Title 1"/>
          <p:cNvSpPr>
            <a:spLocks noGrp="1"/>
          </p:cNvSpPr>
          <p:nvPr>
            <p:ph type="title" hasCustomPrompt="1"/>
          </p:nvPr>
        </p:nvSpPr>
        <p:spPr>
          <a:xfrm>
            <a:off x="4579144" y="5690870"/>
            <a:ext cx="3891787" cy="705168"/>
          </a:xfrm>
        </p:spPr>
        <p:txBody>
          <a:bodyPr>
            <a:normAutofit/>
          </a:bodyPr>
          <a:lstStyle>
            <a:lvl1pPr marL="342900" indent="-342900">
              <a:buFont typeface="Arial" panose="020B0604020202020204" pitchFamily="34" charset="0"/>
              <a:buChar char="–"/>
              <a:defRPr sz="1800" b="0" i="0" u="none">
                <a:solidFill>
                  <a:schemeClr val="bg1"/>
                </a:solidFill>
              </a:defRPr>
            </a:lvl1pPr>
          </a:lstStyle>
          <a:p>
            <a:r>
              <a:rPr lang="en-US" i="1" dirty="0" smtClean="0">
                <a:solidFill>
                  <a:srgbClr val="FFFFFF"/>
                </a:solidFill>
              </a:rPr>
              <a:t>Click to enter client name</a:t>
            </a:r>
            <a:endParaRPr lang="en-US" b="0" i="1" dirty="0">
              <a:solidFill>
                <a:srgbClr val="FFFFFF"/>
              </a:solidFill>
            </a:endParaRPr>
          </a:p>
        </p:txBody>
      </p:sp>
      <p:pic>
        <p:nvPicPr>
          <p:cNvPr id="12" name="Picture 11" descr="quote-01.png"/>
          <p:cNvPicPr>
            <a:picLocks noChangeAspect="1"/>
          </p:cNvPicPr>
          <p:nvPr/>
        </p:nvPicPr>
        <p:blipFill>
          <a:blip r:embed="rId2">
            <a:alphaModFix amt="36000"/>
            <a:extLst>
              <a:ext uri="{28A0092B-C50C-407E-A947-70E740481C1C}">
                <a14:useLocalDpi xmlns:a14="http://schemas.microsoft.com/office/drawing/2010/main" val="0"/>
              </a:ext>
            </a:extLst>
          </a:blip>
          <a:stretch>
            <a:fillRect/>
          </a:stretch>
        </p:blipFill>
        <p:spPr>
          <a:xfrm>
            <a:off x="1332521" y="512519"/>
            <a:ext cx="899700" cy="954575"/>
          </a:xfrm>
          <a:prstGeom prst="rect">
            <a:avLst/>
          </a:prstGeom>
        </p:spPr>
      </p:pic>
      <p:sp>
        <p:nvSpPr>
          <p:cNvPr id="13" name="Content Placeholder"/>
          <p:cNvSpPr>
            <a:spLocks noGrp="1"/>
          </p:cNvSpPr>
          <p:nvPr>
            <p:ph idx="1" hasCustomPrompt="1"/>
          </p:nvPr>
        </p:nvSpPr>
        <p:spPr>
          <a:xfrm>
            <a:off x="1831732" y="989806"/>
            <a:ext cx="5495192" cy="4227268"/>
          </a:xfrm>
        </p:spPr>
        <p:txBody>
          <a:bodyPr>
            <a:normAutofit/>
          </a:bodyPr>
          <a:lstStyle>
            <a:lvl1pPr marL="0" indent="0">
              <a:lnSpc>
                <a:spcPct val="150000"/>
              </a:lnSpc>
              <a:buNone/>
              <a:defRPr sz="1600" baseline="0">
                <a:solidFill>
                  <a:schemeClr val="bg1"/>
                </a:solidFill>
              </a:defRPr>
            </a:lvl1pPr>
          </a:lstStyle>
          <a:p>
            <a:r>
              <a:rPr lang="en-US" sz="1800" dirty="0" smtClean="0">
                <a:solidFill>
                  <a:schemeClr val="bg1"/>
                </a:solidFill>
              </a:rPr>
              <a:t>Click to enter testimonial</a:t>
            </a:r>
            <a:endParaRPr lang="en-US" sz="1800" dirty="0">
              <a:solidFill>
                <a:schemeClr val="bg1"/>
              </a:solidFill>
            </a:endParaRPr>
          </a:p>
          <a:p>
            <a:endParaRPr lang="en-US" sz="1800" dirty="0">
              <a:solidFill>
                <a:schemeClr val="bg1"/>
              </a:solidFill>
            </a:endParaRPr>
          </a:p>
        </p:txBody>
      </p:sp>
      <p:pic>
        <p:nvPicPr>
          <p:cNvPr id="14" name="Picture 13" descr="quote-01.png"/>
          <p:cNvPicPr>
            <a:picLocks noChangeAspect="1"/>
          </p:cNvPicPr>
          <p:nvPr/>
        </p:nvPicPr>
        <p:blipFill>
          <a:blip r:embed="rId2">
            <a:alphaModFix amt="36000"/>
            <a:extLst>
              <a:ext uri="{28A0092B-C50C-407E-A947-70E740481C1C}">
                <a14:useLocalDpi xmlns:a14="http://schemas.microsoft.com/office/drawing/2010/main" val="0"/>
              </a:ext>
            </a:extLst>
          </a:blip>
          <a:stretch>
            <a:fillRect/>
          </a:stretch>
        </p:blipFill>
        <p:spPr>
          <a:xfrm rot="10800000">
            <a:off x="6505328" y="4663039"/>
            <a:ext cx="899700" cy="954575"/>
          </a:xfrm>
          <a:prstGeom prst="rect">
            <a:avLst/>
          </a:prstGeom>
        </p:spPr>
      </p:pic>
      <p:sp>
        <p:nvSpPr>
          <p:cNvPr id="16"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5" name="TextBox 14"/>
          <p:cNvSpPr txBox="1"/>
          <p:nvPr userDrawn="1"/>
        </p:nvSpPr>
        <p:spPr>
          <a:xfrm>
            <a:off x="89272" y="6475045"/>
            <a:ext cx="856769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2018 MINTZ, LEVIN, COHN, FERRIS, GLOVSKY AND POPEO, P.C.   //    Confidential Property</a:t>
            </a:r>
          </a:p>
        </p:txBody>
      </p:sp>
    </p:spTree>
    <p:extLst>
      <p:ext uri="{BB962C8B-B14F-4D97-AF65-F5344CB8AC3E}">
        <p14:creationId xmlns:p14="http://schemas.microsoft.com/office/powerpoint/2010/main" val="119289468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with Quot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4A74686-DA00-6A4C-AB4F-1791D4E619A8}"/>
              </a:ext>
            </a:extLst>
          </p:cNvPr>
          <p:cNvSpPr/>
          <p:nvPr/>
        </p:nvSpPr>
        <p:spPr>
          <a:xfrm>
            <a:off x="4808220" y="4886960"/>
            <a:ext cx="4335780" cy="1971040"/>
          </a:xfrm>
          <a:prstGeom prst="rect">
            <a:avLst/>
          </a:prstGeom>
          <a:solidFill>
            <a:srgbClr val="1B5B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Arial"/>
            </a:endParaRPr>
          </a:p>
        </p:txBody>
      </p:sp>
      <p:sp>
        <p:nvSpPr>
          <p:cNvPr id="8" name="Rectangle 7">
            <a:extLst>
              <a:ext uri="{FF2B5EF4-FFF2-40B4-BE49-F238E27FC236}">
                <a16:creationId xmlns:a16="http://schemas.microsoft.com/office/drawing/2014/main" id="{9FC742F8-CC6F-774A-9EA5-1D83A013C719}"/>
              </a:ext>
            </a:extLst>
          </p:cNvPr>
          <p:cNvSpPr/>
          <p:nvPr/>
        </p:nvSpPr>
        <p:spPr>
          <a:xfrm>
            <a:off x="6775314" y="5181601"/>
            <a:ext cx="401594" cy="45719"/>
          </a:xfrm>
          <a:prstGeom prst="rect">
            <a:avLst/>
          </a:prstGeom>
          <a:solidFill>
            <a:srgbClr val="5CE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Arial"/>
            </a:endParaRPr>
          </a:p>
        </p:txBody>
      </p:sp>
      <p:pic>
        <p:nvPicPr>
          <p:cNvPr id="11" name="Picture 10" descr="Screen Shot 2018-05-03 at 10.13.46 AM.png"/>
          <p:cNvPicPr>
            <a:picLocks noChangeAspect="1"/>
          </p:cNvPicPr>
          <p:nvPr/>
        </p:nvPicPr>
        <p:blipFill rotWithShape="1">
          <a:blip r:embed="rId2">
            <a:extLst>
              <a:ext uri="{28A0092B-C50C-407E-A947-70E740481C1C}">
                <a14:useLocalDpi xmlns:a14="http://schemas.microsoft.com/office/drawing/2010/main" val="0"/>
              </a:ext>
            </a:extLst>
          </a:blip>
          <a:srcRect l="12449" t="2070" r="20593"/>
          <a:stretch/>
        </p:blipFill>
        <p:spPr>
          <a:xfrm>
            <a:off x="4808220" y="1"/>
            <a:ext cx="4335780" cy="4757380"/>
          </a:xfrm>
          <a:prstGeom prst="rect">
            <a:avLst/>
          </a:prstGeom>
        </p:spPr>
      </p:pic>
      <p:sp>
        <p:nvSpPr>
          <p:cNvPr id="15" name="Text Placeholder 14"/>
          <p:cNvSpPr>
            <a:spLocks noGrp="1"/>
          </p:cNvSpPr>
          <p:nvPr>
            <p:ph type="body" sz="quarter" idx="12" hasCustomPrompt="1"/>
          </p:nvPr>
        </p:nvSpPr>
        <p:spPr>
          <a:xfrm>
            <a:off x="5398294" y="5272089"/>
            <a:ext cx="3155156" cy="923925"/>
          </a:xfrm>
        </p:spPr>
        <p:txBody>
          <a:bodyPr anchor="ctr" anchorCtr="0">
            <a:normAutofit/>
          </a:bodyPr>
          <a:lstStyle>
            <a:lvl1pPr marL="0" indent="0" algn="ctr">
              <a:spcBef>
                <a:spcPts val="900"/>
              </a:spcBef>
              <a:buNone/>
              <a:defRPr>
                <a:solidFill>
                  <a:schemeClr val="bg1"/>
                </a:solidFill>
              </a:defRPr>
            </a:lvl1pPr>
            <a:lvl2pPr marL="281178" indent="0" algn="l">
              <a:spcBef>
                <a:spcPts val="900"/>
              </a:spcBef>
              <a:buNone/>
              <a:defRPr/>
            </a:lvl2pPr>
            <a:lvl3pPr marL="624078" indent="0" algn="l">
              <a:spcBef>
                <a:spcPts val="900"/>
              </a:spcBef>
              <a:buNone/>
              <a:defRPr/>
            </a:lvl3pPr>
            <a:lvl4pPr marL="966978" indent="0" algn="l">
              <a:spcBef>
                <a:spcPts val="900"/>
              </a:spcBef>
              <a:buNone/>
              <a:defRPr/>
            </a:lvl4pPr>
            <a:lvl5pPr marL="1309878" indent="0" algn="l">
              <a:spcBef>
                <a:spcPts val="900"/>
              </a:spcBef>
              <a:buNone/>
              <a:defRPr/>
            </a:lvl5pPr>
          </a:lstStyle>
          <a:p>
            <a:pPr lvl="0"/>
            <a:r>
              <a:rPr lang="en-US" dirty="0" smtClean="0"/>
              <a:t>Click to enter text</a:t>
            </a:r>
          </a:p>
        </p:txBody>
      </p:sp>
      <p:sp>
        <p:nvSpPr>
          <p:cNvPr id="12" name="Title 1"/>
          <p:cNvSpPr>
            <a:spLocks noGrp="1"/>
          </p:cNvSpPr>
          <p:nvPr>
            <p:ph type="title" hasCustomPrompt="1"/>
          </p:nvPr>
        </p:nvSpPr>
        <p:spPr>
          <a:xfrm>
            <a:off x="302419" y="394047"/>
            <a:ext cx="3866600" cy="789792"/>
          </a:xfrm>
        </p:spPr>
        <p:txBody>
          <a:bodyPr anchor="ctr" anchorCtr="0">
            <a:noAutofit/>
          </a:bodyPr>
          <a:lstStyle>
            <a:lvl1pPr>
              <a:defRPr sz="2400" baseline="0">
                <a:solidFill>
                  <a:schemeClr val="accent2"/>
                </a:solidFill>
              </a:defRPr>
            </a:lvl1pPr>
          </a:lstStyle>
          <a:p>
            <a:r>
              <a:rPr lang="en-US" dirty="0" smtClean="0"/>
              <a:t>CLICK TO ENTER TITLE</a:t>
            </a:r>
            <a:endParaRPr lang="en-US" dirty="0"/>
          </a:p>
        </p:txBody>
      </p:sp>
      <p:sp>
        <p:nvSpPr>
          <p:cNvPr id="4" name="Content Placeholder 3"/>
          <p:cNvSpPr>
            <a:spLocks noGrp="1"/>
          </p:cNvSpPr>
          <p:nvPr>
            <p:ph sz="quarter" idx="13" hasCustomPrompt="1"/>
          </p:nvPr>
        </p:nvSpPr>
        <p:spPr>
          <a:xfrm>
            <a:off x="302419" y="1270339"/>
            <a:ext cx="3867150" cy="5138928"/>
          </a:xfrm>
        </p:spPr>
        <p:txBody>
          <a:bodyPr/>
          <a:lstStyle>
            <a:lvl1pPr marL="0" indent="0">
              <a:buNone/>
              <a:defRPr sz="1600" baseline="0"/>
            </a:lvl1pPr>
            <a:lvl2pPr marL="281178" indent="0">
              <a:buNone/>
              <a:defRPr/>
            </a:lvl2pPr>
            <a:lvl3pPr marL="624078" indent="0">
              <a:buNone/>
              <a:defRPr/>
            </a:lvl3pPr>
            <a:lvl4pPr marL="966978" indent="0">
              <a:buNone/>
              <a:defRPr/>
            </a:lvl4pPr>
            <a:lvl5pPr marL="1309878" indent="0">
              <a:buNone/>
              <a:defRPr/>
            </a:lvl5pPr>
          </a:lstStyle>
          <a:p>
            <a:pPr lvl="0"/>
            <a:r>
              <a:rPr lang="en-US" dirty="0" smtClean="0"/>
              <a:t>Click to enter text</a:t>
            </a:r>
          </a:p>
        </p:txBody>
      </p:sp>
      <p:sp>
        <p:nvSpPr>
          <p:cNvPr id="13"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6" name="TextBox 15"/>
          <p:cNvSpPr txBox="1"/>
          <p:nvPr userDrawn="1"/>
        </p:nvSpPr>
        <p:spPr>
          <a:xfrm>
            <a:off x="107092" y="6499655"/>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103599231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400550" y="911226"/>
            <a:ext cx="4115991" cy="5260975"/>
          </a:xfrm>
        </p:spPr>
        <p:txBody>
          <a:bodyPr>
            <a:noAutofit/>
          </a:bodyPr>
          <a:lstStyle>
            <a:lvl1pPr marL="0" indent="0" algn="l">
              <a:lnSpc>
                <a:spcPct val="150000"/>
              </a:lnSpc>
              <a:spcBef>
                <a:spcPts val="450"/>
              </a:spcBef>
              <a:buNone/>
              <a:defRPr sz="1800" baseline="0"/>
            </a:lvl1pPr>
            <a:lvl2pPr marL="205740" indent="-212598" algn="l">
              <a:lnSpc>
                <a:spcPct val="110000"/>
              </a:lnSpc>
              <a:spcBef>
                <a:spcPts val="1200"/>
              </a:spcBef>
              <a:defRPr sz="1350"/>
            </a:lvl2pPr>
            <a:lvl3pPr marL="205740" indent="-212598" algn="l">
              <a:lnSpc>
                <a:spcPct val="110000"/>
              </a:lnSpc>
              <a:spcBef>
                <a:spcPts val="1200"/>
              </a:spcBef>
              <a:defRPr sz="1350"/>
            </a:lvl3pPr>
            <a:lvl4pPr marL="205740" indent="-212598" algn="l">
              <a:lnSpc>
                <a:spcPct val="110000"/>
              </a:lnSpc>
              <a:spcBef>
                <a:spcPts val="1200"/>
              </a:spcBef>
              <a:defRPr sz="1350"/>
            </a:lvl4pPr>
            <a:lvl5pPr marL="205740" indent="-212598" algn="l">
              <a:lnSpc>
                <a:spcPct val="110000"/>
              </a:lnSpc>
              <a:spcBef>
                <a:spcPts val="1200"/>
              </a:spcBef>
              <a:defRPr sz="1350"/>
            </a:lvl5pPr>
            <a:lvl6pPr>
              <a:defRPr sz="1500"/>
            </a:lvl6pPr>
            <a:lvl7pPr>
              <a:defRPr sz="1500"/>
            </a:lvl7pPr>
            <a:lvl8pPr>
              <a:defRPr sz="1500"/>
            </a:lvl8pPr>
            <a:lvl9pPr>
              <a:defRPr sz="1500"/>
            </a:lvl9pPr>
          </a:lstStyle>
          <a:p>
            <a:pPr lvl="0"/>
            <a:r>
              <a:rPr lang="en-US" dirty="0" smtClean="0"/>
              <a:t>Click to enter text</a:t>
            </a:r>
          </a:p>
        </p:txBody>
      </p:sp>
      <p:grpSp>
        <p:nvGrpSpPr>
          <p:cNvPr id="12" name="Group 11"/>
          <p:cNvGrpSpPr/>
          <p:nvPr/>
        </p:nvGrpSpPr>
        <p:grpSpPr>
          <a:xfrm>
            <a:off x="352425" y="1074293"/>
            <a:ext cx="3430191" cy="4934839"/>
            <a:chOff x="1108710" y="742950"/>
            <a:chExt cx="2785110" cy="3581400"/>
          </a:xfrm>
        </p:grpSpPr>
        <p:sp>
          <p:nvSpPr>
            <p:cNvPr id="13" name="Rectangle 12">
              <a:extLst>
                <a:ext uri="{FF2B5EF4-FFF2-40B4-BE49-F238E27FC236}">
                  <a16:creationId xmlns:a16="http://schemas.microsoft.com/office/drawing/2014/main" id="{926E257D-BBE5-2C41-8E71-2016DA578AEF}"/>
                </a:ext>
              </a:extLst>
            </p:cNvPr>
            <p:cNvSpPr/>
            <p:nvPr/>
          </p:nvSpPr>
          <p:spPr>
            <a:xfrm>
              <a:off x="1135380" y="742950"/>
              <a:ext cx="2758440" cy="3581400"/>
            </a:xfrm>
            <a:prstGeom prst="rect">
              <a:avLst/>
            </a:prstGeom>
            <a:solidFill>
              <a:srgbClr val="1B5B69"/>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sz="1350" dirty="0">
                <a:solidFill>
                  <a:schemeClr val="accent2"/>
                </a:solidFill>
                <a:latin typeface="Arial"/>
              </a:endParaRPr>
            </a:p>
          </p:txBody>
        </p:sp>
        <p:sp>
          <p:nvSpPr>
            <p:cNvPr id="14" name="Rectangle 13">
              <a:extLst>
                <a:ext uri="{FF2B5EF4-FFF2-40B4-BE49-F238E27FC236}">
                  <a16:creationId xmlns:a16="http://schemas.microsoft.com/office/drawing/2014/main" id="{25994682-F7DB-974A-88E6-97E36E7BAFFD}"/>
                </a:ext>
              </a:extLst>
            </p:cNvPr>
            <p:cNvSpPr/>
            <p:nvPr/>
          </p:nvSpPr>
          <p:spPr>
            <a:xfrm>
              <a:off x="1108710" y="742950"/>
              <a:ext cx="49530" cy="3581400"/>
            </a:xfrm>
            <a:prstGeom prst="rect">
              <a:avLst/>
            </a:prstGeom>
            <a:solidFill>
              <a:srgbClr val="5CE5CE"/>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sz="1350" dirty="0">
                <a:latin typeface="Arial"/>
              </a:endParaRPr>
            </a:p>
          </p:txBody>
        </p:sp>
      </p:grpSp>
      <p:sp>
        <p:nvSpPr>
          <p:cNvPr id="16" name="Text Placeholder 15"/>
          <p:cNvSpPr>
            <a:spLocks noGrp="1"/>
          </p:cNvSpPr>
          <p:nvPr>
            <p:ph type="body" sz="quarter" idx="10" hasCustomPrompt="1"/>
          </p:nvPr>
        </p:nvSpPr>
        <p:spPr>
          <a:xfrm>
            <a:off x="795528" y="1316736"/>
            <a:ext cx="2606040" cy="4398264"/>
          </a:xfrm>
        </p:spPr>
        <p:txBody>
          <a:bodyPr>
            <a:noAutofit/>
          </a:bodyPr>
          <a:lstStyle>
            <a:lvl1pPr marL="0" marR="0" indent="0" algn="ctr" defTabSz="685800" rtl="0" eaLnBrk="1" fontAlgn="auto" latinLnBrk="0" hangingPunct="1">
              <a:lnSpc>
                <a:spcPct val="100000"/>
              </a:lnSpc>
              <a:spcBef>
                <a:spcPts val="0"/>
              </a:spcBef>
              <a:spcAft>
                <a:spcPts val="0"/>
              </a:spcAft>
              <a:buClr>
                <a:schemeClr val="accent1"/>
              </a:buClr>
              <a:buSzTx/>
              <a:buFont typeface="Arial" panose="020B0604020202020204" pitchFamily="34" charset="0"/>
              <a:buNone/>
              <a:tabLst/>
              <a:defRPr sz="2000" i="1" baseline="0">
                <a:solidFill>
                  <a:schemeClr val="bg1"/>
                </a:solidFill>
              </a:defRPr>
            </a:lvl1pPr>
            <a:lvl2pPr marL="0" indent="0" algn="ctr">
              <a:lnSpc>
                <a:spcPct val="100000"/>
              </a:lnSpc>
              <a:spcBef>
                <a:spcPts val="0"/>
              </a:spcBef>
              <a:buNone/>
              <a:defRPr i="1">
                <a:solidFill>
                  <a:schemeClr val="bg1"/>
                </a:solidFill>
              </a:defRPr>
            </a:lvl2pPr>
            <a:lvl3pPr marL="0" indent="0" algn="ctr">
              <a:lnSpc>
                <a:spcPct val="100000"/>
              </a:lnSpc>
              <a:spcBef>
                <a:spcPts val="0"/>
              </a:spcBef>
              <a:buNone/>
              <a:defRPr i="1">
                <a:solidFill>
                  <a:schemeClr val="bg1"/>
                </a:solidFill>
              </a:defRPr>
            </a:lvl3pPr>
            <a:lvl4pPr marL="0" indent="0" algn="ctr">
              <a:lnSpc>
                <a:spcPct val="100000"/>
              </a:lnSpc>
              <a:spcBef>
                <a:spcPts val="0"/>
              </a:spcBef>
              <a:buNone/>
              <a:defRPr i="1">
                <a:solidFill>
                  <a:schemeClr val="bg1"/>
                </a:solidFill>
              </a:defRPr>
            </a:lvl4pPr>
            <a:lvl5pPr marL="0" indent="0" algn="ctr">
              <a:lnSpc>
                <a:spcPct val="100000"/>
              </a:lnSpc>
              <a:spcBef>
                <a:spcPts val="0"/>
              </a:spcBef>
              <a:buNone/>
              <a:defRPr i="1">
                <a:solidFill>
                  <a:schemeClr val="bg1"/>
                </a:solidFill>
              </a:defRPr>
            </a:lvl5pPr>
          </a:lstStyle>
          <a:p>
            <a:r>
              <a:rPr lang="en-US" dirty="0" smtClean="0"/>
              <a:t>Sample testimonial text. Sample testimonial text. </a:t>
            </a:r>
          </a:p>
          <a:p>
            <a:pPr marL="0" marR="0" lvl="0" indent="0" algn="ctr" defTabSz="685800" rtl="0" eaLnBrk="1" fontAlgn="auto" latinLnBrk="0" hangingPunct="1">
              <a:lnSpc>
                <a:spcPct val="100000"/>
              </a:lnSpc>
              <a:spcBef>
                <a:spcPts val="0"/>
              </a:spcBef>
              <a:spcAft>
                <a:spcPts val="0"/>
              </a:spcAft>
              <a:buClr>
                <a:schemeClr val="accent1"/>
              </a:buClr>
              <a:buSzTx/>
              <a:buFont typeface="Arial" panose="020B0604020202020204" pitchFamily="34" charset="0"/>
              <a:buNone/>
              <a:tabLst/>
              <a:defRPr/>
            </a:pPr>
            <a:r>
              <a:rPr lang="en-US" dirty="0" smtClean="0"/>
              <a:t>Sample testimonial text. Sample testimonial text. Sample testimonial text. Sample testimonial text. Sample testimonial text. Sample testimonial text. Sample testimonial text. </a:t>
            </a:r>
          </a:p>
          <a:p>
            <a:pPr marL="0" marR="0" lvl="0" indent="0" algn="ctr" defTabSz="685800" rtl="0" eaLnBrk="1" fontAlgn="auto" latinLnBrk="0" hangingPunct="1">
              <a:lnSpc>
                <a:spcPct val="100000"/>
              </a:lnSpc>
              <a:spcBef>
                <a:spcPts val="0"/>
              </a:spcBef>
              <a:spcAft>
                <a:spcPts val="0"/>
              </a:spcAft>
              <a:buClr>
                <a:schemeClr val="accent1"/>
              </a:buClr>
              <a:buSzTx/>
              <a:buFont typeface="Arial" panose="020B0604020202020204" pitchFamily="34" charset="0"/>
              <a:buNone/>
              <a:tabLst/>
              <a:defRPr/>
            </a:pPr>
            <a:endParaRPr lang="en-US" dirty="0" smtClean="0"/>
          </a:p>
          <a:p>
            <a:endParaRPr lang="en-US" dirty="0" smtClean="0"/>
          </a:p>
          <a:p>
            <a:pPr marL="0" marR="0" lvl="0" indent="0" algn="ctr" defTabSz="685800" rtl="0" eaLnBrk="1" fontAlgn="auto" latinLnBrk="0" hangingPunct="1">
              <a:lnSpc>
                <a:spcPct val="100000"/>
              </a:lnSpc>
              <a:spcBef>
                <a:spcPts val="0"/>
              </a:spcBef>
              <a:spcAft>
                <a:spcPts val="0"/>
              </a:spcAft>
              <a:buClr>
                <a:schemeClr val="accent1"/>
              </a:buClr>
              <a:buSzTx/>
              <a:buFont typeface="Arial" panose="020B0604020202020204" pitchFamily="34" charset="0"/>
              <a:buNone/>
              <a:tabLst/>
              <a:defRPr/>
            </a:pPr>
            <a:endParaRPr lang="en-US" dirty="0" smtClean="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5" name="TextBox 14"/>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330752199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62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with Ca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19DCB71-9D0B-9444-9E6D-356226F1E99E}"/>
              </a:ext>
            </a:extLst>
          </p:cNvPr>
          <p:cNvSpPr/>
          <p:nvPr/>
        </p:nvSpPr>
        <p:spPr>
          <a:xfrm>
            <a:off x="0" y="0"/>
            <a:ext cx="25374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Arial"/>
            </a:endParaRPr>
          </a:p>
        </p:txBody>
      </p:sp>
      <p:sp>
        <p:nvSpPr>
          <p:cNvPr id="6" name="Rectangle 5">
            <a:extLst>
              <a:ext uri="{FF2B5EF4-FFF2-40B4-BE49-F238E27FC236}">
                <a16:creationId xmlns:a16="http://schemas.microsoft.com/office/drawing/2014/main" id="{926E257D-BBE5-2C41-8E71-2016DA578AEF}"/>
              </a:ext>
            </a:extLst>
          </p:cNvPr>
          <p:cNvSpPr/>
          <p:nvPr/>
        </p:nvSpPr>
        <p:spPr>
          <a:xfrm>
            <a:off x="940757" y="1965960"/>
            <a:ext cx="2758440" cy="29260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Arial"/>
            </a:endParaRPr>
          </a:p>
        </p:txBody>
      </p:sp>
      <p:sp>
        <p:nvSpPr>
          <p:cNvPr id="7" name="Title 1">
            <a:extLst>
              <a:ext uri="{FF2B5EF4-FFF2-40B4-BE49-F238E27FC236}">
                <a16:creationId xmlns:a16="http://schemas.microsoft.com/office/drawing/2014/main" id="{6F6328A2-EF13-114C-9B06-0B1C2A3B7D66}"/>
              </a:ext>
            </a:extLst>
          </p:cNvPr>
          <p:cNvSpPr>
            <a:spLocks noGrp="1"/>
          </p:cNvSpPr>
          <p:nvPr>
            <p:ph type="title" hasCustomPrompt="1"/>
          </p:nvPr>
        </p:nvSpPr>
        <p:spPr>
          <a:xfrm>
            <a:off x="1169357" y="1965960"/>
            <a:ext cx="2324100" cy="2926080"/>
          </a:xfrm>
        </p:spPr>
        <p:txBody>
          <a:bodyPr/>
          <a:lstStyle>
            <a:lvl1pPr algn="ctr">
              <a:defRPr sz="2000" baseline="0">
                <a:solidFill>
                  <a:schemeClr val="bg1"/>
                </a:solidFill>
              </a:defRPr>
            </a:lvl1pPr>
          </a:lstStyle>
          <a:p>
            <a:pPr algn="ctr"/>
            <a:r>
              <a:rPr lang="en-US" dirty="0" smtClean="0">
                <a:solidFill>
                  <a:schemeClr val="bg1"/>
                </a:solidFill>
              </a:rPr>
              <a:t>CLICK TO ENTER TITLE OR CALL OUT COPY</a:t>
            </a:r>
            <a:endParaRPr lang="en-US" dirty="0">
              <a:solidFill>
                <a:schemeClr val="bg1"/>
              </a:solidFill>
            </a:endParaRPr>
          </a:p>
        </p:txBody>
      </p:sp>
      <p:sp>
        <p:nvSpPr>
          <p:cNvPr id="8" name="Rectangle 7">
            <a:extLst>
              <a:ext uri="{FF2B5EF4-FFF2-40B4-BE49-F238E27FC236}">
                <a16:creationId xmlns:a16="http://schemas.microsoft.com/office/drawing/2014/main" id="{25994682-F7DB-974A-88E6-97E36E7BAFFD}"/>
              </a:ext>
            </a:extLst>
          </p:cNvPr>
          <p:cNvSpPr/>
          <p:nvPr/>
        </p:nvSpPr>
        <p:spPr>
          <a:xfrm>
            <a:off x="914087" y="1965960"/>
            <a:ext cx="49530" cy="2926080"/>
          </a:xfrm>
          <a:prstGeom prst="rect">
            <a:avLst/>
          </a:prstGeom>
          <a:solidFill>
            <a:srgbClr val="5CE4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Arial"/>
            </a:endParaRPr>
          </a:p>
        </p:txBody>
      </p:sp>
      <p:sp>
        <p:nvSpPr>
          <p:cNvPr id="15" name="Content Placeholder 14"/>
          <p:cNvSpPr>
            <a:spLocks noGrp="1"/>
          </p:cNvSpPr>
          <p:nvPr>
            <p:ph sz="quarter" idx="12" hasCustomPrompt="1"/>
          </p:nvPr>
        </p:nvSpPr>
        <p:spPr>
          <a:xfrm>
            <a:off x="4323160" y="762001"/>
            <a:ext cx="4168378" cy="5572125"/>
          </a:xfrm>
        </p:spPr>
        <p:txBody>
          <a:bodyPr/>
          <a:lstStyle>
            <a:lvl1pPr>
              <a:defRPr sz="2000"/>
            </a:lvl1pPr>
          </a:lstStyle>
          <a:p>
            <a:pPr lvl="0"/>
            <a:r>
              <a:rPr lang="en-US" dirty="0" smtClean="0"/>
              <a:t>Click to enter text</a:t>
            </a:r>
          </a:p>
          <a:p>
            <a:pPr lvl="0"/>
            <a:r>
              <a:rPr lang="en-US" dirty="0" smtClean="0"/>
              <a:t>First level</a:t>
            </a:r>
          </a:p>
          <a:p>
            <a:pPr lvl="0"/>
            <a:r>
              <a:rPr lang="en-US" dirty="0" smtClean="0"/>
              <a:t>First level</a:t>
            </a:r>
          </a:p>
          <a:p>
            <a:pPr lvl="0"/>
            <a:r>
              <a:rPr lang="en-US" dirty="0" smtClean="0"/>
              <a:t>First level</a:t>
            </a:r>
          </a:p>
          <a:p>
            <a:pPr lvl="0"/>
            <a:r>
              <a:rPr lang="en-US" dirty="0" smtClean="0"/>
              <a:t>First level</a:t>
            </a:r>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2" name="TextBox 11"/>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426323522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umber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ENTER TITLE</a:t>
            </a:r>
            <a:endParaRPr lang="en-US" dirty="0"/>
          </a:p>
        </p:txBody>
      </p:sp>
      <p:sp>
        <p:nvSpPr>
          <p:cNvPr id="6" name="TextBox 5">
            <a:extLst>
              <a:ext uri="{FF2B5EF4-FFF2-40B4-BE49-F238E27FC236}">
                <a16:creationId xmlns:a16="http://schemas.microsoft.com/office/drawing/2014/main" id="{D6F60EA1-F242-334C-83E8-17377F2D4C97}"/>
              </a:ext>
            </a:extLst>
          </p:cNvPr>
          <p:cNvSpPr txBox="1"/>
          <p:nvPr/>
        </p:nvSpPr>
        <p:spPr>
          <a:xfrm>
            <a:off x="520311" y="1674716"/>
            <a:ext cx="436418" cy="1015663"/>
          </a:xfrm>
          <a:prstGeom prst="rect">
            <a:avLst/>
          </a:prstGeom>
          <a:noFill/>
        </p:spPr>
        <p:txBody>
          <a:bodyPr wrap="square" rtlCol="0">
            <a:spAutoFit/>
          </a:bodyPr>
          <a:lstStyle/>
          <a:p>
            <a:r>
              <a:rPr lang="en-US" sz="6000" b="1" dirty="0">
                <a:solidFill>
                  <a:schemeClr val="bg2"/>
                </a:solidFill>
                <a:latin typeface="Arial"/>
              </a:rPr>
              <a:t>1</a:t>
            </a:r>
          </a:p>
        </p:txBody>
      </p:sp>
      <p:sp>
        <p:nvSpPr>
          <p:cNvPr id="7" name="TextBox 6">
            <a:extLst>
              <a:ext uri="{FF2B5EF4-FFF2-40B4-BE49-F238E27FC236}">
                <a16:creationId xmlns:a16="http://schemas.microsoft.com/office/drawing/2014/main" id="{4B166FBF-7E3B-7844-944F-36A731C3A7C8}"/>
              </a:ext>
            </a:extLst>
          </p:cNvPr>
          <p:cNvSpPr txBox="1"/>
          <p:nvPr/>
        </p:nvSpPr>
        <p:spPr>
          <a:xfrm>
            <a:off x="4430260" y="1674716"/>
            <a:ext cx="436418" cy="1015663"/>
          </a:xfrm>
          <a:prstGeom prst="rect">
            <a:avLst/>
          </a:prstGeom>
          <a:noFill/>
        </p:spPr>
        <p:txBody>
          <a:bodyPr wrap="square" rtlCol="0">
            <a:spAutoFit/>
          </a:bodyPr>
          <a:lstStyle/>
          <a:p>
            <a:r>
              <a:rPr lang="en-US" sz="6000" b="1" dirty="0">
                <a:solidFill>
                  <a:schemeClr val="bg2"/>
                </a:solidFill>
                <a:latin typeface="Arial"/>
              </a:rPr>
              <a:t>2</a:t>
            </a:r>
          </a:p>
        </p:txBody>
      </p:sp>
      <p:sp>
        <p:nvSpPr>
          <p:cNvPr id="8" name="TextBox 7">
            <a:extLst>
              <a:ext uri="{FF2B5EF4-FFF2-40B4-BE49-F238E27FC236}">
                <a16:creationId xmlns:a16="http://schemas.microsoft.com/office/drawing/2014/main" id="{2BD81A91-60FC-E647-9C17-F25B6409F35F}"/>
              </a:ext>
            </a:extLst>
          </p:cNvPr>
          <p:cNvSpPr txBox="1"/>
          <p:nvPr/>
        </p:nvSpPr>
        <p:spPr>
          <a:xfrm>
            <a:off x="4430260" y="4049781"/>
            <a:ext cx="436418" cy="1015663"/>
          </a:xfrm>
          <a:prstGeom prst="rect">
            <a:avLst/>
          </a:prstGeom>
          <a:noFill/>
        </p:spPr>
        <p:txBody>
          <a:bodyPr wrap="square" rtlCol="0">
            <a:spAutoFit/>
          </a:bodyPr>
          <a:lstStyle/>
          <a:p>
            <a:r>
              <a:rPr lang="en-US" sz="6000" b="1" dirty="0">
                <a:solidFill>
                  <a:schemeClr val="bg2"/>
                </a:solidFill>
                <a:latin typeface="Arial"/>
              </a:rPr>
              <a:t>4</a:t>
            </a:r>
          </a:p>
        </p:txBody>
      </p:sp>
      <p:sp>
        <p:nvSpPr>
          <p:cNvPr id="9" name="TextBox 8">
            <a:extLst>
              <a:ext uri="{FF2B5EF4-FFF2-40B4-BE49-F238E27FC236}">
                <a16:creationId xmlns:a16="http://schemas.microsoft.com/office/drawing/2014/main" id="{10669224-D508-DF4B-92E1-8B4BDF529E33}"/>
              </a:ext>
            </a:extLst>
          </p:cNvPr>
          <p:cNvSpPr txBox="1"/>
          <p:nvPr/>
        </p:nvSpPr>
        <p:spPr>
          <a:xfrm>
            <a:off x="511404" y="4049781"/>
            <a:ext cx="436418" cy="1015663"/>
          </a:xfrm>
          <a:prstGeom prst="rect">
            <a:avLst/>
          </a:prstGeom>
          <a:noFill/>
        </p:spPr>
        <p:txBody>
          <a:bodyPr wrap="square" rtlCol="0">
            <a:spAutoFit/>
          </a:bodyPr>
          <a:lstStyle/>
          <a:p>
            <a:r>
              <a:rPr lang="en-US" sz="6000" b="1" dirty="0">
                <a:solidFill>
                  <a:schemeClr val="bg2"/>
                </a:solidFill>
                <a:latin typeface="Arial"/>
              </a:rPr>
              <a:t>3</a:t>
            </a:r>
          </a:p>
        </p:txBody>
      </p:sp>
      <p:sp>
        <p:nvSpPr>
          <p:cNvPr id="11" name="Text Placeholder 10"/>
          <p:cNvSpPr>
            <a:spLocks noGrp="1"/>
          </p:cNvSpPr>
          <p:nvPr>
            <p:ph type="body" sz="quarter" idx="12" hasCustomPrompt="1"/>
          </p:nvPr>
        </p:nvSpPr>
        <p:spPr>
          <a:xfrm>
            <a:off x="1132285" y="2081214"/>
            <a:ext cx="3102769" cy="1349375"/>
          </a:xfrm>
        </p:spPr>
        <p:txBody>
          <a:bodyPr/>
          <a:lstStyle>
            <a:lvl1pPr marL="0" marR="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sz="1200" b="0" baseline="0"/>
            </a:lvl1pPr>
          </a:lstStyle>
          <a:p>
            <a:pPr lvl="0"/>
            <a:r>
              <a:rPr lang="en-US" dirty="0" smtClean="0"/>
              <a:t>Enter Secondary Title</a:t>
            </a:r>
          </a:p>
          <a:p>
            <a:pPr marL="0" marR="0" lvl="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a:pPr>
            <a:r>
              <a:rPr lang="en-US" dirty="0" smtClean="0"/>
              <a:t>Click to enter text. Click to enter text. Click to enter text. Click to enter text. Click to enter text. Click to enter text. Click to enter text. </a:t>
            </a:r>
          </a:p>
        </p:txBody>
      </p:sp>
      <p:sp>
        <p:nvSpPr>
          <p:cNvPr id="12" name="Text Placeholder 10"/>
          <p:cNvSpPr>
            <a:spLocks noGrp="1"/>
          </p:cNvSpPr>
          <p:nvPr>
            <p:ph type="body" sz="quarter" idx="13" hasCustomPrompt="1"/>
          </p:nvPr>
        </p:nvSpPr>
        <p:spPr>
          <a:xfrm>
            <a:off x="1137730" y="4425273"/>
            <a:ext cx="3102769" cy="1349375"/>
          </a:xfrm>
        </p:spPr>
        <p:txBody>
          <a:bodyPr/>
          <a:lstStyle>
            <a:lvl1pPr marL="0" marR="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sz="1200" b="0" baseline="0"/>
            </a:lvl1pPr>
          </a:lstStyle>
          <a:p>
            <a:pPr lvl="0"/>
            <a:r>
              <a:rPr lang="en-US" dirty="0" smtClean="0"/>
              <a:t>Enter Secondary Title</a:t>
            </a:r>
          </a:p>
          <a:p>
            <a:pPr marL="0" marR="0" lvl="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a:pPr>
            <a:r>
              <a:rPr lang="en-US" dirty="0" smtClean="0"/>
              <a:t>Click to enter text. Click to enter text. Click to enter text. Click to enter text. Click to enter text. Click to enter text. Click to enter text. </a:t>
            </a:r>
          </a:p>
        </p:txBody>
      </p:sp>
      <p:sp>
        <p:nvSpPr>
          <p:cNvPr id="13" name="Text Placeholder 10"/>
          <p:cNvSpPr>
            <a:spLocks noGrp="1"/>
          </p:cNvSpPr>
          <p:nvPr>
            <p:ph type="body" sz="quarter" idx="14" hasCustomPrompt="1"/>
          </p:nvPr>
        </p:nvSpPr>
        <p:spPr>
          <a:xfrm>
            <a:off x="5078355" y="2088474"/>
            <a:ext cx="3102769" cy="1349375"/>
          </a:xfrm>
        </p:spPr>
        <p:txBody>
          <a:bodyPr/>
          <a:lstStyle>
            <a:lvl1pPr marL="0" marR="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sz="1200" b="0" baseline="0"/>
            </a:lvl1pPr>
          </a:lstStyle>
          <a:p>
            <a:pPr lvl="0"/>
            <a:r>
              <a:rPr lang="en-US" dirty="0" smtClean="0"/>
              <a:t>Enter Secondary Title</a:t>
            </a:r>
          </a:p>
          <a:p>
            <a:pPr marL="0" marR="0" lvl="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a:pPr>
            <a:r>
              <a:rPr lang="en-US" dirty="0" smtClean="0"/>
              <a:t>Click to enter text. Click to enter text. Click to enter text. Click to enter text. Click to enter text. Click to enter text. Click to enter text. </a:t>
            </a:r>
          </a:p>
        </p:txBody>
      </p:sp>
      <p:sp>
        <p:nvSpPr>
          <p:cNvPr id="14" name="Text Placeholder 10"/>
          <p:cNvSpPr>
            <a:spLocks noGrp="1"/>
          </p:cNvSpPr>
          <p:nvPr>
            <p:ph type="body" sz="quarter" idx="15" hasCustomPrompt="1"/>
          </p:nvPr>
        </p:nvSpPr>
        <p:spPr>
          <a:xfrm>
            <a:off x="5078355" y="4425272"/>
            <a:ext cx="3102769" cy="1349375"/>
          </a:xfrm>
        </p:spPr>
        <p:txBody>
          <a:bodyPr/>
          <a:lstStyle>
            <a:lvl1pPr marL="0" marR="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sz="1200" b="0" baseline="0"/>
            </a:lvl1pPr>
          </a:lstStyle>
          <a:p>
            <a:pPr lvl="0"/>
            <a:r>
              <a:rPr lang="en-US" dirty="0" smtClean="0"/>
              <a:t>Enter Secondary Title</a:t>
            </a:r>
          </a:p>
          <a:p>
            <a:pPr marL="0" marR="0" lvl="0" indent="0" algn="l" defTabSz="685800" rtl="0" eaLnBrk="1" fontAlgn="auto" latinLnBrk="0" hangingPunct="1">
              <a:lnSpc>
                <a:spcPct val="100000"/>
              </a:lnSpc>
              <a:spcBef>
                <a:spcPts val="900"/>
              </a:spcBef>
              <a:spcAft>
                <a:spcPts val="0"/>
              </a:spcAft>
              <a:buClr>
                <a:schemeClr val="accent1"/>
              </a:buClr>
              <a:buSzTx/>
              <a:buFont typeface="Arial" panose="020B0604020202020204" pitchFamily="34" charset="0"/>
              <a:buNone/>
              <a:tabLst/>
              <a:defRPr/>
            </a:pPr>
            <a:r>
              <a:rPr lang="en-US" dirty="0" smtClean="0"/>
              <a:t>Click to enter text. Click to enter text. Click to enter text. Click to enter text. Click to enter text. Click to enter text. Click to enter text. </a:t>
            </a:r>
          </a:p>
        </p:txBody>
      </p:sp>
      <p:sp>
        <p:nvSpPr>
          <p:cNvPr id="15" name="Rectangle 14"/>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7" name="TextBox 16"/>
          <p:cNvSpPr txBox="1"/>
          <p:nvPr userDrawn="1"/>
        </p:nvSpPr>
        <p:spPr>
          <a:xfrm>
            <a:off x="89272" y="6475045"/>
            <a:ext cx="856769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68898517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ENTER TITLE</a:t>
            </a:r>
            <a:endParaRPr lang="en-US" dirty="0"/>
          </a:p>
        </p:txBody>
      </p:sp>
      <p:cxnSp>
        <p:nvCxnSpPr>
          <p:cNvPr id="12" name="Straight Connector 11"/>
          <p:cNvCxnSpPr/>
          <p:nvPr/>
        </p:nvCxnSpPr>
        <p:spPr>
          <a:xfrm>
            <a:off x="454819" y="3804357"/>
            <a:ext cx="2514600" cy="0"/>
          </a:xfrm>
          <a:prstGeom prst="line">
            <a:avLst/>
          </a:prstGeom>
          <a:ln w="12700" cmpd="sng">
            <a:solidFill>
              <a:srgbClr val="5CE5CE"/>
            </a:solidFill>
          </a:ln>
          <a:effectLst/>
        </p:spPr>
        <p:style>
          <a:lnRef idx="2">
            <a:schemeClr val="accent1"/>
          </a:lnRef>
          <a:fillRef idx="0">
            <a:schemeClr val="accent1"/>
          </a:fillRef>
          <a:effectRef idx="1">
            <a:schemeClr val="accent1"/>
          </a:effectRef>
          <a:fontRef idx="minor">
            <a:schemeClr val="tx1"/>
          </a:fontRef>
        </p:style>
      </p:cxnSp>
      <p:sp>
        <p:nvSpPr>
          <p:cNvPr id="4" name="Picture Placeholder 3"/>
          <p:cNvSpPr>
            <a:spLocks noGrp="1"/>
          </p:cNvSpPr>
          <p:nvPr>
            <p:ph type="pic" sz="quarter" idx="10" hasCustomPrompt="1"/>
          </p:nvPr>
        </p:nvSpPr>
        <p:spPr>
          <a:xfrm>
            <a:off x="1008126" y="1377122"/>
            <a:ext cx="1527048" cy="1527048"/>
          </a:xfrm>
        </p:spPr>
        <p:txBody>
          <a:bodyPr>
            <a:normAutofit/>
          </a:bodyPr>
          <a:lstStyle>
            <a:lvl1pPr marL="41148" indent="0" algn="ctr">
              <a:buNone/>
              <a:defRPr sz="1200"/>
            </a:lvl1pPr>
          </a:lstStyle>
          <a:p>
            <a:r>
              <a:rPr lang="en-US" dirty="0" smtClean="0"/>
              <a:t>Click to insert picture</a:t>
            </a:r>
            <a:endParaRPr lang="en-US" dirty="0"/>
          </a:p>
        </p:txBody>
      </p:sp>
      <p:sp>
        <p:nvSpPr>
          <p:cNvPr id="15" name="Picture Placeholder 3"/>
          <p:cNvSpPr>
            <a:spLocks noGrp="1"/>
          </p:cNvSpPr>
          <p:nvPr>
            <p:ph type="pic" sz="quarter" idx="11" hasCustomPrompt="1"/>
          </p:nvPr>
        </p:nvSpPr>
        <p:spPr>
          <a:xfrm>
            <a:off x="3866388" y="1377122"/>
            <a:ext cx="1527048" cy="1527048"/>
          </a:xfrm>
        </p:spPr>
        <p:txBody>
          <a:bodyPr>
            <a:normAutofit/>
          </a:bodyPr>
          <a:lstStyle>
            <a:lvl1pPr marL="41148" indent="0" algn="ctr">
              <a:buNone/>
              <a:defRPr sz="1200"/>
            </a:lvl1pPr>
          </a:lstStyle>
          <a:p>
            <a:r>
              <a:rPr lang="en-US" dirty="0" smtClean="0"/>
              <a:t>Click to insert picture</a:t>
            </a:r>
            <a:endParaRPr lang="en-US" dirty="0"/>
          </a:p>
        </p:txBody>
      </p:sp>
      <p:sp>
        <p:nvSpPr>
          <p:cNvPr id="17" name="Text Placeholder 16"/>
          <p:cNvSpPr>
            <a:spLocks noGrp="1"/>
          </p:cNvSpPr>
          <p:nvPr>
            <p:ph type="body" sz="quarter" idx="13" hasCustomPrompt="1"/>
          </p:nvPr>
        </p:nvSpPr>
        <p:spPr>
          <a:xfrm>
            <a:off x="380524" y="3038475"/>
            <a:ext cx="2663190" cy="381000"/>
          </a:xfrm>
        </p:spPr>
        <p:txBody>
          <a:bodyPr anchor="ctr">
            <a:normAutofit/>
          </a:bodyPr>
          <a:lstStyle>
            <a:lvl1pPr marL="41148" indent="0" algn="ctr">
              <a:buNone/>
              <a:defRPr sz="1200" b="1" i="0" baseline="0">
                <a:solidFill>
                  <a:schemeClr val="accent1"/>
                </a:solidFill>
              </a:defRPr>
            </a:lvl1pPr>
          </a:lstStyle>
          <a:p>
            <a:pPr lvl="0"/>
            <a:r>
              <a:rPr lang="en-US" dirty="0" err="1" smtClean="0"/>
              <a:t>FIRSTNAME</a:t>
            </a:r>
            <a:r>
              <a:rPr lang="en-US" dirty="0" smtClean="0"/>
              <a:t> </a:t>
            </a:r>
            <a:r>
              <a:rPr lang="en-US" dirty="0" err="1" smtClean="0"/>
              <a:t>LASTNAME</a:t>
            </a:r>
            <a:endParaRPr lang="en-US" dirty="0"/>
          </a:p>
        </p:txBody>
      </p:sp>
      <p:sp>
        <p:nvSpPr>
          <p:cNvPr id="20" name="Text Placeholder 19"/>
          <p:cNvSpPr>
            <a:spLocks noGrp="1"/>
          </p:cNvSpPr>
          <p:nvPr>
            <p:ph type="body" sz="quarter" idx="14" hasCustomPrompt="1"/>
          </p:nvPr>
        </p:nvSpPr>
        <p:spPr>
          <a:xfrm>
            <a:off x="380404" y="3448050"/>
            <a:ext cx="2663429" cy="241814"/>
          </a:xfrm>
        </p:spPr>
        <p:txBody>
          <a:bodyPr anchor="ctr">
            <a:normAutofit/>
          </a:bodyPr>
          <a:lstStyle>
            <a:lvl1pPr marL="41148" indent="0" algn="ctr">
              <a:buNone/>
              <a:defRPr sz="1050"/>
            </a:lvl1pPr>
            <a:lvl2pPr>
              <a:defRPr sz="900"/>
            </a:lvl2pPr>
            <a:lvl3pPr>
              <a:defRPr sz="900"/>
            </a:lvl3pPr>
            <a:lvl4pPr>
              <a:defRPr sz="900"/>
            </a:lvl4pPr>
            <a:lvl5pPr>
              <a:defRPr sz="900"/>
            </a:lvl5pPr>
          </a:lstStyle>
          <a:p>
            <a:pPr lvl="0"/>
            <a:r>
              <a:rPr lang="en-US" dirty="0" smtClean="0"/>
              <a:t>Title Here</a:t>
            </a:r>
            <a:endParaRPr lang="en-US" dirty="0"/>
          </a:p>
        </p:txBody>
      </p:sp>
      <p:sp>
        <p:nvSpPr>
          <p:cNvPr id="22" name="Text Placeholder 21"/>
          <p:cNvSpPr>
            <a:spLocks noGrp="1"/>
          </p:cNvSpPr>
          <p:nvPr>
            <p:ph type="body" sz="quarter" idx="15" hasCustomPrompt="1"/>
          </p:nvPr>
        </p:nvSpPr>
        <p:spPr>
          <a:xfrm>
            <a:off x="380404" y="3891532"/>
            <a:ext cx="2663429" cy="337568"/>
          </a:xfrm>
        </p:spPr>
        <p:txBody>
          <a:bodyPr anchor="ctr" anchorCtr="0">
            <a:normAutofit/>
          </a:bodyPr>
          <a:lstStyle>
            <a:lvl1pPr marL="41148" indent="0" algn="ctr">
              <a:lnSpc>
                <a:spcPct val="100000"/>
              </a:lnSpc>
              <a:spcBef>
                <a:spcPts val="450"/>
              </a:spcBef>
              <a:buNone/>
              <a:defRPr sz="1050" b="1"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City Here</a:t>
            </a:r>
            <a:endParaRPr lang="en-US" dirty="0"/>
          </a:p>
        </p:txBody>
      </p:sp>
      <p:sp>
        <p:nvSpPr>
          <p:cNvPr id="23" name="Text Placeholder 21"/>
          <p:cNvSpPr>
            <a:spLocks noGrp="1"/>
          </p:cNvSpPr>
          <p:nvPr>
            <p:ph type="body" sz="quarter" idx="16" hasCustomPrompt="1"/>
          </p:nvPr>
        </p:nvSpPr>
        <p:spPr>
          <a:xfrm>
            <a:off x="1885950" y="4310632"/>
            <a:ext cx="1157883" cy="337568"/>
          </a:xfrm>
        </p:spPr>
        <p:txBody>
          <a:bodyPr anchor="ctr" anchorCtr="0">
            <a:normAutofit/>
          </a:bodyPr>
          <a:lstStyle>
            <a:lvl1pPr marL="41148" indent="0" algn="ctr">
              <a:lnSpc>
                <a:spcPct val="100000"/>
              </a:lnSpc>
              <a:spcBef>
                <a:spcPts val="450"/>
              </a:spcBef>
              <a:buNone/>
              <a:defRPr sz="1050" b="0"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Phone</a:t>
            </a:r>
            <a:endParaRPr lang="en-US" dirty="0"/>
          </a:p>
        </p:txBody>
      </p:sp>
      <p:sp>
        <p:nvSpPr>
          <p:cNvPr id="35" name="Text Placeholder 34"/>
          <p:cNvSpPr>
            <a:spLocks noGrp="1"/>
          </p:cNvSpPr>
          <p:nvPr>
            <p:ph type="body" sz="quarter" idx="27" hasCustomPrompt="1"/>
          </p:nvPr>
        </p:nvSpPr>
        <p:spPr>
          <a:xfrm>
            <a:off x="380406" y="4695826"/>
            <a:ext cx="2663428" cy="1704975"/>
          </a:xfrm>
        </p:spPr>
        <p:txBody>
          <a:bodyPr>
            <a:normAutofit/>
          </a:bodyPr>
          <a:lstStyle>
            <a:lvl1pPr marL="41148" marR="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sz="1000"/>
            </a:lvl1pPr>
            <a:lvl2pPr marL="384048" indent="0" algn="l">
              <a:lnSpc>
                <a:spcPct val="100000"/>
              </a:lnSpc>
              <a:spcBef>
                <a:spcPts val="450"/>
              </a:spcBef>
              <a:buNone/>
              <a:defRPr sz="1050"/>
            </a:lvl2pPr>
            <a:lvl3pPr marL="726948" indent="0" algn="l">
              <a:lnSpc>
                <a:spcPct val="100000"/>
              </a:lnSpc>
              <a:spcBef>
                <a:spcPts val="450"/>
              </a:spcBef>
              <a:buNone/>
              <a:defRPr sz="1050"/>
            </a:lvl3pPr>
            <a:lvl4pPr marL="1069848" indent="0" algn="l">
              <a:lnSpc>
                <a:spcPct val="100000"/>
              </a:lnSpc>
              <a:spcBef>
                <a:spcPts val="450"/>
              </a:spcBef>
              <a:buNone/>
              <a:defRPr sz="1050"/>
            </a:lvl4pPr>
            <a:lvl5pPr marL="1412748" indent="0" algn="l">
              <a:lnSpc>
                <a:spcPct val="100000"/>
              </a:lnSpc>
              <a:spcBef>
                <a:spcPts val="450"/>
              </a:spcBef>
              <a:buNone/>
              <a:defRPr sz="1050"/>
            </a:lvl5pPr>
          </a:lstStyle>
          <a:p>
            <a:pPr marL="41148" marR="0" lvl="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a:pPr>
            <a:r>
              <a:rPr lang="en-US" dirty="0" smtClean="0"/>
              <a:t>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a:t>
            </a:r>
          </a:p>
        </p:txBody>
      </p:sp>
      <p:sp>
        <p:nvSpPr>
          <p:cNvPr id="38" name="Text Placeholder 21"/>
          <p:cNvSpPr>
            <a:spLocks noGrp="1"/>
          </p:cNvSpPr>
          <p:nvPr>
            <p:ph type="body" sz="quarter" idx="30" hasCustomPrompt="1"/>
          </p:nvPr>
        </p:nvSpPr>
        <p:spPr>
          <a:xfrm>
            <a:off x="376237" y="4310632"/>
            <a:ext cx="1157288" cy="337568"/>
          </a:xfrm>
        </p:spPr>
        <p:txBody>
          <a:bodyPr anchor="ctr" anchorCtr="0">
            <a:norm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Email</a:t>
            </a:r>
            <a:endParaRPr lang="en-US" dirty="0"/>
          </a:p>
        </p:txBody>
      </p:sp>
      <p:sp>
        <p:nvSpPr>
          <p:cNvPr id="40" name="Text Placeholder 21"/>
          <p:cNvSpPr>
            <a:spLocks noGrp="1"/>
          </p:cNvSpPr>
          <p:nvPr>
            <p:ph type="body" sz="quarter" idx="31" hasCustomPrompt="1"/>
          </p:nvPr>
        </p:nvSpPr>
        <p:spPr>
          <a:xfrm>
            <a:off x="1571625" y="4310632"/>
            <a:ext cx="285750" cy="337568"/>
          </a:xfrm>
        </p:spPr>
        <p:txBody>
          <a:bodyPr anchor="ctr" anchorCtr="0">
            <a:no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a:t>
            </a:r>
            <a:endParaRPr lang="en-US" dirty="0"/>
          </a:p>
        </p:txBody>
      </p:sp>
      <p:cxnSp>
        <p:nvCxnSpPr>
          <p:cNvPr id="41" name="Straight Connector 40"/>
          <p:cNvCxnSpPr/>
          <p:nvPr/>
        </p:nvCxnSpPr>
        <p:spPr>
          <a:xfrm>
            <a:off x="3340894" y="3813882"/>
            <a:ext cx="2514600" cy="0"/>
          </a:xfrm>
          <a:prstGeom prst="line">
            <a:avLst/>
          </a:prstGeom>
          <a:ln w="12700" cmpd="sng">
            <a:solidFill>
              <a:srgbClr val="5CE5CE"/>
            </a:solidFill>
          </a:ln>
          <a:effectLst/>
        </p:spPr>
        <p:style>
          <a:lnRef idx="2">
            <a:schemeClr val="accent1"/>
          </a:lnRef>
          <a:fillRef idx="0">
            <a:schemeClr val="accent1"/>
          </a:fillRef>
          <a:effectRef idx="1">
            <a:schemeClr val="accent1"/>
          </a:effectRef>
          <a:fontRef idx="minor">
            <a:schemeClr val="tx1"/>
          </a:fontRef>
        </p:style>
      </p:cxnSp>
      <p:sp>
        <p:nvSpPr>
          <p:cNvPr id="42" name="Text Placeholder 16"/>
          <p:cNvSpPr>
            <a:spLocks noGrp="1"/>
          </p:cNvSpPr>
          <p:nvPr>
            <p:ph type="body" sz="quarter" idx="32" hasCustomPrompt="1"/>
          </p:nvPr>
        </p:nvSpPr>
        <p:spPr>
          <a:xfrm>
            <a:off x="3266599" y="3048000"/>
            <a:ext cx="2663190" cy="381000"/>
          </a:xfrm>
        </p:spPr>
        <p:txBody>
          <a:bodyPr anchor="ctr">
            <a:normAutofit/>
          </a:bodyPr>
          <a:lstStyle>
            <a:lvl1pPr marL="41148" indent="0" algn="ctr">
              <a:buNone/>
              <a:defRPr sz="1200" b="1" i="0" baseline="0">
                <a:solidFill>
                  <a:schemeClr val="accent1"/>
                </a:solidFill>
              </a:defRPr>
            </a:lvl1pPr>
          </a:lstStyle>
          <a:p>
            <a:pPr lvl="0"/>
            <a:r>
              <a:rPr lang="en-US" dirty="0" err="1" smtClean="0"/>
              <a:t>FIRSTNAME</a:t>
            </a:r>
            <a:r>
              <a:rPr lang="en-US" dirty="0" smtClean="0"/>
              <a:t> </a:t>
            </a:r>
            <a:r>
              <a:rPr lang="en-US" dirty="0" err="1" smtClean="0"/>
              <a:t>LASTNAME</a:t>
            </a:r>
            <a:endParaRPr lang="en-US" dirty="0"/>
          </a:p>
        </p:txBody>
      </p:sp>
      <p:sp>
        <p:nvSpPr>
          <p:cNvPr id="43" name="Text Placeholder 19"/>
          <p:cNvSpPr>
            <a:spLocks noGrp="1"/>
          </p:cNvSpPr>
          <p:nvPr>
            <p:ph type="body" sz="quarter" idx="33" hasCustomPrompt="1"/>
          </p:nvPr>
        </p:nvSpPr>
        <p:spPr>
          <a:xfrm>
            <a:off x="3266479" y="3457575"/>
            <a:ext cx="2663429" cy="241814"/>
          </a:xfrm>
        </p:spPr>
        <p:txBody>
          <a:bodyPr anchor="ctr">
            <a:normAutofit/>
          </a:bodyPr>
          <a:lstStyle>
            <a:lvl1pPr marL="41148" indent="0" algn="ctr">
              <a:buNone/>
              <a:defRPr sz="1050"/>
            </a:lvl1pPr>
            <a:lvl2pPr>
              <a:defRPr sz="900"/>
            </a:lvl2pPr>
            <a:lvl3pPr>
              <a:defRPr sz="900"/>
            </a:lvl3pPr>
            <a:lvl4pPr>
              <a:defRPr sz="900"/>
            </a:lvl4pPr>
            <a:lvl5pPr>
              <a:defRPr sz="900"/>
            </a:lvl5pPr>
          </a:lstStyle>
          <a:p>
            <a:pPr lvl="0"/>
            <a:r>
              <a:rPr lang="en-US" dirty="0" smtClean="0"/>
              <a:t>Title Here</a:t>
            </a:r>
            <a:endParaRPr lang="en-US" dirty="0"/>
          </a:p>
        </p:txBody>
      </p:sp>
      <p:sp>
        <p:nvSpPr>
          <p:cNvPr id="44" name="Text Placeholder 21"/>
          <p:cNvSpPr>
            <a:spLocks noGrp="1"/>
          </p:cNvSpPr>
          <p:nvPr>
            <p:ph type="body" sz="quarter" idx="34" hasCustomPrompt="1"/>
          </p:nvPr>
        </p:nvSpPr>
        <p:spPr>
          <a:xfrm>
            <a:off x="3266479" y="3901057"/>
            <a:ext cx="2663429" cy="337568"/>
          </a:xfrm>
        </p:spPr>
        <p:txBody>
          <a:bodyPr anchor="ctr" anchorCtr="0">
            <a:normAutofit/>
          </a:bodyPr>
          <a:lstStyle>
            <a:lvl1pPr marL="41148" indent="0" algn="ctr">
              <a:lnSpc>
                <a:spcPct val="100000"/>
              </a:lnSpc>
              <a:spcBef>
                <a:spcPts val="450"/>
              </a:spcBef>
              <a:buNone/>
              <a:defRPr sz="1050" b="1"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City Here</a:t>
            </a:r>
            <a:endParaRPr lang="en-US" dirty="0"/>
          </a:p>
        </p:txBody>
      </p:sp>
      <p:sp>
        <p:nvSpPr>
          <p:cNvPr id="45" name="Text Placeholder 21"/>
          <p:cNvSpPr>
            <a:spLocks noGrp="1"/>
          </p:cNvSpPr>
          <p:nvPr>
            <p:ph type="body" sz="quarter" idx="35" hasCustomPrompt="1"/>
          </p:nvPr>
        </p:nvSpPr>
        <p:spPr>
          <a:xfrm>
            <a:off x="4772025" y="4320157"/>
            <a:ext cx="1157883" cy="337568"/>
          </a:xfrm>
        </p:spPr>
        <p:txBody>
          <a:bodyPr anchor="ctr" anchorCtr="0">
            <a:normAutofit/>
          </a:bodyPr>
          <a:lstStyle>
            <a:lvl1pPr marL="41148" indent="0" algn="ctr">
              <a:lnSpc>
                <a:spcPct val="100000"/>
              </a:lnSpc>
              <a:spcBef>
                <a:spcPts val="450"/>
              </a:spcBef>
              <a:buNone/>
              <a:defRPr sz="1050" b="0"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Phone</a:t>
            </a:r>
            <a:endParaRPr lang="en-US" dirty="0"/>
          </a:p>
        </p:txBody>
      </p:sp>
      <p:sp>
        <p:nvSpPr>
          <p:cNvPr id="46" name="Text Placeholder 34"/>
          <p:cNvSpPr>
            <a:spLocks noGrp="1"/>
          </p:cNvSpPr>
          <p:nvPr>
            <p:ph type="body" sz="quarter" idx="36" hasCustomPrompt="1"/>
          </p:nvPr>
        </p:nvSpPr>
        <p:spPr>
          <a:xfrm>
            <a:off x="3266481" y="4705351"/>
            <a:ext cx="2663428" cy="1704975"/>
          </a:xfrm>
        </p:spPr>
        <p:txBody>
          <a:bodyPr>
            <a:normAutofit/>
          </a:bodyPr>
          <a:lstStyle>
            <a:lvl1pPr marL="41148" marR="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sz="1000"/>
            </a:lvl1pPr>
            <a:lvl2pPr marL="384048" indent="0" algn="l">
              <a:lnSpc>
                <a:spcPct val="100000"/>
              </a:lnSpc>
              <a:spcBef>
                <a:spcPts val="450"/>
              </a:spcBef>
              <a:buNone/>
              <a:defRPr sz="1050"/>
            </a:lvl2pPr>
            <a:lvl3pPr marL="726948" indent="0" algn="l">
              <a:lnSpc>
                <a:spcPct val="100000"/>
              </a:lnSpc>
              <a:spcBef>
                <a:spcPts val="450"/>
              </a:spcBef>
              <a:buNone/>
              <a:defRPr sz="1050"/>
            </a:lvl3pPr>
            <a:lvl4pPr marL="1069848" indent="0" algn="l">
              <a:lnSpc>
                <a:spcPct val="100000"/>
              </a:lnSpc>
              <a:spcBef>
                <a:spcPts val="450"/>
              </a:spcBef>
              <a:buNone/>
              <a:defRPr sz="1050"/>
            </a:lvl4pPr>
            <a:lvl5pPr marL="1412748" indent="0" algn="l">
              <a:lnSpc>
                <a:spcPct val="100000"/>
              </a:lnSpc>
              <a:spcBef>
                <a:spcPts val="450"/>
              </a:spcBef>
              <a:buNone/>
              <a:defRPr sz="1050"/>
            </a:lvl5pPr>
          </a:lstStyle>
          <a:p>
            <a:pPr marL="41148" marR="0" lvl="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a:pPr>
            <a:r>
              <a:rPr lang="en-US" dirty="0" smtClean="0"/>
              <a:t>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a:t>
            </a:r>
          </a:p>
        </p:txBody>
      </p:sp>
      <p:sp>
        <p:nvSpPr>
          <p:cNvPr id="47" name="Text Placeholder 21"/>
          <p:cNvSpPr>
            <a:spLocks noGrp="1"/>
          </p:cNvSpPr>
          <p:nvPr>
            <p:ph type="body" sz="quarter" idx="37" hasCustomPrompt="1"/>
          </p:nvPr>
        </p:nvSpPr>
        <p:spPr>
          <a:xfrm>
            <a:off x="3262312" y="4320157"/>
            <a:ext cx="1157288" cy="337568"/>
          </a:xfrm>
        </p:spPr>
        <p:txBody>
          <a:bodyPr anchor="ctr" anchorCtr="0">
            <a:norm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Email</a:t>
            </a:r>
            <a:endParaRPr lang="en-US" dirty="0"/>
          </a:p>
        </p:txBody>
      </p:sp>
      <p:sp>
        <p:nvSpPr>
          <p:cNvPr id="48" name="Text Placeholder 21"/>
          <p:cNvSpPr>
            <a:spLocks noGrp="1"/>
          </p:cNvSpPr>
          <p:nvPr>
            <p:ph type="body" sz="quarter" idx="38" hasCustomPrompt="1"/>
          </p:nvPr>
        </p:nvSpPr>
        <p:spPr>
          <a:xfrm>
            <a:off x="4457700" y="4320157"/>
            <a:ext cx="285750" cy="337568"/>
          </a:xfrm>
        </p:spPr>
        <p:txBody>
          <a:bodyPr anchor="ctr" anchorCtr="0">
            <a:no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a:t>
            </a:r>
            <a:endParaRPr lang="en-US" dirty="0"/>
          </a:p>
        </p:txBody>
      </p:sp>
      <p:cxnSp>
        <p:nvCxnSpPr>
          <p:cNvPr id="49" name="Straight Connector 48"/>
          <p:cNvCxnSpPr/>
          <p:nvPr/>
        </p:nvCxnSpPr>
        <p:spPr>
          <a:xfrm>
            <a:off x="6191250" y="3823407"/>
            <a:ext cx="2514600" cy="0"/>
          </a:xfrm>
          <a:prstGeom prst="line">
            <a:avLst/>
          </a:prstGeom>
          <a:ln w="12700" cmpd="sng">
            <a:solidFill>
              <a:srgbClr val="5CE5CE"/>
            </a:solidFill>
          </a:ln>
          <a:effectLst/>
        </p:spPr>
        <p:style>
          <a:lnRef idx="2">
            <a:schemeClr val="accent1"/>
          </a:lnRef>
          <a:fillRef idx="0">
            <a:schemeClr val="accent1"/>
          </a:fillRef>
          <a:effectRef idx="1">
            <a:schemeClr val="accent1"/>
          </a:effectRef>
          <a:fontRef idx="minor">
            <a:schemeClr val="tx1"/>
          </a:fontRef>
        </p:style>
      </p:cxnSp>
      <p:sp>
        <p:nvSpPr>
          <p:cNvPr id="50" name="Text Placeholder 16"/>
          <p:cNvSpPr>
            <a:spLocks noGrp="1"/>
          </p:cNvSpPr>
          <p:nvPr>
            <p:ph type="body" sz="quarter" idx="39" hasCustomPrompt="1"/>
          </p:nvPr>
        </p:nvSpPr>
        <p:spPr>
          <a:xfrm>
            <a:off x="6116955" y="3057525"/>
            <a:ext cx="2663190" cy="381000"/>
          </a:xfrm>
        </p:spPr>
        <p:txBody>
          <a:bodyPr anchor="ctr">
            <a:normAutofit/>
          </a:bodyPr>
          <a:lstStyle>
            <a:lvl1pPr marL="41148" indent="0" algn="ctr">
              <a:buNone/>
              <a:defRPr sz="1200" b="1" i="0" baseline="0">
                <a:solidFill>
                  <a:schemeClr val="accent1"/>
                </a:solidFill>
              </a:defRPr>
            </a:lvl1pPr>
          </a:lstStyle>
          <a:p>
            <a:pPr lvl="0"/>
            <a:r>
              <a:rPr lang="en-US" dirty="0" err="1" smtClean="0"/>
              <a:t>FIRSTNAME</a:t>
            </a:r>
            <a:r>
              <a:rPr lang="en-US" dirty="0" smtClean="0"/>
              <a:t> </a:t>
            </a:r>
            <a:r>
              <a:rPr lang="en-US" dirty="0" err="1" smtClean="0"/>
              <a:t>LASTNAME</a:t>
            </a:r>
            <a:endParaRPr lang="en-US" dirty="0"/>
          </a:p>
        </p:txBody>
      </p:sp>
      <p:sp>
        <p:nvSpPr>
          <p:cNvPr id="51" name="Text Placeholder 19"/>
          <p:cNvSpPr>
            <a:spLocks noGrp="1"/>
          </p:cNvSpPr>
          <p:nvPr>
            <p:ph type="body" sz="quarter" idx="40" hasCustomPrompt="1"/>
          </p:nvPr>
        </p:nvSpPr>
        <p:spPr>
          <a:xfrm>
            <a:off x="6116836" y="3467100"/>
            <a:ext cx="2663429" cy="241814"/>
          </a:xfrm>
        </p:spPr>
        <p:txBody>
          <a:bodyPr anchor="ctr">
            <a:normAutofit/>
          </a:bodyPr>
          <a:lstStyle>
            <a:lvl1pPr marL="41148" indent="0" algn="ctr">
              <a:buNone/>
              <a:defRPr sz="1050"/>
            </a:lvl1pPr>
            <a:lvl2pPr>
              <a:defRPr sz="900"/>
            </a:lvl2pPr>
            <a:lvl3pPr>
              <a:defRPr sz="900"/>
            </a:lvl3pPr>
            <a:lvl4pPr>
              <a:defRPr sz="900"/>
            </a:lvl4pPr>
            <a:lvl5pPr>
              <a:defRPr sz="900"/>
            </a:lvl5pPr>
          </a:lstStyle>
          <a:p>
            <a:pPr lvl="0"/>
            <a:r>
              <a:rPr lang="en-US" dirty="0" smtClean="0"/>
              <a:t>Title Here</a:t>
            </a:r>
            <a:endParaRPr lang="en-US" dirty="0"/>
          </a:p>
        </p:txBody>
      </p:sp>
      <p:sp>
        <p:nvSpPr>
          <p:cNvPr id="52" name="Text Placeholder 21"/>
          <p:cNvSpPr>
            <a:spLocks noGrp="1"/>
          </p:cNvSpPr>
          <p:nvPr>
            <p:ph type="body" sz="quarter" idx="41" hasCustomPrompt="1"/>
          </p:nvPr>
        </p:nvSpPr>
        <p:spPr>
          <a:xfrm>
            <a:off x="6116836" y="3910582"/>
            <a:ext cx="2663429" cy="337568"/>
          </a:xfrm>
        </p:spPr>
        <p:txBody>
          <a:bodyPr anchor="ctr" anchorCtr="0">
            <a:normAutofit/>
          </a:bodyPr>
          <a:lstStyle>
            <a:lvl1pPr marL="41148" indent="0" algn="ctr">
              <a:lnSpc>
                <a:spcPct val="100000"/>
              </a:lnSpc>
              <a:spcBef>
                <a:spcPts val="450"/>
              </a:spcBef>
              <a:buNone/>
              <a:defRPr sz="1050" b="1"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City Here</a:t>
            </a:r>
            <a:endParaRPr lang="en-US" dirty="0"/>
          </a:p>
        </p:txBody>
      </p:sp>
      <p:sp>
        <p:nvSpPr>
          <p:cNvPr id="53" name="Text Placeholder 21"/>
          <p:cNvSpPr>
            <a:spLocks noGrp="1"/>
          </p:cNvSpPr>
          <p:nvPr>
            <p:ph type="body" sz="quarter" idx="42" hasCustomPrompt="1"/>
          </p:nvPr>
        </p:nvSpPr>
        <p:spPr>
          <a:xfrm>
            <a:off x="7622381" y="4329682"/>
            <a:ext cx="1157883" cy="337568"/>
          </a:xfrm>
        </p:spPr>
        <p:txBody>
          <a:bodyPr anchor="ctr" anchorCtr="0">
            <a:normAutofit/>
          </a:bodyPr>
          <a:lstStyle>
            <a:lvl1pPr marL="41148" indent="0" algn="ctr">
              <a:lnSpc>
                <a:spcPct val="100000"/>
              </a:lnSpc>
              <a:spcBef>
                <a:spcPts val="450"/>
              </a:spcBef>
              <a:buNone/>
              <a:defRPr sz="1050" b="0" baseline="0"/>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Phone</a:t>
            </a:r>
            <a:endParaRPr lang="en-US" dirty="0"/>
          </a:p>
        </p:txBody>
      </p:sp>
      <p:sp>
        <p:nvSpPr>
          <p:cNvPr id="54" name="Text Placeholder 34"/>
          <p:cNvSpPr>
            <a:spLocks noGrp="1"/>
          </p:cNvSpPr>
          <p:nvPr>
            <p:ph type="body" sz="quarter" idx="43" hasCustomPrompt="1"/>
          </p:nvPr>
        </p:nvSpPr>
        <p:spPr>
          <a:xfrm>
            <a:off x="6116837" y="4714876"/>
            <a:ext cx="2663428" cy="1704975"/>
          </a:xfrm>
        </p:spPr>
        <p:txBody>
          <a:bodyPr>
            <a:normAutofit/>
          </a:bodyPr>
          <a:lstStyle>
            <a:lvl1pPr marL="41148" marR="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sz="1000"/>
            </a:lvl1pPr>
            <a:lvl2pPr marL="384048" indent="0" algn="l">
              <a:lnSpc>
                <a:spcPct val="100000"/>
              </a:lnSpc>
              <a:spcBef>
                <a:spcPts val="450"/>
              </a:spcBef>
              <a:buNone/>
              <a:defRPr sz="1050"/>
            </a:lvl2pPr>
            <a:lvl3pPr marL="726948" indent="0" algn="l">
              <a:lnSpc>
                <a:spcPct val="100000"/>
              </a:lnSpc>
              <a:spcBef>
                <a:spcPts val="450"/>
              </a:spcBef>
              <a:buNone/>
              <a:defRPr sz="1050"/>
            </a:lvl3pPr>
            <a:lvl4pPr marL="1069848" indent="0" algn="l">
              <a:lnSpc>
                <a:spcPct val="100000"/>
              </a:lnSpc>
              <a:spcBef>
                <a:spcPts val="450"/>
              </a:spcBef>
              <a:buNone/>
              <a:defRPr sz="1050"/>
            </a:lvl4pPr>
            <a:lvl5pPr marL="1412748" indent="0" algn="l">
              <a:lnSpc>
                <a:spcPct val="100000"/>
              </a:lnSpc>
              <a:spcBef>
                <a:spcPts val="450"/>
              </a:spcBef>
              <a:buNone/>
              <a:defRPr sz="1050"/>
            </a:lvl5pPr>
          </a:lstStyle>
          <a:p>
            <a:pPr marL="41148" marR="0" lvl="0" indent="0" algn="l" defTabSz="685800" rtl="0" eaLnBrk="1" fontAlgn="auto" latinLnBrk="0" hangingPunct="1">
              <a:lnSpc>
                <a:spcPct val="100000"/>
              </a:lnSpc>
              <a:spcBef>
                <a:spcPts val="450"/>
              </a:spcBef>
              <a:spcAft>
                <a:spcPts val="0"/>
              </a:spcAft>
              <a:buClrTx/>
              <a:buSzTx/>
              <a:buFont typeface="Arial" panose="020B0604020202020204" pitchFamily="34" charset="0"/>
              <a:buNone/>
              <a:tabLst/>
              <a:defRPr/>
            </a:pPr>
            <a:r>
              <a:rPr lang="en-US" dirty="0" smtClean="0"/>
              <a:t>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Example styling for body copy. </a:t>
            </a:r>
          </a:p>
        </p:txBody>
      </p:sp>
      <p:sp>
        <p:nvSpPr>
          <p:cNvPr id="55" name="Text Placeholder 21"/>
          <p:cNvSpPr>
            <a:spLocks noGrp="1"/>
          </p:cNvSpPr>
          <p:nvPr>
            <p:ph type="body" sz="quarter" idx="44" hasCustomPrompt="1"/>
          </p:nvPr>
        </p:nvSpPr>
        <p:spPr>
          <a:xfrm>
            <a:off x="6112669" y="4329682"/>
            <a:ext cx="1157288" cy="337568"/>
          </a:xfrm>
        </p:spPr>
        <p:txBody>
          <a:bodyPr anchor="ctr" anchorCtr="0">
            <a:norm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Enter Email</a:t>
            </a:r>
            <a:endParaRPr lang="en-US" dirty="0"/>
          </a:p>
        </p:txBody>
      </p:sp>
      <p:sp>
        <p:nvSpPr>
          <p:cNvPr id="56" name="Text Placeholder 21"/>
          <p:cNvSpPr>
            <a:spLocks noGrp="1"/>
          </p:cNvSpPr>
          <p:nvPr>
            <p:ph type="body" sz="quarter" idx="45" hasCustomPrompt="1"/>
          </p:nvPr>
        </p:nvSpPr>
        <p:spPr>
          <a:xfrm>
            <a:off x="7308056" y="4329682"/>
            <a:ext cx="285750" cy="337568"/>
          </a:xfrm>
        </p:spPr>
        <p:txBody>
          <a:bodyPr anchor="ctr" anchorCtr="0">
            <a:noAutofit/>
          </a:bodyPr>
          <a:lstStyle>
            <a:lvl1pPr marL="41148" indent="0" algn="ctr">
              <a:lnSpc>
                <a:spcPct val="100000"/>
              </a:lnSpc>
              <a:spcBef>
                <a:spcPts val="450"/>
              </a:spcBef>
              <a:buNone/>
              <a:defRPr sz="1050" b="0" baseline="0">
                <a:solidFill>
                  <a:schemeClr val="accent1"/>
                </a:solidFill>
              </a:defRPr>
            </a:lvl1pPr>
            <a:lvl2pPr marL="384048" indent="0">
              <a:lnSpc>
                <a:spcPct val="100000"/>
              </a:lnSpc>
              <a:spcBef>
                <a:spcPts val="450"/>
              </a:spcBef>
              <a:buNone/>
              <a:defRPr sz="1050"/>
            </a:lvl2pPr>
            <a:lvl3pPr marL="726948" indent="0">
              <a:lnSpc>
                <a:spcPct val="100000"/>
              </a:lnSpc>
              <a:spcBef>
                <a:spcPts val="450"/>
              </a:spcBef>
              <a:buNone/>
              <a:defRPr sz="1050"/>
            </a:lvl3pPr>
            <a:lvl4pPr marL="1069848" indent="0">
              <a:lnSpc>
                <a:spcPct val="100000"/>
              </a:lnSpc>
              <a:spcBef>
                <a:spcPts val="450"/>
              </a:spcBef>
              <a:buNone/>
              <a:defRPr sz="1050"/>
            </a:lvl4pPr>
            <a:lvl5pPr marL="1412748" indent="0">
              <a:lnSpc>
                <a:spcPct val="100000"/>
              </a:lnSpc>
              <a:spcBef>
                <a:spcPts val="450"/>
              </a:spcBef>
              <a:buNone/>
              <a:defRPr sz="1050"/>
            </a:lvl5pPr>
          </a:lstStyle>
          <a:p>
            <a:pPr lvl="0"/>
            <a:r>
              <a:rPr lang="en-US" dirty="0" smtClean="0"/>
              <a:t>//</a:t>
            </a:r>
            <a:endParaRPr lang="en-US" dirty="0"/>
          </a:p>
        </p:txBody>
      </p:sp>
      <p:sp>
        <p:nvSpPr>
          <p:cNvPr id="36" name="Rectangle 35"/>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39" name="TextBox 38"/>
          <p:cNvSpPr txBox="1"/>
          <p:nvPr userDrawn="1"/>
        </p:nvSpPr>
        <p:spPr>
          <a:xfrm>
            <a:off x="89272" y="6475045"/>
            <a:ext cx="856769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
        <p:nvSpPr>
          <p:cNvPr id="57" name="Picture Placeholder 3"/>
          <p:cNvSpPr>
            <a:spLocks noGrp="1"/>
          </p:cNvSpPr>
          <p:nvPr>
            <p:ph type="pic" sz="quarter" idx="46" hasCustomPrompt="1"/>
          </p:nvPr>
        </p:nvSpPr>
        <p:spPr>
          <a:xfrm>
            <a:off x="6724650" y="1377122"/>
            <a:ext cx="1527048" cy="1527048"/>
          </a:xfrm>
        </p:spPr>
        <p:txBody>
          <a:bodyPr>
            <a:normAutofit/>
          </a:bodyPr>
          <a:lstStyle>
            <a:lvl1pPr marL="41148" indent="0" algn="ctr">
              <a:buNone/>
              <a:defRPr sz="1200"/>
            </a:lvl1pPr>
          </a:lstStyle>
          <a:p>
            <a:r>
              <a:rPr lang="en-US" dirty="0" smtClean="0"/>
              <a:t>Click to insert picture</a:t>
            </a:r>
            <a:endParaRPr lang="en-US" dirty="0"/>
          </a:p>
        </p:txBody>
      </p:sp>
    </p:spTree>
    <p:extLst>
      <p:ext uri="{BB962C8B-B14F-4D97-AF65-F5344CB8AC3E}">
        <p14:creationId xmlns:p14="http://schemas.microsoft.com/office/powerpoint/2010/main" val="320667504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2568">
          <p15:clr>
            <a:srgbClr val="FBAE40"/>
          </p15:clr>
        </p15:guide>
        <p15:guide id="2" pos="31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ENTER TITLE</a:t>
            </a:r>
            <a:endParaRPr lang="en-US" dirty="0"/>
          </a:p>
        </p:txBody>
      </p:sp>
      <p:sp>
        <p:nvSpPr>
          <p:cNvPr id="3" name="Content Placeholder 2"/>
          <p:cNvSpPr>
            <a:spLocks noGrp="1"/>
          </p:cNvSpPr>
          <p:nvPr>
            <p:ph sz="half" idx="1" hasCustomPrompt="1"/>
          </p:nvPr>
        </p:nvSpPr>
        <p:spPr>
          <a:xfrm>
            <a:off x="350044" y="2133600"/>
            <a:ext cx="3984498" cy="4267201"/>
          </a:xfrm>
        </p:spPr>
        <p:txBody>
          <a:bodyPr>
            <a:noAutofit/>
          </a:bodyPr>
          <a:lstStyle>
            <a:lvl1pPr>
              <a:defRPr sz="2000" baseline="0"/>
            </a:lvl1pPr>
            <a:lvl2pPr>
              <a:defRPr sz="1800"/>
            </a:lvl2pPr>
            <a:lvl3pPr>
              <a:defRPr sz="1600"/>
            </a:lvl3pPr>
            <a:lvl4pPr>
              <a:defRPr sz="1400"/>
            </a:lvl4pPr>
            <a:lvl5pPr>
              <a:defRPr sz="1400"/>
            </a:lvl5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hasCustomPrompt="1"/>
          </p:nvPr>
        </p:nvSpPr>
        <p:spPr>
          <a:xfrm>
            <a:off x="4543425" y="2133599"/>
            <a:ext cx="3984498" cy="4267200"/>
          </a:xfrm>
        </p:spPr>
        <p:txBody>
          <a:bodyPr>
            <a:noAutofit/>
          </a:bodyPr>
          <a:lstStyle>
            <a:lvl1pPr>
              <a:defRPr sz="2000"/>
            </a:lvl1pPr>
            <a:lvl2pPr>
              <a:defRPr sz="1800"/>
            </a:lvl2pPr>
            <a:lvl3pPr>
              <a:defRPr sz="1600"/>
            </a:lvl3pPr>
            <a:lvl4pPr>
              <a:defRPr sz="1400"/>
            </a:lvl4pPr>
            <a:lvl5pPr>
              <a:defRPr sz="1400"/>
            </a:lvl5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Placeholder 4"/>
          <p:cNvSpPr>
            <a:spLocks noGrp="1"/>
          </p:cNvSpPr>
          <p:nvPr>
            <p:ph type="body" sz="quarter" idx="13" hasCustomPrompt="1"/>
          </p:nvPr>
        </p:nvSpPr>
        <p:spPr>
          <a:xfrm>
            <a:off x="342900" y="1371601"/>
            <a:ext cx="3981450" cy="533399"/>
          </a:xfrm>
          <a:prstGeom prst="rect">
            <a:avLst/>
          </a:prstGeom>
        </p:spPr>
        <p:txBody>
          <a:bodyPr vert="horz" anchor="ctr" anchorCtr="0">
            <a:noAutofit/>
          </a:bodyPr>
          <a:lstStyle>
            <a:lvl1pPr marL="0" indent="0">
              <a:buNone/>
              <a:defRPr sz="2400" b="1" baseline="0">
                <a:solidFill>
                  <a:srgbClr val="00B2A9"/>
                </a:solidFill>
                <a:latin typeface="+mj-lt"/>
              </a:defRPr>
            </a:lvl1pPr>
          </a:lstStyle>
          <a:p>
            <a:pPr lvl="0"/>
            <a:r>
              <a:rPr lang="en-US" dirty="0" smtClean="0"/>
              <a:t>Click to Enter Subtitle</a:t>
            </a:r>
            <a:endParaRPr lang="en-US" dirty="0"/>
          </a:p>
        </p:txBody>
      </p:sp>
      <p:sp>
        <p:nvSpPr>
          <p:cNvPr id="12" name="Text Placeholder 4"/>
          <p:cNvSpPr>
            <a:spLocks noGrp="1"/>
          </p:cNvSpPr>
          <p:nvPr>
            <p:ph type="body" sz="quarter" idx="14" hasCustomPrompt="1"/>
          </p:nvPr>
        </p:nvSpPr>
        <p:spPr>
          <a:xfrm>
            <a:off x="4562475" y="1371601"/>
            <a:ext cx="3981450" cy="533399"/>
          </a:xfrm>
          <a:prstGeom prst="rect">
            <a:avLst/>
          </a:prstGeom>
        </p:spPr>
        <p:txBody>
          <a:bodyPr vert="horz" anchor="ctr" anchorCtr="0">
            <a:noAutofit/>
          </a:bodyPr>
          <a:lstStyle>
            <a:lvl1pPr marL="0" indent="0">
              <a:buNone/>
              <a:defRPr sz="2400" b="1">
                <a:solidFill>
                  <a:srgbClr val="00B2A9"/>
                </a:solidFill>
                <a:latin typeface="+mj-lt"/>
              </a:defRPr>
            </a:lvl1pPr>
          </a:lstStyle>
          <a:p>
            <a:pPr lvl="0"/>
            <a:r>
              <a:rPr lang="en-US" dirty="0" smtClean="0"/>
              <a:t>Click to Enter Subtitle</a:t>
            </a:r>
            <a:endParaRPr lang="en-US" dirty="0"/>
          </a:p>
        </p:txBody>
      </p:sp>
      <p:sp>
        <p:nvSpPr>
          <p:cNvPr id="10" name="Rectangle 9"/>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4" name="TextBox 13"/>
          <p:cNvSpPr txBox="1"/>
          <p:nvPr userDrawn="1"/>
        </p:nvSpPr>
        <p:spPr>
          <a:xfrm>
            <a:off x="89272" y="6475045"/>
            <a:ext cx="856769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89991657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64">
          <p15:clr>
            <a:srgbClr val="FBAE40"/>
          </p15:clr>
        </p15:guide>
        <p15:guide id="2" orient="horz" pos="1200">
          <p15:clr>
            <a:srgbClr val="FBAE40"/>
          </p15:clr>
        </p15:guide>
        <p15:guide id="3" orient="horz" pos="1344">
          <p15:clr>
            <a:srgbClr val="FBAE40"/>
          </p15:clr>
        </p15:guide>
        <p15:guide id="5" orient="horz" pos="4080">
          <p15:clr>
            <a:srgbClr val="FBAE40"/>
          </p15:clr>
        </p15:guide>
        <p15:guide id="6" orient="horz" pos="4032">
          <p15:clr>
            <a:srgbClr val="FBAE40"/>
          </p15:clr>
        </p15:guide>
        <p15:guide id="7" pos="3648">
          <p15:clr>
            <a:srgbClr val="FBAE40"/>
          </p15:clr>
        </p15:guide>
        <p15:guide id="8" pos="403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2900" y="417514"/>
            <a:ext cx="8230791" cy="1235075"/>
          </a:xfrm>
        </p:spPr>
        <p:txBody>
          <a:bodyPr>
            <a:noAutofit/>
          </a:bodyPr>
          <a:lstStyle>
            <a:lvl1pPr>
              <a:defRPr sz="2800"/>
            </a:lvl1pPr>
          </a:lstStyle>
          <a:p>
            <a:r>
              <a:rPr lang="en-US" dirty="0" smtClean="0"/>
              <a:t>CLICK TO ENTER TITLE</a:t>
            </a:r>
            <a:endParaRPr lang="en-US" dirty="0"/>
          </a:p>
        </p:txBody>
      </p:sp>
      <p:sp>
        <p:nvSpPr>
          <p:cNvPr id="3" name="Text Placeholder 2"/>
          <p:cNvSpPr>
            <a:spLocks noGrp="1"/>
          </p:cNvSpPr>
          <p:nvPr>
            <p:ph type="body" idx="1" hasCustomPrompt="1"/>
          </p:nvPr>
        </p:nvSpPr>
        <p:spPr>
          <a:xfrm>
            <a:off x="342901" y="1681163"/>
            <a:ext cx="3811190" cy="823912"/>
          </a:xfrm>
        </p:spPr>
        <p:txBody>
          <a:bodyPr anchor="ctr" anchorCtr="0">
            <a:noAutofit/>
          </a:bodyPr>
          <a:lstStyle>
            <a:lvl1pPr marL="0" indent="0">
              <a:buNone/>
              <a:defRPr sz="2400" b="1"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Enter Subtitle</a:t>
            </a:r>
          </a:p>
        </p:txBody>
      </p:sp>
      <p:sp>
        <p:nvSpPr>
          <p:cNvPr id="4" name="Content Placeholder 3"/>
          <p:cNvSpPr>
            <a:spLocks noGrp="1"/>
          </p:cNvSpPr>
          <p:nvPr>
            <p:ph sz="half" idx="2" hasCustomPrompt="1"/>
          </p:nvPr>
        </p:nvSpPr>
        <p:spPr>
          <a:xfrm>
            <a:off x="342901" y="2505075"/>
            <a:ext cx="3811190" cy="3684588"/>
          </a:xfrm>
        </p:spPr>
        <p:txBody>
          <a:bodyPr>
            <a:noAutofit/>
          </a:bodyPr>
          <a:lstStyle>
            <a:lvl1pPr>
              <a:defRPr sz="2000"/>
            </a:lvl1pPr>
            <a:lvl2pPr>
              <a:defRPr sz="1800"/>
            </a:lvl2pPr>
            <a:lvl3pPr>
              <a:defRPr sz="1600"/>
            </a:lvl3pPr>
            <a:lvl4pPr>
              <a:defRPr sz="1400"/>
            </a:lvl4pPr>
            <a:lvl5pPr>
              <a:defRPr sz="1400"/>
            </a:lvl5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hasCustomPrompt="1"/>
          </p:nvPr>
        </p:nvSpPr>
        <p:spPr>
          <a:xfrm>
            <a:off x="4686300" y="1681163"/>
            <a:ext cx="3887391" cy="823912"/>
          </a:xfrm>
        </p:spPr>
        <p:txBody>
          <a:bodyPr anchor="ctr" anchorCtr="0">
            <a:noAutofit/>
          </a:bodyPr>
          <a:lstStyle>
            <a:lvl1pPr marL="0" indent="0">
              <a:buNone/>
              <a:defRPr sz="24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Enter Subtitle</a:t>
            </a:r>
          </a:p>
        </p:txBody>
      </p:sp>
      <p:sp>
        <p:nvSpPr>
          <p:cNvPr id="6" name="Content Placeholder 5"/>
          <p:cNvSpPr>
            <a:spLocks noGrp="1"/>
          </p:cNvSpPr>
          <p:nvPr>
            <p:ph sz="quarter" idx="4" hasCustomPrompt="1"/>
          </p:nvPr>
        </p:nvSpPr>
        <p:spPr>
          <a:xfrm>
            <a:off x="4686300" y="2505075"/>
            <a:ext cx="3887391" cy="3684588"/>
          </a:xfrm>
        </p:spPr>
        <p:txBody>
          <a:bodyPr>
            <a:noAutofit/>
          </a:bodyPr>
          <a:lstStyle>
            <a:lvl1pPr>
              <a:defRPr sz="2000"/>
            </a:lvl1pPr>
            <a:lvl2pPr>
              <a:defRPr sz="1800"/>
            </a:lvl2pPr>
            <a:lvl3pPr>
              <a:defRPr sz="1600"/>
            </a:lvl3pPr>
            <a:lvl4pPr>
              <a:defRPr sz="1400"/>
            </a:lvl4pPr>
            <a:lvl5pPr>
              <a:defRPr sz="1400"/>
            </a:lvl5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Slide Number Placeholder 5"/>
          <p:cNvSpPr>
            <a:spLocks noGrp="1"/>
          </p:cNvSpPr>
          <p:nvPr>
            <p:ph type="sldNum" sz="quarter" idx="11"/>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0" name="TextBox 9"/>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9827822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ENTER TITLE</a:t>
            </a:r>
            <a:endParaRPr lang="en-US" dirty="0"/>
          </a:p>
        </p:txBody>
      </p:sp>
      <p:sp>
        <p:nvSpPr>
          <p:cNvPr id="5" name="Rectangle 4"/>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6" name="TextBox 5"/>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12823572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3"/>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5" name="TextBox 4"/>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32149516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42900" y="1219200"/>
            <a:ext cx="8401050" cy="5163312"/>
          </a:xfrm>
        </p:spPr>
        <p:txBody>
          <a:bodyPr/>
          <a:lstStyle>
            <a:lvl1pPr>
              <a:defRPr baseline="0"/>
            </a:lvl1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itle 13"/>
          <p:cNvSpPr>
            <a:spLocks noGrp="1"/>
          </p:cNvSpPr>
          <p:nvPr>
            <p:ph type="title" hasCustomPrompt="1"/>
          </p:nvPr>
        </p:nvSpPr>
        <p:spPr>
          <a:xfrm>
            <a:off x="342901" y="461964"/>
            <a:ext cx="8174736" cy="604836"/>
          </a:xfrm>
        </p:spPr>
        <p:txBody>
          <a:bodyPr/>
          <a:lstStyle>
            <a:lvl1pPr>
              <a:defRPr b="1" i="0" baseline="0">
                <a:solidFill>
                  <a:schemeClr val="accent2"/>
                </a:solidFill>
                <a:latin typeface="Arial" panose="020B0604020202020204" pitchFamily="34" charset="0"/>
              </a:defRPr>
            </a:lvl1pPr>
          </a:lstStyle>
          <a:p>
            <a:r>
              <a:rPr lang="en-US" dirty="0" smtClean="0"/>
              <a:t>CLICK TO ENTER TITLE</a:t>
            </a:r>
            <a:endParaRPr lang="en-US" dirty="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7" name="TextBox 6"/>
          <p:cNvSpPr txBox="1"/>
          <p:nvPr userDrawn="1"/>
        </p:nvSpPr>
        <p:spPr>
          <a:xfrm>
            <a:off x="89272" y="6475045"/>
            <a:ext cx="856769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200557307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5" orient="horz" pos="403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2">
    <p:spTree>
      <p:nvGrpSpPr>
        <p:cNvPr id="1" name=""/>
        <p:cNvGrpSpPr/>
        <p:nvPr/>
      </p:nvGrpSpPr>
      <p:grpSpPr>
        <a:xfrm>
          <a:off x="0" y="0"/>
          <a:ext cx="0" cy="0"/>
          <a:chOff x="0" y="0"/>
          <a:chExt cx="0" cy="0"/>
        </a:xfrm>
      </p:grpSpPr>
      <p:pic>
        <p:nvPicPr>
          <p:cNvPr id="8" name="Picture 7" descr="Screen Shot 2018-05-03 at 10.13.46 AM.png"/>
          <p:cNvPicPr>
            <a:picLocks noChangeAspect="1"/>
          </p:cNvPicPr>
          <p:nvPr/>
        </p:nvPicPr>
        <p:blipFill rotWithShape="1">
          <a:blip r:embed="rId2">
            <a:extLst>
              <a:ext uri="{28A0092B-C50C-407E-A947-70E740481C1C}">
                <a14:useLocalDpi xmlns:a14="http://schemas.microsoft.com/office/drawing/2010/main" val="0"/>
              </a:ext>
            </a:extLst>
          </a:blip>
          <a:srcRect l="12449" t="2070" r="20593"/>
          <a:stretch/>
        </p:blipFill>
        <p:spPr>
          <a:xfrm>
            <a:off x="0" y="2"/>
            <a:ext cx="9144000" cy="6857999"/>
          </a:xfrm>
          <a:prstGeom prst="rect">
            <a:avLst/>
          </a:prstGeom>
        </p:spPr>
      </p:pic>
      <p:sp>
        <p:nvSpPr>
          <p:cNvPr id="2" name="Title 1"/>
          <p:cNvSpPr>
            <a:spLocks noGrp="1"/>
          </p:cNvSpPr>
          <p:nvPr>
            <p:ph type="title" hasCustomPrompt="1"/>
          </p:nvPr>
        </p:nvSpPr>
        <p:spPr>
          <a:xfrm>
            <a:off x="342900" y="2362200"/>
            <a:ext cx="8441055" cy="2164081"/>
          </a:xfrm>
        </p:spPr>
        <p:txBody>
          <a:bodyPr anchor="ctr" anchorCtr="0">
            <a:noAutofit/>
          </a:bodyPr>
          <a:lstStyle>
            <a:lvl1pPr>
              <a:defRPr sz="3600" baseline="0">
                <a:solidFill>
                  <a:schemeClr val="bg1"/>
                </a:solidFill>
              </a:defRPr>
            </a:lvl1pPr>
          </a:lstStyle>
          <a:p>
            <a:r>
              <a:rPr lang="en-US" dirty="0" smtClean="0"/>
              <a:t>CLICK TO ENTER TITLE</a:t>
            </a:r>
            <a:endParaRPr lang="en-US" dirty="0"/>
          </a:p>
        </p:txBody>
      </p:sp>
    </p:spTree>
    <p:extLst>
      <p:ext uri="{BB962C8B-B14F-4D97-AF65-F5344CB8AC3E}">
        <p14:creationId xmlns:p14="http://schemas.microsoft.com/office/powerpoint/2010/main" val="345080857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ub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42900" y="1660187"/>
            <a:ext cx="8401050" cy="4722325"/>
          </a:xfrm>
        </p:spPr>
        <p:txBody>
          <a:bodyPr/>
          <a:lstStyle>
            <a:lvl1pPr>
              <a:defRPr baseline="0"/>
            </a:lvl1p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Title 13"/>
          <p:cNvSpPr>
            <a:spLocks noGrp="1"/>
          </p:cNvSpPr>
          <p:nvPr>
            <p:ph type="title" hasCustomPrompt="1"/>
          </p:nvPr>
        </p:nvSpPr>
        <p:spPr>
          <a:xfrm>
            <a:off x="342901" y="461964"/>
            <a:ext cx="8174736" cy="604836"/>
          </a:xfrm>
        </p:spPr>
        <p:txBody>
          <a:bodyPr/>
          <a:lstStyle>
            <a:lvl1pPr>
              <a:defRPr sz="2800" b="1" i="0" baseline="0">
                <a:solidFill>
                  <a:schemeClr val="accent2"/>
                </a:solidFill>
                <a:latin typeface="Arial" panose="020B0604020202020204" pitchFamily="34" charset="0"/>
              </a:defRPr>
            </a:lvl1pPr>
          </a:lstStyle>
          <a:p>
            <a:r>
              <a:rPr lang="en-US" dirty="0" smtClean="0"/>
              <a:t>CLICK TO ENTER TITLE</a:t>
            </a:r>
            <a:endParaRPr lang="en-US" dirty="0"/>
          </a:p>
        </p:txBody>
      </p:sp>
      <p:sp>
        <p:nvSpPr>
          <p:cNvPr id="7" name="Text Placeholder 4"/>
          <p:cNvSpPr>
            <a:spLocks noGrp="1"/>
          </p:cNvSpPr>
          <p:nvPr>
            <p:ph type="body" sz="quarter" idx="13" hasCustomPrompt="1"/>
          </p:nvPr>
        </p:nvSpPr>
        <p:spPr>
          <a:xfrm>
            <a:off x="342900" y="1215120"/>
            <a:ext cx="8401051" cy="445067"/>
          </a:xfrm>
          <a:prstGeom prst="rect">
            <a:avLst/>
          </a:prstGeom>
        </p:spPr>
        <p:txBody>
          <a:bodyPr vert="horz" anchor="ctr" anchorCtr="0">
            <a:noAutofit/>
          </a:bodyPr>
          <a:lstStyle>
            <a:lvl1pPr marL="0" indent="0">
              <a:buNone/>
              <a:defRPr sz="2400" b="1" baseline="0">
                <a:solidFill>
                  <a:srgbClr val="00B2A9"/>
                </a:solidFill>
                <a:latin typeface="Arial" panose="020B0604020202020204" pitchFamily="34" charset="0"/>
              </a:defRPr>
            </a:lvl1pPr>
          </a:lstStyle>
          <a:p>
            <a:pPr lvl="0"/>
            <a:r>
              <a:rPr lang="en-US" dirty="0" smtClean="0"/>
              <a:t>Click to Enter Subtitle</a:t>
            </a:r>
            <a:endParaRPr lang="en-US" dirty="0"/>
          </a:p>
        </p:txBody>
      </p:sp>
      <p:sp>
        <p:nvSpPr>
          <p:cNvPr id="8" name="Rectangle 7"/>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1" name="TextBox 10"/>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378356029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5" orient="horz" pos="403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4" name="Title 13"/>
          <p:cNvSpPr>
            <a:spLocks noGrp="1"/>
          </p:cNvSpPr>
          <p:nvPr>
            <p:ph type="title" hasCustomPrompt="1"/>
          </p:nvPr>
        </p:nvSpPr>
        <p:spPr>
          <a:xfrm>
            <a:off x="342901" y="461964"/>
            <a:ext cx="8174736" cy="604836"/>
          </a:xfrm>
        </p:spPr>
        <p:txBody>
          <a:bodyPr/>
          <a:lstStyle>
            <a:lvl1pPr>
              <a:defRPr b="1" i="0" baseline="0">
                <a:solidFill>
                  <a:schemeClr val="accent2"/>
                </a:solidFill>
                <a:latin typeface="Arial" panose="020B0604020202020204" pitchFamily="34" charset="0"/>
              </a:defRPr>
            </a:lvl1pPr>
          </a:lstStyle>
          <a:p>
            <a:r>
              <a:rPr lang="en-US" dirty="0" smtClean="0"/>
              <a:t>CLICK TO ENTER TITLE</a:t>
            </a:r>
            <a:endParaRPr lang="en-US" dirty="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3" name="Table Placeholder 2"/>
          <p:cNvSpPr>
            <a:spLocks noGrp="1"/>
          </p:cNvSpPr>
          <p:nvPr>
            <p:ph type="tbl" sz="quarter" idx="11" hasCustomPrompt="1"/>
          </p:nvPr>
        </p:nvSpPr>
        <p:spPr>
          <a:xfrm>
            <a:off x="342900" y="1219200"/>
            <a:ext cx="8401050" cy="5162550"/>
          </a:xfrm>
        </p:spPr>
        <p:txBody>
          <a:bodyPr/>
          <a:lstStyle>
            <a:lvl1pPr>
              <a:defRPr/>
            </a:lvl1pPr>
          </a:lstStyle>
          <a:p>
            <a:r>
              <a:rPr lang="en-US" dirty="0" smtClean="0"/>
              <a:t>Click to insert a Table</a:t>
            </a:r>
            <a:endParaRPr lang="en-US" dirty="0"/>
          </a:p>
        </p:txBody>
      </p:sp>
      <p:sp>
        <p:nvSpPr>
          <p:cNvPr id="8" name="TextBox 7"/>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244732221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5" orient="horz" pos="403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martArt Graphic">
    <p:spTree>
      <p:nvGrpSpPr>
        <p:cNvPr id="1" name=""/>
        <p:cNvGrpSpPr/>
        <p:nvPr/>
      </p:nvGrpSpPr>
      <p:grpSpPr>
        <a:xfrm>
          <a:off x="0" y="0"/>
          <a:ext cx="0" cy="0"/>
          <a:chOff x="0" y="0"/>
          <a:chExt cx="0" cy="0"/>
        </a:xfrm>
      </p:grpSpPr>
      <p:sp>
        <p:nvSpPr>
          <p:cNvPr id="14" name="Title 13"/>
          <p:cNvSpPr>
            <a:spLocks noGrp="1"/>
          </p:cNvSpPr>
          <p:nvPr>
            <p:ph type="title" hasCustomPrompt="1"/>
          </p:nvPr>
        </p:nvSpPr>
        <p:spPr>
          <a:xfrm>
            <a:off x="342901" y="461964"/>
            <a:ext cx="8174736" cy="604836"/>
          </a:xfrm>
        </p:spPr>
        <p:txBody>
          <a:bodyPr/>
          <a:lstStyle>
            <a:lvl1pPr>
              <a:defRPr b="1" i="0" baseline="0">
                <a:solidFill>
                  <a:schemeClr val="accent2"/>
                </a:solidFill>
                <a:latin typeface="Arial" panose="020B0604020202020204" pitchFamily="34" charset="0"/>
              </a:defRPr>
            </a:lvl1pPr>
          </a:lstStyle>
          <a:p>
            <a:r>
              <a:rPr lang="en-US" dirty="0" smtClean="0"/>
              <a:t>CLICK TO ENTER TITLE</a:t>
            </a:r>
            <a:endParaRPr lang="en-US" dirty="0"/>
          </a:p>
        </p:txBody>
      </p:sp>
      <p:sp>
        <p:nvSpPr>
          <p:cNvPr id="3" name="SmartArt Placeholder 2"/>
          <p:cNvSpPr>
            <a:spLocks noGrp="1"/>
          </p:cNvSpPr>
          <p:nvPr>
            <p:ph type="dgm" sz="quarter" idx="11" hasCustomPrompt="1"/>
          </p:nvPr>
        </p:nvSpPr>
        <p:spPr>
          <a:xfrm>
            <a:off x="342900" y="1219200"/>
            <a:ext cx="8401050" cy="5162550"/>
          </a:xfrm>
        </p:spPr>
        <p:txBody>
          <a:bodyPr/>
          <a:lstStyle>
            <a:lvl1pPr>
              <a:defRPr baseline="0"/>
            </a:lvl1pPr>
          </a:lstStyle>
          <a:p>
            <a:r>
              <a:rPr lang="en-US" dirty="0" smtClean="0"/>
              <a:t>Click to insert a SmartArt Graphic</a:t>
            </a:r>
            <a:endParaRPr lang="en-US" dirty="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11" name="TextBox 10"/>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31714258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5" orient="horz" pos="403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4" name="Title 13"/>
          <p:cNvSpPr>
            <a:spLocks noGrp="1"/>
          </p:cNvSpPr>
          <p:nvPr>
            <p:ph type="title" hasCustomPrompt="1"/>
          </p:nvPr>
        </p:nvSpPr>
        <p:spPr>
          <a:xfrm>
            <a:off x="342901" y="461964"/>
            <a:ext cx="8174736" cy="604836"/>
          </a:xfrm>
        </p:spPr>
        <p:txBody>
          <a:bodyPr/>
          <a:lstStyle>
            <a:lvl1pPr>
              <a:defRPr b="1" i="0" baseline="0">
                <a:solidFill>
                  <a:schemeClr val="accent2"/>
                </a:solidFill>
                <a:latin typeface="Arial" panose="020B0604020202020204" pitchFamily="34" charset="0"/>
              </a:defRPr>
            </a:lvl1pPr>
          </a:lstStyle>
          <a:p>
            <a:r>
              <a:rPr lang="en-US" dirty="0" smtClean="0"/>
              <a:t>CLICK TO ENTER TITLE</a:t>
            </a:r>
            <a:endParaRPr lang="en-US" dirty="0"/>
          </a:p>
        </p:txBody>
      </p:sp>
      <p:sp>
        <p:nvSpPr>
          <p:cNvPr id="9" name="Rectangle 8"/>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
        <p:nvSpPr>
          <p:cNvPr id="4" name="Chart Placeholder 3"/>
          <p:cNvSpPr>
            <a:spLocks noGrp="1"/>
          </p:cNvSpPr>
          <p:nvPr>
            <p:ph type="chart" sz="quarter" idx="12" hasCustomPrompt="1"/>
          </p:nvPr>
        </p:nvSpPr>
        <p:spPr>
          <a:xfrm>
            <a:off x="342900" y="1219200"/>
            <a:ext cx="8401050" cy="5162550"/>
          </a:xfrm>
        </p:spPr>
        <p:txBody>
          <a:bodyPr/>
          <a:lstStyle>
            <a:lvl1pPr>
              <a:defRPr/>
            </a:lvl1pPr>
          </a:lstStyle>
          <a:p>
            <a:r>
              <a:rPr lang="en-US" dirty="0" smtClean="0"/>
              <a:t>Click to insert a Chart</a:t>
            </a:r>
            <a:endParaRPr lang="en-US" dirty="0"/>
          </a:p>
        </p:txBody>
      </p:sp>
      <p:sp>
        <p:nvSpPr>
          <p:cNvPr id="8" name="TextBox 7"/>
          <p:cNvSpPr txBox="1"/>
          <p:nvPr userDrawn="1"/>
        </p:nvSpPr>
        <p:spPr>
          <a:xfrm>
            <a:off x="107092" y="6441989"/>
            <a:ext cx="8549872"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solidFill>
                  <a:schemeClr val="bg1">
                    <a:lumMod val="65000"/>
                  </a:schemeClr>
                </a:solidFill>
                <a:latin typeface="Arial" panose="020B0604020202020204" pitchFamily="34" charset="0"/>
              </a:rPr>
              <a:t>© 2023 MINTZ, LEVIN, COHN, FERRIS, GLOVSKY AND POPEO, P.C.   //    Confidential Property</a:t>
            </a:r>
          </a:p>
        </p:txBody>
      </p:sp>
    </p:spTree>
    <p:extLst>
      <p:ext uri="{BB962C8B-B14F-4D97-AF65-F5344CB8AC3E}">
        <p14:creationId xmlns:p14="http://schemas.microsoft.com/office/powerpoint/2010/main" val="307593216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5" orient="horz" pos="403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2900" y="2362200"/>
            <a:ext cx="5362575" cy="2164081"/>
          </a:xfrm>
        </p:spPr>
        <p:txBody>
          <a:bodyPr anchor="ctr" anchorCtr="0">
            <a:noAutofit/>
          </a:bodyPr>
          <a:lstStyle>
            <a:lvl1pPr>
              <a:defRPr sz="3200" baseline="0"/>
            </a:lvl1pPr>
          </a:lstStyle>
          <a:p>
            <a:r>
              <a:rPr lang="en-US" dirty="0" smtClean="0"/>
              <a:t>CLICK TO ENTER TITLE</a:t>
            </a:r>
            <a:endParaRPr lang="en-US" dirty="0"/>
          </a:p>
        </p:txBody>
      </p:sp>
      <p:sp>
        <p:nvSpPr>
          <p:cNvPr id="7" name="Slide Number Placeholder 5"/>
          <p:cNvSpPr txBox="1">
            <a:spLocks/>
          </p:cNvSpPr>
          <p:nvPr userDrawn="1"/>
        </p:nvSpPr>
        <p:spPr>
          <a:xfrm>
            <a:off x="8705224" y="6465568"/>
            <a:ext cx="384048" cy="265176"/>
          </a:xfrm>
          <a:prstGeom prst="rect">
            <a:avLst/>
          </a:prstGeom>
        </p:spPr>
        <p:txBody>
          <a:bodyPr vert="horz" lIns="91440" tIns="45720" rIns="91440" bIns="45720" rtlCol="0" anchor="ctr"/>
          <a:lstStyle>
            <a:defPPr>
              <a:defRPr lang="en-US"/>
            </a:defPPr>
            <a:lvl1pPr marL="0" algn="ctr" defTabSz="914400" rtl="0" eaLnBrk="1" latinLnBrk="0" hangingPunct="1">
              <a:defRPr sz="800" b="1" i="0" kern="1200" baseline="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C48FBB7-A01E-404B-B3F3-5766E4A2F798}" type="slidenum">
              <a:rPr lang="en-US" smtClean="0"/>
              <a:pPr/>
              <a:t>‹#›</a:t>
            </a:fld>
            <a:endParaRPr lang="en-US" dirty="0"/>
          </a:p>
        </p:txBody>
      </p:sp>
      <p:pic>
        <p:nvPicPr>
          <p:cNvPr id="5" name="Picture 4" descr="divider_backgroung-01.png"/>
          <p:cNvPicPr>
            <a:picLocks noChangeAspect="1"/>
          </p:cNvPicPr>
          <p:nvPr/>
        </p:nvPicPr>
        <p:blipFill rotWithShape="1">
          <a:blip r:embed="rId2" cstate="print">
            <a:extLst>
              <a:ext uri="{28A0092B-C50C-407E-A947-70E740481C1C}">
                <a14:useLocalDpi xmlns:a14="http://schemas.microsoft.com/office/drawing/2010/main" val="0"/>
              </a:ext>
            </a:extLst>
          </a:blip>
          <a:srcRect l="56550"/>
          <a:stretch/>
        </p:blipFill>
        <p:spPr>
          <a:xfrm>
            <a:off x="5170932" y="0"/>
            <a:ext cx="3973068" cy="6858000"/>
          </a:xfrm>
          <a:prstGeom prst="rect">
            <a:avLst/>
          </a:prstGeom>
        </p:spPr>
      </p:pic>
    </p:spTree>
    <p:extLst>
      <p:ext uri="{BB962C8B-B14F-4D97-AF65-F5344CB8AC3E}">
        <p14:creationId xmlns:p14="http://schemas.microsoft.com/office/powerpoint/2010/main" val="36645331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42900" y="2362200"/>
            <a:ext cx="5808726" cy="2164081"/>
          </a:xfrm>
        </p:spPr>
        <p:txBody>
          <a:bodyPr anchor="ctr" anchorCtr="0">
            <a:noAutofit/>
          </a:bodyPr>
          <a:lstStyle>
            <a:lvl1pPr>
              <a:defRPr sz="3200" baseline="0"/>
            </a:lvl1pPr>
          </a:lstStyle>
          <a:p>
            <a:r>
              <a:rPr lang="en-US" dirty="0" smtClean="0"/>
              <a:t>CLICK TO ENTER TITLE</a:t>
            </a:r>
            <a:endParaRPr lang="en-US" dirty="0"/>
          </a:p>
        </p:txBody>
      </p:sp>
      <p:sp>
        <p:nvSpPr>
          <p:cNvPr id="8"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pic>
        <p:nvPicPr>
          <p:cNvPr id="6" name="Picture 5">
            <a:extLst>
              <a:ext uri="{FF2B5EF4-FFF2-40B4-BE49-F238E27FC236}">
                <a16:creationId xmlns:a16="http://schemas.microsoft.com/office/drawing/2014/main" id="{D73C0292-B0BF-D049-B620-0A573B7FE72C}"/>
              </a:ext>
            </a:extLst>
          </p:cNvPr>
          <p:cNvPicPr>
            <a:picLocks noChangeAspect="1"/>
          </p:cNvPicPr>
          <p:nvPr/>
        </p:nvPicPr>
        <p:blipFill rotWithShape="1">
          <a:blip r:embed="rId2"/>
          <a:srcRect l="51094"/>
          <a:stretch/>
        </p:blipFill>
        <p:spPr>
          <a:xfrm rot="10800000">
            <a:off x="6482912" y="0"/>
            <a:ext cx="2661086" cy="6867426"/>
          </a:xfrm>
          <a:prstGeom prst="rect">
            <a:avLst/>
          </a:prstGeom>
        </p:spPr>
      </p:pic>
    </p:spTree>
    <p:extLst>
      <p:ext uri="{BB962C8B-B14F-4D97-AF65-F5344CB8AC3E}">
        <p14:creationId xmlns:p14="http://schemas.microsoft.com/office/powerpoint/2010/main" val="102308595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13" Type="http://schemas.openxmlformats.org/officeDocument/2006/relationships/slideLayout" Target="../slideLayouts/slideLayout13.xml" />
  <Relationship Id="rId18" Type="http://schemas.openxmlformats.org/officeDocument/2006/relationships/slideLayout" Target="../slideLayouts/slideLayout18.xml" />
  <Relationship Id="rId3" Type="http://schemas.openxmlformats.org/officeDocument/2006/relationships/slideLayout" Target="../slideLayouts/slideLayout3.xml" />
  <Relationship Id="rId21" Type="http://schemas.openxmlformats.org/officeDocument/2006/relationships/image" Target="../media/image1.png" />
  <Relationship Id="rId7" Type="http://schemas.openxmlformats.org/officeDocument/2006/relationships/slideLayout" Target="../slideLayouts/slideLayout7.xml" />
  <Relationship Id="rId12" Type="http://schemas.openxmlformats.org/officeDocument/2006/relationships/slideLayout" Target="../slideLayouts/slideLayout12.xml" />
  <Relationship Id="rId17" Type="http://schemas.openxmlformats.org/officeDocument/2006/relationships/slideLayout" Target="../slideLayouts/slideLayout17.xml" />
  <Relationship Id="rId2" Type="http://schemas.openxmlformats.org/officeDocument/2006/relationships/slideLayout" Target="../slideLayouts/slideLayout2.xml" />
  <Relationship Id="rId16" Type="http://schemas.openxmlformats.org/officeDocument/2006/relationships/slideLayout" Target="../slideLayouts/slideLayout16.xml" />
  <Relationship Id="rId20" Type="http://schemas.openxmlformats.org/officeDocument/2006/relationships/theme" Target="../theme/theme1.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5" Type="http://schemas.openxmlformats.org/officeDocument/2006/relationships/slideLayout" Target="../slideLayouts/slideLayout15.xml" />
  <Relationship Id="rId10" Type="http://schemas.openxmlformats.org/officeDocument/2006/relationships/slideLayout" Target="../slideLayouts/slideLayout10.xml" />
  <Relationship Id="rId19" Type="http://schemas.openxmlformats.org/officeDocument/2006/relationships/slideLayout" Target="../slideLayouts/slideLayout19.xml" />
  <Relationship Id="rId4" Type="http://schemas.openxmlformats.org/officeDocument/2006/relationships/slideLayout" Target="../slideLayouts/slideLayout4.xml" />
  <Relationship Id="rId9" Type="http://schemas.openxmlformats.org/officeDocument/2006/relationships/slideLayout" Target="../slideLayouts/slideLayout9.xml" />
  <Relationship Id="rId14" Type="http://schemas.openxmlformats.org/officeDocument/2006/relationships/slideLayout" Target="../slideLayouts/slideLayout14.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466344"/>
            <a:ext cx="8174736" cy="603504"/>
          </a:xfrm>
          <a:prstGeom prst="rect">
            <a:avLst/>
          </a:prstGeom>
        </p:spPr>
        <p:txBody>
          <a:bodyPr vert="horz" lIns="91440" tIns="45720" rIns="91440" bIns="45720" rtlCol="0" anchor="ctr">
            <a:noAutofit/>
          </a:bodyPr>
          <a:lstStyle/>
          <a:p>
            <a:r>
              <a:rPr lang="en-US" dirty="0" smtClean="0"/>
              <a:t>CLICK TO ENTER TITLE</a:t>
            </a:r>
            <a:endParaRPr lang="en-US" dirty="0"/>
          </a:p>
        </p:txBody>
      </p:sp>
      <p:sp>
        <p:nvSpPr>
          <p:cNvPr id="3" name="Text Placeholder 2"/>
          <p:cNvSpPr>
            <a:spLocks noGrp="1"/>
          </p:cNvSpPr>
          <p:nvPr>
            <p:ph type="body" idx="1"/>
          </p:nvPr>
        </p:nvSpPr>
        <p:spPr>
          <a:xfrm>
            <a:off x="342900" y="1216152"/>
            <a:ext cx="8401050" cy="5166360"/>
          </a:xfrm>
          <a:prstGeom prst="rect">
            <a:avLst/>
          </a:prstGeom>
        </p:spPr>
        <p:txBody>
          <a:bodyPr vert="horz" lIns="73152" tIns="36576" rIns="73152" bIns="36576" rtlCol="0">
            <a:noAutofit/>
          </a:bodyPr>
          <a:lstStyle/>
          <a:p>
            <a:pPr lvl="0"/>
            <a:r>
              <a:rPr lang="en-US" dirty="0" smtClean="0"/>
              <a:t>Click to enter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descr="mintz_vertical_RGB.png"/>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8656964" y="236430"/>
            <a:ext cx="354336" cy="451068"/>
          </a:xfrm>
          <a:prstGeom prst="rect">
            <a:avLst/>
          </a:prstGeom>
        </p:spPr>
      </p:pic>
      <p:sp>
        <p:nvSpPr>
          <p:cNvPr id="8" name="Rectangle 7"/>
          <p:cNvSpPr/>
          <p:nvPr userDrawn="1"/>
        </p:nvSpPr>
        <p:spPr>
          <a:xfrm>
            <a:off x="8705224" y="6423592"/>
            <a:ext cx="384048" cy="384048"/>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p:cNvSpPr>
            <a:spLocks noGrp="1"/>
          </p:cNvSpPr>
          <p:nvPr>
            <p:ph type="sldNum" sz="quarter" idx="4"/>
          </p:nvPr>
        </p:nvSpPr>
        <p:spPr>
          <a:xfrm>
            <a:off x="8705224" y="6465568"/>
            <a:ext cx="384048" cy="265176"/>
          </a:xfrm>
          <a:prstGeom prst="rect">
            <a:avLst/>
          </a:prstGeom>
        </p:spPr>
        <p:txBody>
          <a:bodyPr vert="horz" lIns="91440" tIns="45720" rIns="91440" bIns="45720" rtlCol="0" anchor="ctr"/>
          <a:lstStyle>
            <a:lvl1pPr algn="ctr">
              <a:defRPr sz="800" b="1" i="0" baseline="0">
                <a:solidFill>
                  <a:schemeClr val="tx1">
                    <a:tint val="75000"/>
                  </a:schemeClr>
                </a:solidFill>
                <a:latin typeface="Arial" panose="020B0604020202020204" pitchFamily="34" charset="0"/>
              </a:defRPr>
            </a:lvl1pPr>
          </a:lstStyle>
          <a:p>
            <a:fld id="{8C48FBB7-A01E-404B-B3F3-5766E4A2F798}" type="slidenum">
              <a:rPr lang="en-US" smtClean="0"/>
              <a:pPr/>
              <a:t>‹#›</a:t>
            </a:fld>
            <a:endParaRPr lang="en-US" dirty="0"/>
          </a:p>
        </p:txBody>
      </p:sp>
    </p:spTree>
    <p:extLst>
      <p:ext uri="{BB962C8B-B14F-4D97-AF65-F5344CB8AC3E}">
        <p14:creationId xmlns:p14="http://schemas.microsoft.com/office/powerpoint/2010/main" val="39196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3" r:id="rId3"/>
    <p:sldLayoutId id="2147483677" r:id="rId4"/>
    <p:sldLayoutId id="2147483675" r:id="rId5"/>
    <p:sldLayoutId id="2147483676" r:id="rId6"/>
    <p:sldLayoutId id="2147483694" r:id="rId7"/>
    <p:sldLayoutId id="2147483681" r:id="rId8"/>
    <p:sldLayoutId id="2147483680"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 id="2147483692" r:id="rId18"/>
    <p:sldLayoutId id="2147483693" r:id="rId19"/>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2800" b="1" i="0" kern="1200" baseline="0">
          <a:solidFill>
            <a:schemeClr val="accent2"/>
          </a:solidFill>
          <a:latin typeface="Arial" panose="020B0604020202020204" pitchFamily="34" charset="0"/>
          <a:ea typeface="+mj-ea"/>
          <a:cs typeface="+mj-cs"/>
        </a:defRPr>
      </a:lvl1pPr>
    </p:titleStyle>
    <p:bodyStyle>
      <a:lvl1pPr marL="0" indent="-173736" algn="l" defTabSz="685800" rtl="0" eaLnBrk="1" latinLnBrk="0" hangingPunct="1">
        <a:lnSpc>
          <a:spcPct val="100000"/>
        </a:lnSpc>
        <a:spcBef>
          <a:spcPts val="1200"/>
        </a:spcBef>
        <a:buClr>
          <a:schemeClr val="accent1"/>
        </a:buClr>
        <a:buFont typeface="Arial" panose="020B0604020202020204" pitchFamily="34" charset="0"/>
        <a:buChar char="•"/>
        <a:defRPr sz="2000" kern="1200" baseline="0">
          <a:solidFill>
            <a:schemeClr val="tx1"/>
          </a:solidFill>
          <a:latin typeface="Arial" panose="020B0604020202020204" pitchFamily="34" charset="0"/>
          <a:ea typeface="+mn-ea"/>
          <a:cs typeface="+mn-cs"/>
        </a:defRPr>
      </a:lvl1pPr>
      <a:lvl2pPr marL="411480" indent="-173736" algn="l" defTabSz="685800" rtl="0" eaLnBrk="1" latinLnBrk="0" hangingPunct="1">
        <a:lnSpc>
          <a:spcPct val="100000"/>
        </a:lnSpc>
        <a:spcBef>
          <a:spcPts val="1200"/>
        </a:spcBef>
        <a:buClr>
          <a:srgbClr val="00B2A9"/>
        </a:buClr>
        <a:buFont typeface="Arial" panose="020B0604020202020204" pitchFamily="34" charset="0"/>
        <a:buChar char="–"/>
        <a:defRPr sz="1800" kern="1200" baseline="0">
          <a:solidFill>
            <a:schemeClr val="tx1"/>
          </a:solidFill>
          <a:latin typeface="Arial" panose="020B0604020202020204" pitchFamily="34" charset="0"/>
          <a:ea typeface="+mn-ea"/>
          <a:cs typeface="+mn-cs"/>
        </a:defRPr>
      </a:lvl2pPr>
      <a:lvl3pPr marL="754380" indent="-173736" algn="l" defTabSz="685800" rtl="0" eaLnBrk="1" latinLnBrk="0" hangingPunct="1">
        <a:lnSpc>
          <a:spcPct val="100000"/>
        </a:lnSpc>
        <a:spcBef>
          <a:spcPts val="1200"/>
        </a:spcBef>
        <a:buClr>
          <a:schemeClr val="accent1"/>
        </a:buClr>
        <a:buFont typeface="Courier New" panose="02070309020205020404" pitchFamily="49" charset="0"/>
        <a:buChar char="o"/>
        <a:defRPr sz="1600" kern="1200" baseline="0">
          <a:solidFill>
            <a:schemeClr val="tx1"/>
          </a:solidFill>
          <a:latin typeface="Arial" panose="020B0604020202020204" pitchFamily="34" charset="0"/>
          <a:ea typeface="+mn-ea"/>
          <a:cs typeface="+mn-cs"/>
        </a:defRPr>
      </a:lvl3pPr>
      <a:lvl4pPr marL="1097280" indent="-173736" algn="l" defTabSz="685800" rtl="0" eaLnBrk="1" latinLnBrk="0" hangingPunct="1">
        <a:lnSpc>
          <a:spcPct val="100000"/>
        </a:lnSpc>
        <a:spcBef>
          <a:spcPts val="1200"/>
        </a:spcBef>
        <a:buClr>
          <a:schemeClr val="accent1"/>
        </a:buClr>
        <a:buFont typeface="Arial" panose="020B0604020202020204" pitchFamily="34" charset="0"/>
        <a:buChar char="•"/>
        <a:defRPr sz="1400" kern="1200" baseline="0">
          <a:solidFill>
            <a:schemeClr val="tx1"/>
          </a:solidFill>
          <a:latin typeface="Arial" panose="020B0604020202020204" pitchFamily="34" charset="0"/>
          <a:ea typeface="+mn-ea"/>
          <a:cs typeface="+mn-cs"/>
        </a:defRPr>
      </a:lvl4pPr>
      <a:lvl5pPr marL="1440180" indent="-173736" algn="l" defTabSz="685800" rtl="0" eaLnBrk="1" latinLnBrk="0" hangingPunct="1">
        <a:lnSpc>
          <a:spcPct val="100000"/>
        </a:lnSpc>
        <a:spcBef>
          <a:spcPts val="1200"/>
        </a:spcBef>
        <a:buClr>
          <a:schemeClr val="accent1"/>
        </a:buClr>
        <a:buFont typeface="Arial" panose="020B0604020202020204" pitchFamily="34" charset="0"/>
        <a:buChar char="•"/>
        <a:defRPr sz="1400" kern="1200" baseline="0">
          <a:solidFill>
            <a:schemeClr val="tx1"/>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68">
          <p15:clr>
            <a:srgbClr val="F26B43"/>
          </p15:clr>
        </p15:guide>
        <p15:guide id="2" pos="3840">
          <p15:clr>
            <a:srgbClr val="F26B43"/>
          </p15:clr>
        </p15:guide>
        <p15:guide id="3" pos="384">
          <p15:clr>
            <a:srgbClr val="F26B43"/>
          </p15:clr>
        </p15:guide>
      </p15:sldGuideLst>
    </p:ext>
  </p:extLst>
</p:sldMaster>
</file>

<file path=ppt/slides/_rels/slide1.xml.rels>&#65279;<?xml version="1.0" encoding="UTF-8" standalone="yes"?>
<Relationships xmlns="http://schemas.openxmlformats.org/package/2006/relationships">
  <Relationship Id="rId2" Type="http://schemas.openxmlformats.org/officeDocument/2006/relationships/image" Target="../media/image7.png" />
  <Relationship Id="rId1" Type="http://schemas.openxmlformats.org/officeDocument/2006/relationships/slideLayout" Target="../slideLayouts/slideLayout1.xml" />
</Relationships>
</file>

<file path=ppt/slides/_rels/slide1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1.xml.rels>&#65279;<?xml version="1.0" encoding="UTF-8" standalone="yes"?>
<Relationships xmlns="http://schemas.openxmlformats.org/package/2006/relationships">
  <Relationship Id="rId1" Type="http://schemas.openxmlformats.org/officeDocument/2006/relationships/slideLayout" Target="../slideLayouts/slideLayout3.xml" />
</Relationships>
</file>

<file path=ppt/slides/_rels/slide1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5.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6.xml.rels>&#65279;<?xml version="1.0" encoding="UTF-8" standalone="yes"?>
<Relationships xmlns="http://schemas.openxmlformats.org/package/2006/relationships">
  <Relationship Id="rId1" Type="http://schemas.openxmlformats.org/officeDocument/2006/relationships/slideLayout" Target="../slideLayouts/slideLayout3.xml" />
</Relationships>
</file>

<file path=ppt/slides/_rels/slide1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1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3.xml" />
</Relationships>
</file>

<file path=ppt/slides/_rels/slide20.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1.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3.xml.rels>&#65279;<?xml version="1.0" encoding="UTF-8" standalone="yes"?>
<Relationships xmlns="http://schemas.openxmlformats.org/package/2006/relationships">
  <Relationship Id="rId1" Type="http://schemas.openxmlformats.org/officeDocument/2006/relationships/slideLayout" Target="../slideLayouts/slideLayout3.xml" />
</Relationships>
</file>

<file path=ppt/slides/_rels/slide2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25.xml.rels>&#65279;<?xml version="1.0" encoding="UTF-8" standalone="yes"?>
<Relationships xmlns="http://schemas.openxmlformats.org/package/2006/relationships">
  <Relationship Id="rId2" Type="http://schemas.openxmlformats.org/officeDocument/2006/relationships/hyperlink" Target="mailto:JCdougherty@mintz.com" TargetMode="External" />
  <Relationship Id="rId1" Type="http://schemas.openxmlformats.org/officeDocument/2006/relationships/slideLayout" Target="../slideLayouts/slideLayout1.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3.xml" />
</Relationships>
</file>

<file path=ppt/slides/_rels/slide5.xml.rels>&#65279;<?xml version="1.0" encoding="UTF-8" standalone="yes"?>
<Relationships xmlns="http://schemas.openxmlformats.org/package/2006/relationships">
  <Relationship Id="rId1" Type="http://schemas.openxmlformats.org/officeDocument/2006/relationships/slideLayout" Target="../slideLayouts/slideLayout4.xml" />
</Relationships>
</file>

<file path=ppt/slides/_rels/slide6.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899" y="2895600"/>
            <a:ext cx="6568039" cy="1752600"/>
          </a:xfrm>
        </p:spPr>
        <p:txBody>
          <a:bodyPr/>
          <a:lstStyle/>
          <a:p>
            <a:r>
              <a:rPr lang="en-US" dirty="0"/>
              <a:t>Introduction to Technology Licensing</a:t>
            </a:r>
          </a:p>
        </p:txBody>
      </p:sp>
      <p:sp>
        <p:nvSpPr>
          <p:cNvPr id="3" name="Subtitle 2"/>
          <p:cNvSpPr>
            <a:spLocks noGrp="1"/>
          </p:cNvSpPr>
          <p:nvPr>
            <p:ph type="subTitle" idx="1"/>
          </p:nvPr>
        </p:nvSpPr>
        <p:spPr>
          <a:xfrm>
            <a:off x="342900" y="4724400"/>
            <a:ext cx="5925312" cy="502118"/>
          </a:xfrm>
        </p:spPr>
        <p:txBody>
          <a:bodyPr/>
          <a:lstStyle/>
          <a:p>
            <a:r>
              <a:rPr lang="en-US" b="1" dirty="0"/>
              <a:t>May 23, 2023</a:t>
            </a:r>
          </a:p>
        </p:txBody>
      </p:sp>
      <p:pic>
        <p:nvPicPr>
          <p:cNvPr id="1026" name="Picture 2" descr="https://techtransfer.whoi.edu/wp-content/uploads/sites/7/2018/10/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3810" y="1402630"/>
            <a:ext cx="5467150" cy="64008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471638" y="5678905"/>
            <a:ext cx="5796574" cy="369332"/>
          </a:xfrm>
          <a:prstGeom prst="rect">
            <a:avLst/>
          </a:prstGeom>
          <a:noFill/>
        </p:spPr>
        <p:txBody>
          <a:bodyPr wrap="square" rtlCol="0">
            <a:spAutoFit/>
          </a:bodyPr>
          <a:lstStyle/>
          <a:p>
            <a:r>
              <a:rPr lang="en-US" dirty="0" smtClean="0"/>
              <a:t>Presented by John Dougherty and Alex Civetta, Mintz.</a:t>
            </a:r>
            <a:endParaRPr lang="en-US" dirty="0"/>
          </a:p>
        </p:txBody>
      </p:sp>
    </p:spTree>
    <p:extLst>
      <p:ext uri="{BB962C8B-B14F-4D97-AF65-F5344CB8AC3E}">
        <p14:creationId xmlns:p14="http://schemas.microsoft.com/office/powerpoint/2010/main" val="36293725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73038" lvl="0" indent="-173038"/>
            <a:r>
              <a:rPr lang="en-US" sz="2200" dirty="0"/>
              <a:t>Would involve an exclusive </a:t>
            </a:r>
            <a:r>
              <a:rPr lang="en-US" sz="2200" dirty="0" smtClean="0"/>
              <a:t>license, but </a:t>
            </a:r>
            <a:r>
              <a:rPr lang="en-US" sz="2200" dirty="0"/>
              <a:t>WHOI will almost always retain </a:t>
            </a:r>
            <a:r>
              <a:rPr lang="en-US" sz="2200" dirty="0" smtClean="0"/>
              <a:t>right to </a:t>
            </a:r>
            <a:r>
              <a:rPr lang="en-US" sz="2200" dirty="0"/>
              <a:t>continue its work</a:t>
            </a:r>
          </a:p>
          <a:p>
            <a:pPr marL="173038" lvl="0" indent="-173038"/>
            <a:r>
              <a:rPr lang="en-US" sz="2200" dirty="0"/>
              <a:t>Financial terms can be very different and could involve WHOI taking an ownership interest in the company</a:t>
            </a:r>
          </a:p>
          <a:p>
            <a:pPr marL="173038" lvl="0" indent="-173038"/>
            <a:r>
              <a:rPr lang="en-US" sz="2200" dirty="0"/>
              <a:t>Could involve WHOI employees joining an existing company or a new company </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r>
              <a:rPr lang="en-US" dirty="0" smtClean="0"/>
              <a:t>Spin-Outs </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10</a:t>
            </a:fld>
            <a:endParaRPr lang="en-US" dirty="0"/>
          </a:p>
        </p:txBody>
      </p:sp>
    </p:spTree>
    <p:extLst>
      <p:ext uri="{BB962C8B-B14F-4D97-AF65-F5344CB8AC3E}">
        <p14:creationId xmlns:p14="http://schemas.microsoft.com/office/powerpoint/2010/main" val="3499190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t>Defining What Is To Be Transferred</a:t>
            </a:r>
          </a:p>
        </p:txBody>
      </p:sp>
    </p:spTree>
    <p:extLst>
      <p:ext uri="{BB962C8B-B14F-4D97-AF65-F5344CB8AC3E}">
        <p14:creationId xmlns:p14="http://schemas.microsoft.com/office/powerpoint/2010/main" val="3126980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73038" lvl="0" indent="-173038"/>
            <a:r>
              <a:rPr lang="en-US" sz="2400" dirty="0" smtClean="0"/>
              <a:t>Patents</a:t>
            </a:r>
            <a:endParaRPr lang="en-US" sz="2400" dirty="0"/>
          </a:p>
          <a:p>
            <a:pPr marL="173038" lvl="0" indent="-173038"/>
            <a:r>
              <a:rPr lang="en-US" sz="2400" dirty="0" smtClean="0"/>
              <a:t>Know-How/Trade </a:t>
            </a:r>
            <a:r>
              <a:rPr lang="en-US" sz="2400" dirty="0"/>
              <a:t>Secrets/Confidential Information/Process</a:t>
            </a:r>
          </a:p>
          <a:p>
            <a:pPr marL="173038" lvl="0" indent="-173038"/>
            <a:r>
              <a:rPr lang="en-US" sz="2400" dirty="0" smtClean="0"/>
              <a:t>Copyrights</a:t>
            </a:r>
            <a:endParaRPr lang="en-US" sz="2400" dirty="0"/>
          </a:p>
          <a:p>
            <a:pPr marL="173038" lvl="0" indent="-173038"/>
            <a:r>
              <a:rPr lang="en-US" sz="2400" dirty="0" smtClean="0"/>
              <a:t>Trademarks</a:t>
            </a:r>
            <a:endParaRPr lang="en-US" sz="2400" dirty="0"/>
          </a:p>
          <a:p>
            <a:pPr marL="173038" lvl="0" indent="-173038"/>
            <a:r>
              <a:rPr lang="en-US" sz="2400" dirty="0" smtClean="0"/>
              <a:t>System </a:t>
            </a:r>
            <a:r>
              <a:rPr lang="en-US" sz="2400" dirty="0"/>
              <a:t>or Component Designs</a:t>
            </a:r>
          </a:p>
          <a:p>
            <a:pPr marL="173038" lvl="0" indent="-173038"/>
            <a:r>
              <a:rPr lang="en-US" sz="2400" dirty="0" smtClean="0"/>
              <a:t>Hardware/firmware/software </a:t>
            </a:r>
            <a:r>
              <a:rPr lang="en-US" sz="2400" dirty="0"/>
              <a:t>incorporating any of the above</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a:t>IP Rights and How </a:t>
            </a:r>
            <a:r>
              <a:rPr lang="en-US" dirty="0" smtClean="0"/>
              <a:t>Documented</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12</a:t>
            </a:fld>
            <a:endParaRPr lang="en-US" dirty="0"/>
          </a:p>
        </p:txBody>
      </p:sp>
    </p:spTree>
    <p:extLst>
      <p:ext uri="{BB962C8B-B14F-4D97-AF65-F5344CB8AC3E}">
        <p14:creationId xmlns:p14="http://schemas.microsoft.com/office/powerpoint/2010/main" val="1725373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indent="-342900"/>
            <a:r>
              <a:rPr lang="en-US" sz="2400" dirty="0" smtClean="0"/>
              <a:t>WHO </a:t>
            </a:r>
            <a:r>
              <a:rPr lang="en-US" sz="2400" dirty="0"/>
              <a:t>retained </a:t>
            </a:r>
            <a:r>
              <a:rPr lang="en-US" sz="2400" dirty="0" smtClean="0"/>
              <a:t>rights and the importance of WHOI’s mission</a:t>
            </a:r>
            <a:endParaRPr lang="en-US" sz="2400" dirty="0"/>
          </a:p>
          <a:p>
            <a:pPr marL="342900" indent="-342900"/>
            <a:r>
              <a:rPr lang="en-US" sz="2400" dirty="0" smtClean="0"/>
              <a:t>Government </a:t>
            </a:r>
            <a:r>
              <a:rPr lang="en-US" sz="2400" dirty="0"/>
              <a:t>rights</a:t>
            </a:r>
          </a:p>
          <a:p>
            <a:pPr marL="342900" indent="-342900"/>
            <a:r>
              <a:rPr lang="en-US" sz="2400" dirty="0" smtClean="0"/>
              <a:t>Third </a:t>
            </a:r>
            <a:r>
              <a:rPr lang="en-US" sz="2400" dirty="0"/>
              <a:t>party rights (other agreements) or other Funder </a:t>
            </a:r>
            <a:r>
              <a:rPr lang="en-US" sz="2400" dirty="0" smtClean="0"/>
              <a:t>Rights</a:t>
            </a:r>
          </a:p>
          <a:p>
            <a:pPr marL="342900" indent="-342900"/>
            <a:r>
              <a:rPr lang="en-US" sz="2400" u="sng" dirty="0" smtClean="0"/>
              <a:t>Caveat</a:t>
            </a:r>
            <a:r>
              <a:rPr lang="en-US" sz="2400" dirty="0" smtClean="0"/>
              <a:t>: Have you considered whether other colleagues working with the technology/IP in adjacent or related fields would be impacted by the transfer of rights to a third party?</a:t>
            </a:r>
            <a:endParaRPr lang="en-US" sz="2400" dirty="0"/>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a:t>Limitations on Transferred Rights</a:t>
            </a:r>
          </a:p>
        </p:txBody>
      </p:sp>
      <p:sp>
        <p:nvSpPr>
          <p:cNvPr id="4" name="Slide Number Placeholder 3"/>
          <p:cNvSpPr>
            <a:spLocks noGrp="1"/>
          </p:cNvSpPr>
          <p:nvPr>
            <p:ph type="sldNum" sz="quarter" idx="4"/>
          </p:nvPr>
        </p:nvSpPr>
        <p:spPr/>
        <p:txBody>
          <a:bodyPr/>
          <a:lstStyle/>
          <a:p>
            <a:fld id="{8C48FBB7-A01E-404B-B3F3-5766E4A2F798}" type="slidenum">
              <a:rPr lang="en-US" smtClean="0"/>
              <a:pPr/>
              <a:t>13</a:t>
            </a:fld>
            <a:endParaRPr lang="en-US" dirty="0"/>
          </a:p>
        </p:txBody>
      </p:sp>
    </p:spTree>
    <p:extLst>
      <p:ext uri="{BB962C8B-B14F-4D97-AF65-F5344CB8AC3E}">
        <p14:creationId xmlns:p14="http://schemas.microsoft.com/office/powerpoint/2010/main" val="119447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61963" indent="-461963"/>
            <a:r>
              <a:rPr lang="en-US" sz="2400" dirty="0"/>
              <a:t>Field restrictions</a:t>
            </a:r>
          </a:p>
          <a:p>
            <a:pPr marL="461963" indent="-461963"/>
            <a:r>
              <a:rPr lang="en-US" sz="2400" dirty="0"/>
              <a:t>Geographic restrictions</a:t>
            </a:r>
          </a:p>
          <a:p>
            <a:pPr marL="461963" indent="-461963"/>
            <a:r>
              <a:rPr lang="en-US" sz="2400" dirty="0"/>
              <a:t>Impact on current or future adjacent technology</a:t>
            </a:r>
          </a:p>
          <a:p>
            <a:pPr marL="461963" indent="-461963"/>
            <a:r>
              <a:rPr lang="en-US" sz="2400" dirty="0"/>
              <a:t>Time restrictions (typically cover existing technology, not improvements)</a:t>
            </a:r>
          </a:p>
          <a:p>
            <a:pPr marL="461963" indent="-461963"/>
            <a:r>
              <a:rPr lang="en-US" sz="2400" dirty="0"/>
              <a:t>Avoiding WHOI/lab/PI “capture”</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a:t>Establishing Perimeters on Transferred Rights</a:t>
            </a:r>
          </a:p>
        </p:txBody>
      </p:sp>
      <p:sp>
        <p:nvSpPr>
          <p:cNvPr id="4" name="Slide Number Placeholder 3"/>
          <p:cNvSpPr>
            <a:spLocks noGrp="1"/>
          </p:cNvSpPr>
          <p:nvPr>
            <p:ph type="sldNum" sz="quarter" idx="4"/>
          </p:nvPr>
        </p:nvSpPr>
        <p:spPr/>
        <p:txBody>
          <a:bodyPr/>
          <a:lstStyle/>
          <a:p>
            <a:fld id="{8C48FBB7-A01E-404B-B3F3-5766E4A2F798}" type="slidenum">
              <a:rPr lang="en-US" smtClean="0"/>
              <a:pPr/>
              <a:t>14</a:t>
            </a:fld>
            <a:endParaRPr lang="en-US" dirty="0"/>
          </a:p>
        </p:txBody>
      </p:sp>
    </p:spTree>
    <p:extLst>
      <p:ext uri="{BB962C8B-B14F-4D97-AF65-F5344CB8AC3E}">
        <p14:creationId xmlns:p14="http://schemas.microsoft.com/office/powerpoint/2010/main" val="4049569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r>
              <a:rPr lang="en-US" dirty="0"/>
              <a:t>Types of Later Developed Technology and How to Define/Identify</a:t>
            </a:r>
          </a:p>
          <a:p>
            <a:pPr lvl="2"/>
            <a:r>
              <a:rPr lang="en-US" sz="2000" u="sng" dirty="0" smtClean="0"/>
              <a:t>Upgrades</a:t>
            </a:r>
            <a:r>
              <a:rPr lang="en-US" sz="2000" dirty="0" smtClean="0"/>
              <a:t> (minor changes)</a:t>
            </a:r>
            <a:endParaRPr lang="en-US" sz="2000" u="sng" dirty="0"/>
          </a:p>
          <a:p>
            <a:pPr lvl="2"/>
            <a:r>
              <a:rPr lang="en-US" sz="2000" u="sng" dirty="0" smtClean="0"/>
              <a:t>Improvements</a:t>
            </a:r>
            <a:r>
              <a:rPr lang="en-US" sz="2000" dirty="0" smtClean="0"/>
              <a:t> (increases utility, function or mission)</a:t>
            </a:r>
            <a:endParaRPr lang="en-US" sz="2000" u="sng" dirty="0"/>
          </a:p>
          <a:p>
            <a:pPr lvl="2"/>
            <a:r>
              <a:rPr lang="en-US" sz="2000" u="sng" dirty="0"/>
              <a:t>New </a:t>
            </a:r>
            <a:r>
              <a:rPr lang="en-US" sz="2000" u="sng" dirty="0" smtClean="0"/>
              <a:t>Technology</a:t>
            </a:r>
            <a:r>
              <a:rPr lang="en-US" sz="2000" dirty="0" smtClean="0"/>
              <a:t> (neither Upgrade nor Improvement)</a:t>
            </a:r>
            <a:endParaRPr lang="en-US" sz="2000" u="sng" dirty="0"/>
          </a:p>
          <a:p>
            <a:pPr lvl="0"/>
            <a:r>
              <a:rPr lang="en-US" dirty="0" smtClean="0"/>
              <a:t>Who </a:t>
            </a:r>
            <a:r>
              <a:rPr lang="en-US" u="sng" dirty="0"/>
              <a:t>Owns</a:t>
            </a:r>
            <a:r>
              <a:rPr lang="en-US" dirty="0"/>
              <a:t> </a:t>
            </a:r>
            <a:r>
              <a:rPr lang="en-US" dirty="0" smtClean="0"/>
              <a:t>or can </a:t>
            </a:r>
            <a:r>
              <a:rPr lang="en-US" u="sng" dirty="0" smtClean="0"/>
              <a:t>Use</a:t>
            </a:r>
            <a:r>
              <a:rPr lang="en-US" dirty="0" smtClean="0"/>
              <a:t> the </a:t>
            </a:r>
            <a:r>
              <a:rPr lang="en-US" dirty="0"/>
              <a:t>Later Developed Technology?</a:t>
            </a:r>
          </a:p>
          <a:p>
            <a:pPr lvl="2"/>
            <a:r>
              <a:rPr lang="en-US" sz="2000" dirty="0"/>
              <a:t>WHOI developed</a:t>
            </a:r>
          </a:p>
          <a:p>
            <a:pPr lvl="2"/>
            <a:r>
              <a:rPr lang="en-US" sz="2000" dirty="0"/>
              <a:t>Licensee developed</a:t>
            </a:r>
          </a:p>
          <a:p>
            <a:pPr lvl="2"/>
            <a:r>
              <a:rPr lang="en-US" sz="2000" dirty="0"/>
              <a:t>Jointly developed </a:t>
            </a:r>
            <a:r>
              <a:rPr lang="en-US" sz="2000" i="1" dirty="0"/>
              <a:t>(would want a joint development agreement in place before any joint development work starts</a:t>
            </a:r>
            <a:r>
              <a:rPr lang="en-US" sz="2000" i="1" dirty="0" smtClean="0"/>
              <a:t>)</a:t>
            </a:r>
          </a:p>
          <a:p>
            <a:pPr marL="173038" indent="-173038"/>
            <a:r>
              <a:rPr lang="en-US" dirty="0" smtClean="0"/>
              <a:t>When does counter-party get WHOI-developed Upgrades, Improvements and New Technology and under </a:t>
            </a:r>
            <a:r>
              <a:rPr lang="en-US" u="sng" dirty="0" smtClean="0"/>
              <a:t>what conditions</a:t>
            </a:r>
            <a:r>
              <a:rPr lang="en-US" dirty="0" smtClean="0"/>
              <a:t>?</a:t>
            </a:r>
            <a:endParaRPr lang="en-US" dirty="0"/>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smtClean="0"/>
              <a:t>Treatment of After-Developed Technology</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15</a:t>
            </a:fld>
            <a:endParaRPr lang="en-US" dirty="0"/>
          </a:p>
        </p:txBody>
      </p:sp>
    </p:spTree>
    <p:extLst>
      <p:ext uri="{BB962C8B-B14F-4D97-AF65-F5344CB8AC3E}">
        <p14:creationId xmlns:p14="http://schemas.microsoft.com/office/powerpoint/2010/main" val="2349488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t>Business and Financial Terms</a:t>
            </a:r>
          </a:p>
        </p:txBody>
      </p:sp>
    </p:spTree>
    <p:extLst>
      <p:ext uri="{BB962C8B-B14F-4D97-AF65-F5344CB8AC3E}">
        <p14:creationId xmlns:p14="http://schemas.microsoft.com/office/powerpoint/2010/main" val="695251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173038" lvl="0" indent="-173038"/>
            <a:r>
              <a:rPr lang="en-US" sz="1700" u="sng" dirty="0"/>
              <a:t>Upfront</a:t>
            </a:r>
            <a:r>
              <a:rPr lang="en-US" sz="1700" dirty="0"/>
              <a:t> payments to WHOI</a:t>
            </a:r>
          </a:p>
          <a:p>
            <a:pPr marL="173038" lvl="0" indent="-173038"/>
            <a:r>
              <a:rPr lang="en-US" sz="1700" u="sng" dirty="0"/>
              <a:t>Royalty</a:t>
            </a:r>
            <a:r>
              <a:rPr lang="en-US" sz="1700" dirty="0"/>
              <a:t> payments (typically %) based upon payments to licensee for</a:t>
            </a:r>
          </a:p>
          <a:p>
            <a:pPr marL="515938" lvl="2" indent="-173038"/>
            <a:r>
              <a:rPr lang="en-US" sz="1500" dirty="0"/>
              <a:t>Sales</a:t>
            </a:r>
          </a:p>
          <a:p>
            <a:pPr marL="515938" lvl="2" indent="-173038"/>
            <a:r>
              <a:rPr lang="en-US" sz="1500" dirty="0"/>
              <a:t>Leasing income</a:t>
            </a:r>
          </a:p>
          <a:p>
            <a:pPr marL="515938" lvl="2" indent="-173038"/>
            <a:r>
              <a:rPr lang="en-US" sz="1500" dirty="0"/>
              <a:t>Service income</a:t>
            </a:r>
          </a:p>
          <a:p>
            <a:pPr marL="515938" lvl="2" indent="-173038"/>
            <a:r>
              <a:rPr lang="en-US" sz="1500" dirty="0"/>
              <a:t>May include creditable, minimum annual royalty</a:t>
            </a:r>
          </a:p>
          <a:p>
            <a:pPr marL="173038" lvl="0" indent="-173038"/>
            <a:r>
              <a:rPr lang="en-US" sz="1700" dirty="0"/>
              <a:t>Fixed payments based achieving </a:t>
            </a:r>
            <a:r>
              <a:rPr lang="en-US" sz="1700" u="sng" dirty="0"/>
              <a:t>milestones</a:t>
            </a:r>
            <a:r>
              <a:rPr lang="en-US" sz="1700" dirty="0"/>
              <a:t> (e.g., certain number of sales, certain developmental milestones)</a:t>
            </a:r>
          </a:p>
          <a:p>
            <a:pPr marL="173038" lvl="0" indent="-173038"/>
            <a:r>
              <a:rPr lang="en-US" sz="1700" dirty="0"/>
              <a:t>Payments for </a:t>
            </a:r>
            <a:r>
              <a:rPr lang="en-US" sz="1700" u="sng" dirty="0"/>
              <a:t>accessing new/other technology</a:t>
            </a:r>
          </a:p>
          <a:p>
            <a:pPr marL="515938" lvl="2" indent="-173038"/>
            <a:r>
              <a:rPr lang="en-US" sz="1500" dirty="0"/>
              <a:t>Improvements</a:t>
            </a:r>
          </a:p>
          <a:p>
            <a:pPr marL="515938" lvl="2" indent="-173038"/>
            <a:r>
              <a:rPr lang="en-US" sz="1500" dirty="0"/>
              <a:t>New technology</a:t>
            </a:r>
          </a:p>
          <a:p>
            <a:pPr marL="173038" lvl="0" indent="-173038"/>
            <a:r>
              <a:rPr lang="en-US" sz="1700" dirty="0"/>
              <a:t>Payments for non-royalty income received from any </a:t>
            </a:r>
            <a:r>
              <a:rPr lang="en-US" sz="1700" u="sng" dirty="0"/>
              <a:t>sublicensees</a:t>
            </a:r>
          </a:p>
          <a:p>
            <a:pPr marL="173038" lvl="0" indent="-173038"/>
            <a:r>
              <a:rPr lang="en-US" sz="1700" dirty="0"/>
              <a:t>If WHOI has taken </a:t>
            </a:r>
            <a:r>
              <a:rPr lang="en-US" sz="1700" u="sng" dirty="0"/>
              <a:t>equity</a:t>
            </a:r>
            <a:r>
              <a:rPr lang="en-US" sz="1700" dirty="0"/>
              <a:t> in the licensee, there may be a minimum amount due on a sale of the company </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smtClean="0"/>
              <a:t>Payments to </a:t>
            </a:r>
            <a:r>
              <a:rPr lang="en-US" dirty="0"/>
              <a:t>WHOI</a:t>
            </a:r>
          </a:p>
        </p:txBody>
      </p:sp>
      <p:sp>
        <p:nvSpPr>
          <p:cNvPr id="4" name="Slide Number Placeholder 3"/>
          <p:cNvSpPr>
            <a:spLocks noGrp="1"/>
          </p:cNvSpPr>
          <p:nvPr>
            <p:ph type="sldNum" sz="quarter" idx="4"/>
          </p:nvPr>
        </p:nvSpPr>
        <p:spPr/>
        <p:txBody>
          <a:bodyPr/>
          <a:lstStyle/>
          <a:p>
            <a:fld id="{8C48FBB7-A01E-404B-B3F3-5766E4A2F798}" type="slidenum">
              <a:rPr lang="en-US" smtClean="0"/>
              <a:pPr/>
              <a:t>17</a:t>
            </a:fld>
            <a:endParaRPr lang="en-US" dirty="0"/>
          </a:p>
        </p:txBody>
      </p:sp>
    </p:spTree>
    <p:extLst>
      <p:ext uri="{BB962C8B-B14F-4D97-AF65-F5344CB8AC3E}">
        <p14:creationId xmlns:p14="http://schemas.microsoft.com/office/powerpoint/2010/main" val="2936789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173038" lvl="0" indent="-173038"/>
            <a:r>
              <a:rPr lang="en-US" dirty="0"/>
              <a:t>In order to ensure that WHOI technology is made available to the public, licensee agrees to make </a:t>
            </a:r>
            <a:r>
              <a:rPr lang="en-US" u="sng" dirty="0"/>
              <a:t>diligent/best/reasonable efforts to commercialize</a:t>
            </a:r>
            <a:r>
              <a:rPr lang="en-US" dirty="0"/>
              <a:t> the licensed technology</a:t>
            </a:r>
          </a:p>
          <a:p>
            <a:pPr marL="173038" lvl="0" indent="-173038"/>
            <a:r>
              <a:rPr lang="en-US" dirty="0"/>
              <a:t>Diligence efforts can also include </a:t>
            </a:r>
            <a:r>
              <a:rPr lang="en-US" u="sng" dirty="0"/>
              <a:t>minimum</a:t>
            </a:r>
            <a:r>
              <a:rPr lang="en-US" dirty="0"/>
              <a:t> sales thresholds or specific development, fundraising, or commercialization milestones</a:t>
            </a:r>
          </a:p>
          <a:p>
            <a:pPr marL="173038" lvl="0" indent="-173038"/>
            <a:r>
              <a:rPr lang="en-US" dirty="0"/>
              <a:t>Licensee required to </a:t>
            </a:r>
            <a:r>
              <a:rPr lang="en-US" u="sng" dirty="0"/>
              <a:t>report </a:t>
            </a:r>
            <a:r>
              <a:rPr lang="en-US" dirty="0"/>
              <a:t>to WHOI on its efforts</a:t>
            </a:r>
          </a:p>
          <a:p>
            <a:pPr marL="173038" lvl="0" indent="-173038"/>
            <a:r>
              <a:rPr lang="en-US" dirty="0"/>
              <a:t>WHOI’s </a:t>
            </a:r>
            <a:r>
              <a:rPr lang="en-US" u="sng" dirty="0"/>
              <a:t>right to terminate </a:t>
            </a:r>
            <a:r>
              <a:rPr lang="en-US" dirty="0"/>
              <a:t>if licensee does not make diligent efforts</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pPr lvl="0"/>
            <a:r>
              <a:rPr lang="en-US" dirty="0"/>
              <a:t>Diligence Obligations</a:t>
            </a:r>
          </a:p>
        </p:txBody>
      </p:sp>
      <p:sp>
        <p:nvSpPr>
          <p:cNvPr id="4" name="Slide Number Placeholder 3"/>
          <p:cNvSpPr>
            <a:spLocks noGrp="1"/>
          </p:cNvSpPr>
          <p:nvPr>
            <p:ph type="sldNum" sz="quarter" idx="4"/>
          </p:nvPr>
        </p:nvSpPr>
        <p:spPr/>
        <p:txBody>
          <a:bodyPr/>
          <a:lstStyle/>
          <a:p>
            <a:fld id="{8C48FBB7-A01E-404B-B3F3-5766E4A2F798}" type="slidenum">
              <a:rPr lang="en-US" smtClean="0"/>
              <a:pPr/>
              <a:t>18</a:t>
            </a:fld>
            <a:endParaRPr lang="en-US" dirty="0"/>
          </a:p>
        </p:txBody>
      </p:sp>
    </p:spTree>
    <p:extLst>
      <p:ext uri="{BB962C8B-B14F-4D97-AF65-F5344CB8AC3E}">
        <p14:creationId xmlns:p14="http://schemas.microsoft.com/office/powerpoint/2010/main" val="1411868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346075" lvl="0" indent="-346075"/>
            <a:r>
              <a:rPr lang="en-US" sz="2200" dirty="0" smtClean="0"/>
              <a:t>WHOI will typically maintain control over </a:t>
            </a:r>
            <a:r>
              <a:rPr lang="en-US" sz="2200" u="sng" dirty="0" smtClean="0"/>
              <a:t>prosecution</a:t>
            </a:r>
            <a:r>
              <a:rPr lang="en-US" sz="2200" dirty="0" smtClean="0"/>
              <a:t> and </a:t>
            </a:r>
            <a:r>
              <a:rPr lang="en-US" sz="2200" u="sng" dirty="0" smtClean="0"/>
              <a:t>maintenance</a:t>
            </a:r>
            <a:r>
              <a:rPr lang="en-US" sz="2200" dirty="0" smtClean="0"/>
              <a:t> of any licensed patents, but will consider licensee’s comments</a:t>
            </a:r>
          </a:p>
          <a:p>
            <a:pPr marL="346075" lvl="0" indent="-346075"/>
            <a:r>
              <a:rPr lang="en-US" sz="2200" dirty="0" smtClean="0"/>
              <a:t>Licensee pays for prosecution and maintenance activities </a:t>
            </a:r>
          </a:p>
          <a:p>
            <a:pPr marL="346075" indent="-346075"/>
            <a:r>
              <a:rPr lang="en-US" sz="2200" dirty="0" smtClean="0"/>
              <a:t>WHOI will typically maintain the </a:t>
            </a:r>
            <a:r>
              <a:rPr lang="en-US" sz="2200" u="sng" dirty="0" smtClean="0"/>
              <a:t>right to enforce </a:t>
            </a:r>
            <a:r>
              <a:rPr lang="en-US" sz="2200" dirty="0" smtClean="0"/>
              <a:t>the patents against infringers, with some limited rights for licensee to step in </a:t>
            </a:r>
            <a:endParaRPr lang="en-US" sz="2200" dirty="0"/>
          </a:p>
        </p:txBody>
      </p:sp>
      <p:sp>
        <p:nvSpPr>
          <p:cNvPr id="3" name="Title 2"/>
          <p:cNvSpPr>
            <a:spLocks noGrp="1"/>
          </p:cNvSpPr>
          <p:nvPr>
            <p:ph type="title"/>
          </p:nvPr>
        </p:nvSpPr>
        <p:spPr>
          <a:xfrm>
            <a:off x="342900" y="461964"/>
            <a:ext cx="8362323" cy="604836"/>
          </a:xfrm>
        </p:spPr>
        <p:txBody>
          <a:bodyPr/>
          <a:lstStyle/>
          <a:p>
            <a:pPr lvl="0"/>
            <a:r>
              <a:rPr lang="en-US" dirty="0"/>
              <a:t>Patent Prosecution and Maintenance</a:t>
            </a:r>
          </a:p>
        </p:txBody>
      </p:sp>
      <p:sp>
        <p:nvSpPr>
          <p:cNvPr id="4" name="Slide Number Placeholder 3"/>
          <p:cNvSpPr>
            <a:spLocks noGrp="1"/>
          </p:cNvSpPr>
          <p:nvPr>
            <p:ph type="sldNum" sz="quarter" idx="4"/>
          </p:nvPr>
        </p:nvSpPr>
        <p:spPr/>
        <p:txBody>
          <a:bodyPr/>
          <a:lstStyle/>
          <a:p>
            <a:fld id="{8C48FBB7-A01E-404B-B3F3-5766E4A2F798}" type="slidenum">
              <a:rPr lang="en-US" smtClean="0"/>
              <a:pPr/>
              <a:t>19</a:t>
            </a:fld>
            <a:endParaRPr lang="en-US" dirty="0"/>
          </a:p>
        </p:txBody>
      </p:sp>
    </p:spTree>
    <p:extLst>
      <p:ext uri="{BB962C8B-B14F-4D97-AF65-F5344CB8AC3E}">
        <p14:creationId xmlns:p14="http://schemas.microsoft.com/office/powerpoint/2010/main" val="594708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Technology </a:t>
            </a:r>
            <a:r>
              <a:rPr lang="en-US" dirty="0" smtClean="0"/>
              <a:t>Licensing</a:t>
            </a:r>
            <a:endParaRPr lang="en-US" dirty="0"/>
          </a:p>
        </p:txBody>
      </p:sp>
    </p:spTree>
    <p:extLst>
      <p:ext uri="{BB962C8B-B14F-4D97-AF65-F5344CB8AC3E}">
        <p14:creationId xmlns:p14="http://schemas.microsoft.com/office/powerpoint/2010/main" val="932848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461963" lvl="0" indent="-461963"/>
            <a:r>
              <a:rPr lang="en-US" sz="2400" dirty="0" smtClean="0"/>
              <a:t>Joint </a:t>
            </a:r>
            <a:r>
              <a:rPr lang="en-US" sz="2400" dirty="0"/>
              <a:t>development or collaboration agreements often contain “</a:t>
            </a:r>
            <a:r>
              <a:rPr lang="en-US" sz="2400" u="sng" dirty="0"/>
              <a:t>governance</a:t>
            </a:r>
            <a:r>
              <a:rPr lang="en-US" sz="2400" dirty="0"/>
              <a:t>” provisions (e.g., Joint Steering Committee) which establish a system or process for managing the project</a:t>
            </a:r>
          </a:p>
          <a:p>
            <a:pPr marL="461963" lvl="0" indent="-461963"/>
            <a:r>
              <a:rPr lang="en-US" sz="2400" dirty="0" smtClean="0"/>
              <a:t>Contract compliance awareness: governance </a:t>
            </a:r>
            <a:r>
              <a:rPr lang="en-US" sz="2400" dirty="0"/>
              <a:t>provisions should be followed (e.g., drafting of meeting minutes, formal documentation on decision-making, escalation of disputes</a:t>
            </a:r>
            <a:r>
              <a:rPr lang="en-US" sz="2400" dirty="0" smtClean="0"/>
              <a:t>)</a:t>
            </a:r>
            <a:endParaRPr lang="en-US" sz="2400" dirty="0"/>
          </a:p>
        </p:txBody>
      </p:sp>
      <p:sp>
        <p:nvSpPr>
          <p:cNvPr id="3" name="Title 2"/>
          <p:cNvSpPr>
            <a:spLocks noGrp="1"/>
          </p:cNvSpPr>
          <p:nvPr>
            <p:ph type="title"/>
          </p:nvPr>
        </p:nvSpPr>
        <p:spPr>
          <a:xfrm>
            <a:off x="342900" y="461964"/>
            <a:ext cx="8362323" cy="604836"/>
          </a:xfrm>
        </p:spPr>
        <p:txBody>
          <a:bodyPr/>
          <a:lstStyle/>
          <a:p>
            <a:pPr lvl="0"/>
            <a:r>
              <a:rPr lang="en-US" sz="2400" dirty="0"/>
              <a:t>Governance (in joint development or collaboration)</a:t>
            </a:r>
          </a:p>
        </p:txBody>
      </p:sp>
      <p:sp>
        <p:nvSpPr>
          <p:cNvPr id="4" name="Slide Number Placeholder 3"/>
          <p:cNvSpPr>
            <a:spLocks noGrp="1"/>
          </p:cNvSpPr>
          <p:nvPr>
            <p:ph type="sldNum" sz="quarter" idx="4"/>
          </p:nvPr>
        </p:nvSpPr>
        <p:spPr/>
        <p:txBody>
          <a:bodyPr/>
          <a:lstStyle/>
          <a:p>
            <a:fld id="{8C48FBB7-A01E-404B-B3F3-5766E4A2F798}" type="slidenum">
              <a:rPr lang="en-US" smtClean="0"/>
              <a:pPr/>
              <a:t>20</a:t>
            </a:fld>
            <a:endParaRPr lang="en-US" dirty="0"/>
          </a:p>
        </p:txBody>
      </p:sp>
    </p:spTree>
    <p:extLst>
      <p:ext uri="{BB962C8B-B14F-4D97-AF65-F5344CB8AC3E}">
        <p14:creationId xmlns:p14="http://schemas.microsoft.com/office/powerpoint/2010/main" val="1691828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231775" lvl="0" indent="-231775"/>
            <a:r>
              <a:rPr lang="en-US" sz="2200" dirty="0" smtClean="0"/>
              <a:t>Gives </a:t>
            </a:r>
            <a:r>
              <a:rPr lang="en-US" sz="2200" dirty="0"/>
              <a:t>licensee ability to license WHOI rights to others (sublicensees), including for the purpose of </a:t>
            </a:r>
          </a:p>
          <a:p>
            <a:pPr marL="574675" lvl="2" indent="-231775"/>
            <a:r>
              <a:rPr lang="en-US" sz="2200" dirty="0"/>
              <a:t>Making the product</a:t>
            </a:r>
          </a:p>
          <a:p>
            <a:pPr marL="574675" lvl="2" indent="-231775"/>
            <a:r>
              <a:rPr lang="en-US" sz="2200" dirty="0"/>
              <a:t>Selling the product</a:t>
            </a:r>
          </a:p>
          <a:p>
            <a:pPr marL="574675" lvl="2" indent="-231775"/>
            <a:r>
              <a:rPr lang="en-US" sz="2200" dirty="0"/>
              <a:t>Using the product</a:t>
            </a:r>
          </a:p>
          <a:p>
            <a:pPr marL="231775" lvl="0" indent="-231775"/>
            <a:r>
              <a:rPr lang="en-US" sz="2200" dirty="0"/>
              <a:t>Sublicensing income typically addressed in the financial terms (e.g., WHOI receives % of sublicensing income)</a:t>
            </a:r>
          </a:p>
          <a:p>
            <a:pPr marL="231775" lvl="0" indent="-231775"/>
            <a:r>
              <a:rPr lang="en-US" sz="2200" dirty="0"/>
              <a:t>WHOI need not grant and/or can restrict sublicensing rights</a:t>
            </a:r>
          </a:p>
        </p:txBody>
      </p:sp>
      <p:sp>
        <p:nvSpPr>
          <p:cNvPr id="3" name="Title 2"/>
          <p:cNvSpPr>
            <a:spLocks noGrp="1"/>
          </p:cNvSpPr>
          <p:nvPr>
            <p:ph type="title"/>
          </p:nvPr>
        </p:nvSpPr>
        <p:spPr>
          <a:xfrm>
            <a:off x="342900" y="461964"/>
            <a:ext cx="8362323" cy="604836"/>
          </a:xfrm>
        </p:spPr>
        <p:txBody>
          <a:bodyPr/>
          <a:lstStyle/>
          <a:p>
            <a:pPr lvl="0"/>
            <a:r>
              <a:rPr lang="en-US" sz="2400" dirty="0"/>
              <a:t>Sublicensing</a:t>
            </a:r>
          </a:p>
        </p:txBody>
      </p:sp>
      <p:sp>
        <p:nvSpPr>
          <p:cNvPr id="4" name="Slide Number Placeholder 3"/>
          <p:cNvSpPr>
            <a:spLocks noGrp="1"/>
          </p:cNvSpPr>
          <p:nvPr>
            <p:ph type="sldNum" sz="quarter" idx="4"/>
          </p:nvPr>
        </p:nvSpPr>
        <p:spPr/>
        <p:txBody>
          <a:bodyPr/>
          <a:lstStyle/>
          <a:p>
            <a:fld id="{8C48FBB7-A01E-404B-B3F3-5766E4A2F798}" type="slidenum">
              <a:rPr lang="en-US" smtClean="0"/>
              <a:pPr/>
              <a:t>21</a:t>
            </a:fld>
            <a:endParaRPr lang="en-US" dirty="0"/>
          </a:p>
        </p:txBody>
      </p:sp>
    </p:spTree>
    <p:extLst>
      <p:ext uri="{BB962C8B-B14F-4D97-AF65-F5344CB8AC3E}">
        <p14:creationId xmlns:p14="http://schemas.microsoft.com/office/powerpoint/2010/main" val="1636612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1065200"/>
            <a:ext cx="8401050" cy="5163312"/>
          </a:xfrm>
        </p:spPr>
        <p:txBody>
          <a:bodyPr/>
          <a:lstStyle/>
          <a:p>
            <a:pPr marL="173038" lvl="0" indent="-173038"/>
            <a:r>
              <a:rPr lang="en-US" sz="2400" dirty="0"/>
              <a:t>Addresses whether licensee is able to </a:t>
            </a:r>
            <a:r>
              <a:rPr lang="en-US" sz="2400" u="sng" dirty="0"/>
              <a:t>sell or otherwise transfer the license</a:t>
            </a:r>
            <a:r>
              <a:rPr lang="en-US" sz="2400" dirty="0"/>
              <a:t> to </a:t>
            </a:r>
            <a:r>
              <a:rPr lang="en-US" sz="2400" dirty="0" smtClean="0"/>
              <a:t>another</a:t>
            </a:r>
            <a:endParaRPr lang="en-US" sz="2400" dirty="0"/>
          </a:p>
          <a:p>
            <a:pPr marL="173038" lvl="0" indent="-173038"/>
            <a:r>
              <a:rPr lang="en-US" sz="2400" dirty="0"/>
              <a:t>Restricting ability to assign or reserving the right for WHOI to </a:t>
            </a:r>
            <a:r>
              <a:rPr lang="en-US" sz="2400" u="sng" dirty="0"/>
              <a:t>consent</a:t>
            </a:r>
            <a:r>
              <a:rPr lang="en-US" sz="2400" dirty="0"/>
              <a:t> to the assignment gives WHOI the ability to protect its rights from ending up in the wrong </a:t>
            </a:r>
            <a:r>
              <a:rPr lang="en-US" sz="2400" dirty="0" smtClean="0"/>
              <a:t>hands</a:t>
            </a:r>
          </a:p>
          <a:p>
            <a:pPr marL="173038" lvl="0" indent="-173038"/>
            <a:r>
              <a:rPr lang="en-US" sz="2400" u="sng" dirty="0" smtClean="0"/>
              <a:t>Caveat</a:t>
            </a:r>
            <a:r>
              <a:rPr lang="en-US" sz="2400" dirty="0" smtClean="0"/>
              <a:t>: commonly, licensee can transfer upon a “change of control” (where licensee is bought by another company)</a:t>
            </a:r>
            <a:endParaRPr lang="en-US" sz="2400" dirty="0"/>
          </a:p>
        </p:txBody>
      </p:sp>
      <p:sp>
        <p:nvSpPr>
          <p:cNvPr id="3" name="Title 2"/>
          <p:cNvSpPr>
            <a:spLocks noGrp="1"/>
          </p:cNvSpPr>
          <p:nvPr>
            <p:ph type="title"/>
          </p:nvPr>
        </p:nvSpPr>
        <p:spPr>
          <a:xfrm>
            <a:off x="342900" y="461964"/>
            <a:ext cx="8362323" cy="604836"/>
          </a:xfrm>
        </p:spPr>
        <p:txBody>
          <a:bodyPr/>
          <a:lstStyle/>
          <a:p>
            <a:pPr lvl="0"/>
            <a:r>
              <a:rPr lang="en-US" sz="2400" dirty="0" smtClean="0"/>
              <a:t>Assignment Issues (picking your partner)</a:t>
            </a:r>
            <a:endParaRPr lang="en-US" sz="2400"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22</a:t>
            </a:fld>
            <a:endParaRPr lang="en-US" dirty="0"/>
          </a:p>
        </p:txBody>
      </p:sp>
    </p:spTree>
    <p:extLst>
      <p:ext uri="{BB962C8B-B14F-4D97-AF65-F5344CB8AC3E}">
        <p14:creationId xmlns:p14="http://schemas.microsoft.com/office/powerpoint/2010/main" val="1996024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t>Other Terms</a:t>
            </a:r>
          </a:p>
        </p:txBody>
      </p:sp>
    </p:spTree>
    <p:extLst>
      <p:ext uri="{BB962C8B-B14F-4D97-AF65-F5344CB8AC3E}">
        <p14:creationId xmlns:p14="http://schemas.microsoft.com/office/powerpoint/2010/main" val="96533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 y="920825"/>
            <a:ext cx="8401050" cy="5163312"/>
          </a:xfrm>
        </p:spPr>
        <p:txBody>
          <a:bodyPr/>
          <a:lstStyle/>
          <a:p>
            <a:pPr lvl="0"/>
            <a:r>
              <a:rPr lang="en-US" u="sng" dirty="0"/>
              <a:t>Publication Rights</a:t>
            </a:r>
            <a:endParaRPr lang="en-US" dirty="0"/>
          </a:p>
          <a:p>
            <a:pPr lvl="1"/>
            <a:r>
              <a:rPr lang="en-US" dirty="0"/>
              <a:t>Ensuring that WHOI is able to publish findings on its research</a:t>
            </a:r>
          </a:p>
          <a:p>
            <a:pPr lvl="1"/>
            <a:r>
              <a:rPr lang="en-US" dirty="0"/>
              <a:t>Often will contain provision giving licensee a period to review and comment prior to publication</a:t>
            </a:r>
          </a:p>
          <a:p>
            <a:pPr lvl="0"/>
            <a:r>
              <a:rPr lang="en-US" u="sng" dirty="0" smtClean="0"/>
              <a:t>Confidentiality </a:t>
            </a:r>
            <a:r>
              <a:rPr lang="en-US" u="sng" dirty="0"/>
              <a:t>and Publicity Rights</a:t>
            </a:r>
            <a:endParaRPr lang="en-US" dirty="0"/>
          </a:p>
          <a:p>
            <a:pPr lvl="1"/>
            <a:r>
              <a:rPr lang="en-US" dirty="0"/>
              <a:t>Some aspects of a commercial contract are often confidential, but WHOI and licensee should address whether each is free to comment on the project and its progress</a:t>
            </a:r>
          </a:p>
          <a:p>
            <a:pPr lvl="1"/>
            <a:r>
              <a:rPr lang="en-US" dirty="0"/>
              <a:t>WHOI looks to avoid restrictions on WHOI and PI’s ability to communicate publicly about their work (social media, other media)</a:t>
            </a:r>
          </a:p>
          <a:p>
            <a:pPr lvl="0"/>
            <a:r>
              <a:rPr lang="en-US" u="sng" dirty="0" smtClean="0"/>
              <a:t>Use </a:t>
            </a:r>
            <a:r>
              <a:rPr lang="en-US" u="sng" dirty="0"/>
              <a:t>of WHOI Marks or Attribution</a:t>
            </a:r>
            <a:endParaRPr lang="en-US" dirty="0"/>
          </a:p>
          <a:p>
            <a:pPr lvl="1"/>
            <a:r>
              <a:rPr lang="en-US" dirty="0"/>
              <a:t>Consider whether WHOI should require hardware or promotional materials to reference WHOI or carry WHOI markings</a:t>
            </a:r>
          </a:p>
          <a:p>
            <a:pPr lvl="1"/>
            <a:r>
              <a:rPr lang="en-US" dirty="0"/>
              <a:t>Marks and attribution should be consistent with WHOI mission/brand</a:t>
            </a:r>
          </a:p>
        </p:txBody>
      </p:sp>
      <p:sp>
        <p:nvSpPr>
          <p:cNvPr id="3" name="Title 2"/>
          <p:cNvSpPr>
            <a:spLocks noGrp="1"/>
          </p:cNvSpPr>
          <p:nvPr>
            <p:ph type="title"/>
          </p:nvPr>
        </p:nvSpPr>
        <p:spPr>
          <a:xfrm>
            <a:off x="342900" y="461964"/>
            <a:ext cx="8362323" cy="604836"/>
          </a:xfrm>
        </p:spPr>
        <p:txBody>
          <a:bodyPr/>
          <a:lstStyle/>
          <a:p>
            <a:pPr lvl="0"/>
            <a:r>
              <a:rPr lang="en-US" sz="2400" dirty="0" smtClean="0"/>
              <a:t>Other Terms</a:t>
            </a:r>
            <a:endParaRPr lang="en-US" sz="2400"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24</a:t>
            </a:fld>
            <a:endParaRPr lang="en-US" dirty="0"/>
          </a:p>
        </p:txBody>
      </p:sp>
    </p:spTree>
    <p:extLst>
      <p:ext uri="{BB962C8B-B14F-4D97-AF65-F5344CB8AC3E}">
        <p14:creationId xmlns:p14="http://schemas.microsoft.com/office/powerpoint/2010/main" val="2876830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
        <p:nvSpPr>
          <p:cNvPr id="5" name="Subtitle 4"/>
          <p:cNvSpPr>
            <a:spLocks noGrp="1"/>
          </p:cNvSpPr>
          <p:nvPr>
            <p:ph type="subTitle" idx="1"/>
          </p:nvPr>
        </p:nvSpPr>
        <p:spPr/>
        <p:txBody>
          <a:bodyPr/>
          <a:lstStyle/>
          <a:p>
            <a:r>
              <a:rPr lang="en-US" dirty="0" smtClean="0">
                <a:solidFill>
                  <a:schemeClr val="accent1"/>
                </a:solidFill>
                <a:hlinkClick r:id="rId2"/>
              </a:rPr>
              <a:t>JCdougherty@mintz.com</a:t>
            </a:r>
          </a:p>
          <a:p>
            <a:r>
              <a:rPr lang="en-US" u="sng" dirty="0" smtClean="0">
                <a:solidFill>
                  <a:schemeClr val="accent1"/>
                </a:solidFill>
              </a:rPr>
              <a:t>AJCivetta@mintz.com</a:t>
            </a:r>
            <a:endParaRPr lang="en-US" u="sng" dirty="0">
              <a:solidFill>
                <a:schemeClr val="accent1"/>
              </a:solidFill>
            </a:endParaRPr>
          </a:p>
        </p:txBody>
      </p:sp>
    </p:spTree>
    <p:extLst>
      <p:ext uri="{BB962C8B-B14F-4D97-AF65-F5344CB8AC3E}">
        <p14:creationId xmlns:p14="http://schemas.microsoft.com/office/powerpoint/2010/main" val="559537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976313" lvl="0" indent="-514350">
              <a:buFont typeface="+mj-lt"/>
              <a:buAutoNum type="romanUcPeriod"/>
            </a:pPr>
            <a:r>
              <a:rPr lang="en-US" sz="2200" dirty="0" smtClean="0"/>
              <a:t>Types/Features of </a:t>
            </a:r>
            <a:r>
              <a:rPr lang="en-US" sz="2200" dirty="0"/>
              <a:t>Agreements with Technology or IP </a:t>
            </a:r>
            <a:r>
              <a:rPr lang="en-US" sz="2200" dirty="0" smtClean="0"/>
              <a:t>Licensing </a:t>
            </a:r>
            <a:endParaRPr lang="en-US" sz="2200" dirty="0"/>
          </a:p>
          <a:p>
            <a:pPr marL="976313" lvl="0" indent="-514350">
              <a:buFont typeface="+mj-lt"/>
              <a:buAutoNum type="romanUcPeriod"/>
            </a:pPr>
            <a:r>
              <a:rPr lang="en-US" sz="2200" dirty="0"/>
              <a:t>Defining What is to be Transferred</a:t>
            </a:r>
          </a:p>
          <a:p>
            <a:pPr marL="976313" lvl="0" indent="-514350">
              <a:buFont typeface="+mj-lt"/>
              <a:buAutoNum type="romanUcPeriod"/>
            </a:pPr>
            <a:r>
              <a:rPr lang="en-US" sz="2200" dirty="0"/>
              <a:t>Common Business or Financial Terms</a:t>
            </a:r>
          </a:p>
          <a:p>
            <a:pPr marL="976313" lvl="0" indent="-514350">
              <a:buFont typeface="+mj-lt"/>
              <a:buAutoNum type="romanUcPeriod"/>
            </a:pPr>
            <a:r>
              <a:rPr lang="en-US" sz="2200" dirty="0"/>
              <a:t>Other Terms of </a:t>
            </a:r>
            <a:r>
              <a:rPr lang="en-US" sz="2200" dirty="0" smtClean="0"/>
              <a:t>Interest</a:t>
            </a:r>
          </a:p>
          <a:p>
            <a:pPr marL="461963" lvl="0" indent="0">
              <a:buNone/>
            </a:pPr>
            <a:endParaRPr lang="en-US" sz="2200" dirty="0"/>
          </a:p>
        </p:txBody>
      </p:sp>
      <p:sp>
        <p:nvSpPr>
          <p:cNvPr id="2" name="Title 1"/>
          <p:cNvSpPr>
            <a:spLocks noGrp="1"/>
          </p:cNvSpPr>
          <p:nvPr>
            <p:ph type="title"/>
          </p:nvPr>
        </p:nvSpPr>
        <p:spPr/>
        <p:txBody>
          <a:bodyPr/>
          <a:lstStyle/>
          <a:p>
            <a:r>
              <a:rPr lang="en-US" dirty="0" smtClean="0"/>
              <a:t>Roadmap for Today</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3</a:t>
            </a:fld>
            <a:endParaRPr lang="en-US" dirty="0"/>
          </a:p>
        </p:txBody>
      </p:sp>
    </p:spTree>
    <p:extLst>
      <p:ext uri="{BB962C8B-B14F-4D97-AF65-F5344CB8AC3E}">
        <p14:creationId xmlns:p14="http://schemas.microsoft.com/office/powerpoint/2010/main" val="2496525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61963" lvl="0" algn="ctr"/>
            <a:r>
              <a:rPr lang="en-US" dirty="0"/>
              <a:t>Types/Features of Agreements with Technology or IP Licensing </a:t>
            </a:r>
          </a:p>
        </p:txBody>
      </p:sp>
    </p:spTree>
    <p:extLst>
      <p:ext uri="{BB962C8B-B14F-4D97-AF65-F5344CB8AC3E}">
        <p14:creationId xmlns:p14="http://schemas.microsoft.com/office/powerpoint/2010/main" val="1276493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indent="0">
              <a:buNone/>
            </a:pPr>
            <a:r>
              <a:rPr lang="en-US" u="sng" dirty="0"/>
              <a:t>Simple </a:t>
            </a:r>
            <a:r>
              <a:rPr lang="en-US" u="sng" dirty="0" smtClean="0"/>
              <a:t>License Agreement</a:t>
            </a:r>
            <a:endParaRPr lang="en-US" u="sng" dirty="0"/>
          </a:p>
          <a:p>
            <a:pPr marL="461963" indent="-461963"/>
            <a:r>
              <a:rPr lang="en-US" dirty="0"/>
              <a:t>	Alone or in combination with funding (e.g., grant</a:t>
            </a:r>
            <a:r>
              <a:rPr lang="en-US" dirty="0" smtClean="0"/>
              <a:t>)</a:t>
            </a:r>
          </a:p>
          <a:p>
            <a:pPr marL="461963" indent="-461963"/>
            <a:r>
              <a:rPr lang="en-US" dirty="0" smtClean="0"/>
              <a:t>   Gives right to use, make, have made and/or sell</a:t>
            </a:r>
            <a:endParaRPr lang="en-US" dirty="0"/>
          </a:p>
          <a:p>
            <a:pPr marL="461963" indent="-461963"/>
            <a:r>
              <a:rPr lang="en-US" dirty="0"/>
              <a:t>	</a:t>
            </a:r>
            <a:r>
              <a:rPr lang="en-US" dirty="0" smtClean="0"/>
              <a:t>Today’s focus: rights </a:t>
            </a:r>
            <a:r>
              <a:rPr lang="en-US" dirty="0"/>
              <a:t>out-bound from WHOI</a:t>
            </a:r>
          </a:p>
          <a:p>
            <a:pPr indent="0">
              <a:buNone/>
            </a:pPr>
            <a:r>
              <a:rPr lang="en-US" u="sng" dirty="0"/>
              <a:t>Joint Development or </a:t>
            </a:r>
            <a:r>
              <a:rPr lang="en-US" u="sng" dirty="0" smtClean="0"/>
              <a:t>Collaboration Agreement</a:t>
            </a:r>
            <a:endParaRPr lang="en-US" u="sng" dirty="0"/>
          </a:p>
          <a:p>
            <a:pPr marL="461963" indent="-461963"/>
            <a:r>
              <a:rPr lang="en-US" dirty="0"/>
              <a:t>	License as part of a joint development or collaboration agreement</a:t>
            </a:r>
          </a:p>
          <a:p>
            <a:pPr marL="461963" indent="-461963"/>
            <a:r>
              <a:rPr lang="en-US" dirty="0"/>
              <a:t>	</a:t>
            </a:r>
            <a:r>
              <a:rPr lang="en-US" dirty="0" smtClean="0"/>
              <a:t>Usually creates joint </a:t>
            </a:r>
            <a:r>
              <a:rPr lang="en-US" dirty="0"/>
              <a:t>technology and/or intellectual property</a:t>
            </a:r>
          </a:p>
          <a:p>
            <a:pPr indent="0">
              <a:buNone/>
            </a:pPr>
            <a:r>
              <a:rPr lang="en-US" u="sng" dirty="0" smtClean="0"/>
              <a:t>Spin-Out</a:t>
            </a:r>
            <a:r>
              <a:rPr lang="en-US" dirty="0"/>
              <a:t> </a:t>
            </a:r>
            <a:endParaRPr lang="en-US" dirty="0" smtClean="0"/>
          </a:p>
          <a:p>
            <a:pPr marL="682625" indent="-682625"/>
            <a:r>
              <a:rPr lang="en-US" dirty="0" smtClean="0"/>
              <a:t>Less common</a:t>
            </a:r>
          </a:p>
          <a:p>
            <a:pPr marL="682625" indent="-682625"/>
            <a:r>
              <a:rPr lang="en-US" dirty="0" smtClean="0"/>
              <a:t>Usually involves creation of new entity</a:t>
            </a:r>
            <a:endParaRPr lang="en-US" dirty="0"/>
          </a:p>
        </p:txBody>
      </p:sp>
      <p:sp>
        <p:nvSpPr>
          <p:cNvPr id="3" name="Title 2"/>
          <p:cNvSpPr>
            <a:spLocks noGrp="1"/>
          </p:cNvSpPr>
          <p:nvPr>
            <p:ph type="title"/>
          </p:nvPr>
        </p:nvSpPr>
        <p:spPr/>
        <p:txBody>
          <a:bodyPr/>
          <a:lstStyle/>
          <a:p>
            <a:r>
              <a:rPr lang="en-US" dirty="0"/>
              <a:t>Types and Main Features of Agreements with Technology or IP Licensing</a:t>
            </a:r>
          </a:p>
        </p:txBody>
      </p:sp>
      <p:sp>
        <p:nvSpPr>
          <p:cNvPr id="6" name="Slide Number Placeholder 5"/>
          <p:cNvSpPr>
            <a:spLocks noGrp="1"/>
          </p:cNvSpPr>
          <p:nvPr>
            <p:ph type="sldNum" sz="quarter" idx="4"/>
          </p:nvPr>
        </p:nvSpPr>
        <p:spPr/>
        <p:txBody>
          <a:bodyPr/>
          <a:lstStyle/>
          <a:p>
            <a:fld id="{8C48FBB7-A01E-404B-B3F3-5766E4A2F798}" type="slidenum">
              <a:rPr lang="en-US" smtClean="0"/>
              <a:pPr/>
              <a:t>5</a:t>
            </a:fld>
            <a:endParaRPr lang="en-US" dirty="0"/>
          </a:p>
        </p:txBody>
      </p:sp>
    </p:spTree>
    <p:extLst>
      <p:ext uri="{BB962C8B-B14F-4D97-AF65-F5344CB8AC3E}">
        <p14:creationId xmlns:p14="http://schemas.microsoft.com/office/powerpoint/2010/main" val="10699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61963" lvl="0" indent="-461963"/>
            <a:r>
              <a:rPr lang="en-US" dirty="0"/>
              <a:t>WHOI (</a:t>
            </a:r>
            <a:r>
              <a:rPr lang="en-US" u="sng" dirty="0"/>
              <a:t>licensor</a:t>
            </a:r>
            <a:r>
              <a:rPr lang="en-US" dirty="0"/>
              <a:t>) licenses certain rights (e.g., use, make, sell) to another (</a:t>
            </a:r>
            <a:r>
              <a:rPr lang="en-US" u="sng" dirty="0"/>
              <a:t>licensee</a:t>
            </a:r>
            <a:r>
              <a:rPr lang="en-US" dirty="0"/>
              <a:t>)</a:t>
            </a:r>
          </a:p>
          <a:p>
            <a:pPr marL="461963" lvl="0" indent="-461963"/>
            <a:r>
              <a:rPr lang="en-US" dirty="0"/>
              <a:t>License can be </a:t>
            </a:r>
            <a:r>
              <a:rPr lang="en-US" u="sng" dirty="0"/>
              <a:t>exclusive</a:t>
            </a:r>
            <a:r>
              <a:rPr lang="en-US" dirty="0"/>
              <a:t> to licensee or </a:t>
            </a:r>
            <a:r>
              <a:rPr lang="en-US" u="sng" dirty="0"/>
              <a:t>non-exclusive</a:t>
            </a:r>
          </a:p>
          <a:p>
            <a:pPr marL="461963" lvl="0" indent="-461963"/>
            <a:r>
              <a:rPr lang="en-US" dirty="0"/>
              <a:t>Licenses usually define a “</a:t>
            </a:r>
            <a:r>
              <a:rPr lang="en-US" u="sng" dirty="0"/>
              <a:t>field</a:t>
            </a:r>
            <a:r>
              <a:rPr lang="en-US" dirty="0"/>
              <a:t>” and/or a “</a:t>
            </a:r>
            <a:r>
              <a:rPr lang="en-US" u="sng" dirty="0"/>
              <a:t>territory</a:t>
            </a:r>
            <a:r>
              <a:rPr lang="en-US" dirty="0"/>
              <a:t>” where the rights can be used, and may limit the licensee’s ability to grant rights to others under the WHOI IP (also called “</a:t>
            </a:r>
            <a:r>
              <a:rPr lang="en-US" u="sng" dirty="0"/>
              <a:t>sublicensin</a:t>
            </a:r>
            <a:r>
              <a:rPr lang="en-US" dirty="0"/>
              <a:t>g”)</a:t>
            </a:r>
          </a:p>
          <a:p>
            <a:pPr marL="461963" lvl="0" indent="-461963"/>
            <a:r>
              <a:rPr lang="en-US" dirty="0"/>
              <a:t>Licensee usually pays WHOI a </a:t>
            </a:r>
            <a:r>
              <a:rPr lang="en-US" u="sng" dirty="0"/>
              <a:t>royalty</a:t>
            </a:r>
            <a:r>
              <a:rPr lang="en-US" dirty="0"/>
              <a:t> for licensee’s sale of products or services incorporating the licensed rights</a:t>
            </a:r>
          </a:p>
          <a:p>
            <a:pPr marL="461963" lvl="0" indent="-461963"/>
            <a:r>
              <a:rPr lang="en-US" dirty="0"/>
              <a:t>If the license is exclusive, licensee must commit that it will make efforts to commercialize the licensed rights--these are called “</a:t>
            </a:r>
            <a:r>
              <a:rPr lang="en-US" u="sng" dirty="0"/>
              <a:t>diligence requirements</a:t>
            </a:r>
            <a:r>
              <a:rPr lang="en-US" dirty="0"/>
              <a:t>” (e.g., licensee agrees to make diligent/best/reasonable efforts to commercialize</a:t>
            </a:r>
            <a:r>
              <a:rPr lang="en-US" dirty="0" smtClean="0"/>
              <a:t>)</a:t>
            </a:r>
            <a:endParaRPr lang="en-US" dirty="0"/>
          </a:p>
        </p:txBody>
      </p:sp>
      <p:sp>
        <p:nvSpPr>
          <p:cNvPr id="3" name="Title 2"/>
          <p:cNvSpPr>
            <a:spLocks noGrp="1"/>
          </p:cNvSpPr>
          <p:nvPr>
            <p:ph type="title"/>
          </p:nvPr>
        </p:nvSpPr>
        <p:spPr/>
        <p:txBody>
          <a:bodyPr/>
          <a:lstStyle/>
          <a:p>
            <a:r>
              <a:rPr lang="en-US" dirty="0" smtClean="0"/>
              <a:t>Simple License</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6</a:t>
            </a:fld>
            <a:endParaRPr lang="en-US" dirty="0"/>
          </a:p>
        </p:txBody>
      </p:sp>
    </p:spTree>
    <p:extLst>
      <p:ext uri="{BB962C8B-B14F-4D97-AF65-F5344CB8AC3E}">
        <p14:creationId xmlns:p14="http://schemas.microsoft.com/office/powerpoint/2010/main" val="1668641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61963" lvl="0" indent="-452438"/>
            <a:r>
              <a:rPr lang="en-US" dirty="0" smtClean="0"/>
              <a:t>Even </a:t>
            </a:r>
            <a:r>
              <a:rPr lang="en-US" dirty="0"/>
              <a:t>if exclusive, WHOI must always retain </a:t>
            </a:r>
            <a:r>
              <a:rPr lang="en-US" dirty="0" smtClean="0"/>
              <a:t>at least non-commercial </a:t>
            </a:r>
            <a:r>
              <a:rPr lang="en-US" dirty="0"/>
              <a:t>rights </a:t>
            </a:r>
            <a:r>
              <a:rPr lang="en-US" dirty="0" smtClean="0"/>
              <a:t>(“</a:t>
            </a:r>
            <a:r>
              <a:rPr lang="en-US" u="sng" dirty="0" smtClean="0"/>
              <a:t>retained rights</a:t>
            </a:r>
            <a:r>
              <a:rPr lang="en-US" dirty="0" smtClean="0"/>
              <a:t>”) so </a:t>
            </a:r>
            <a:r>
              <a:rPr lang="en-US" dirty="0"/>
              <a:t>that we can keep using our own ideas/inventions to continue to innovate</a:t>
            </a:r>
          </a:p>
          <a:p>
            <a:pPr marL="461963" lvl="0" indent="-452438"/>
            <a:r>
              <a:rPr lang="en-US" dirty="0"/>
              <a:t>OTT’s goal is to avoid any agreement that restricts our PI’s from doing any work they want to pursue</a:t>
            </a:r>
          </a:p>
          <a:p>
            <a:pPr marL="461963" lvl="0" indent="-452438"/>
            <a:r>
              <a:rPr lang="en-US" u="sng" dirty="0" smtClean="0"/>
              <a:t>Caveat</a:t>
            </a:r>
            <a:r>
              <a:rPr lang="en-US" dirty="0" smtClean="0"/>
              <a:t>: Do other </a:t>
            </a:r>
            <a:r>
              <a:rPr lang="en-US" dirty="0"/>
              <a:t>institutions that have collaborated with WHOI, or </a:t>
            </a:r>
            <a:r>
              <a:rPr lang="en-US" dirty="0" smtClean="0"/>
              <a:t>are sources </a:t>
            </a:r>
            <a:r>
              <a:rPr lang="en-US" dirty="0"/>
              <a:t>of funding for WHOI, </a:t>
            </a:r>
            <a:r>
              <a:rPr lang="en-US" dirty="0" smtClean="0"/>
              <a:t>have </a:t>
            </a:r>
            <a:r>
              <a:rPr lang="en-US" dirty="0"/>
              <a:t>rights in the licensed technology that need to be considered or carved </a:t>
            </a:r>
            <a:r>
              <a:rPr lang="en-US" dirty="0" smtClean="0"/>
              <a:t>out?</a:t>
            </a:r>
            <a:endParaRPr lang="en-US" dirty="0"/>
          </a:p>
          <a:p>
            <a:pPr indent="0">
              <a:buNone/>
            </a:pPr>
            <a:endParaRPr lang="en-US" dirty="0"/>
          </a:p>
        </p:txBody>
      </p:sp>
      <p:sp>
        <p:nvSpPr>
          <p:cNvPr id="3" name="Title 2"/>
          <p:cNvSpPr>
            <a:spLocks noGrp="1"/>
          </p:cNvSpPr>
          <p:nvPr>
            <p:ph type="title"/>
          </p:nvPr>
        </p:nvSpPr>
        <p:spPr/>
        <p:txBody>
          <a:bodyPr/>
          <a:lstStyle/>
          <a:p>
            <a:r>
              <a:rPr lang="en-US" dirty="0" smtClean="0"/>
              <a:t>Simple License (continued)</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7</a:t>
            </a:fld>
            <a:endParaRPr lang="en-US" dirty="0"/>
          </a:p>
        </p:txBody>
      </p:sp>
    </p:spTree>
    <p:extLst>
      <p:ext uri="{BB962C8B-B14F-4D97-AF65-F5344CB8AC3E}">
        <p14:creationId xmlns:p14="http://schemas.microsoft.com/office/powerpoint/2010/main" val="3038320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61963" lvl="0" indent="-452438"/>
            <a:r>
              <a:rPr lang="en-US" sz="2200" dirty="0" smtClean="0"/>
              <a:t>An agreement which contemplates/requires </a:t>
            </a:r>
            <a:r>
              <a:rPr lang="en-US" sz="2200" u="sng" dirty="0" smtClean="0"/>
              <a:t>joint development </a:t>
            </a:r>
            <a:r>
              <a:rPr lang="en-US" sz="2200" dirty="0" smtClean="0"/>
              <a:t>efforts between WHOI and a third party</a:t>
            </a:r>
          </a:p>
          <a:p>
            <a:pPr marL="461963" lvl="0" indent="-452438"/>
            <a:r>
              <a:rPr lang="en-US" sz="2200" dirty="0" smtClean="0"/>
              <a:t>Will typically include licensing components which define the parties’ respective rights to technology and IP:</a:t>
            </a:r>
          </a:p>
          <a:p>
            <a:pPr marL="873443" lvl="1" indent="-452438"/>
            <a:r>
              <a:rPr lang="en-US" sz="2000" dirty="0" smtClean="0"/>
              <a:t>Created/owned by one party prior to the collaboration, often called “</a:t>
            </a:r>
            <a:r>
              <a:rPr lang="en-US" sz="2000" u="sng" dirty="0" smtClean="0"/>
              <a:t>background</a:t>
            </a:r>
            <a:r>
              <a:rPr lang="en-US" sz="2000" dirty="0" smtClean="0"/>
              <a:t>” technology or IP</a:t>
            </a:r>
          </a:p>
          <a:p>
            <a:pPr marL="1216343" lvl="2" indent="-452438"/>
            <a:r>
              <a:rPr lang="en-US" sz="1800" dirty="0" smtClean="0"/>
              <a:t>“Background” can be used by the other </a:t>
            </a:r>
            <a:r>
              <a:rPr lang="en-US" sz="1800" u="sng" dirty="0" smtClean="0"/>
              <a:t>during</a:t>
            </a:r>
            <a:r>
              <a:rPr lang="en-US" sz="1800" dirty="0" smtClean="0"/>
              <a:t> the collaboration</a:t>
            </a:r>
          </a:p>
          <a:p>
            <a:pPr marL="873443" lvl="1" indent="-452438"/>
            <a:r>
              <a:rPr lang="en-US" sz="2000" dirty="0" smtClean="0"/>
              <a:t>Created as a result of the collaboration, often called “</a:t>
            </a:r>
            <a:r>
              <a:rPr lang="en-US" sz="2000" u="sng" dirty="0" smtClean="0"/>
              <a:t>joint</a:t>
            </a:r>
            <a:r>
              <a:rPr lang="en-US" sz="2000" dirty="0" smtClean="0"/>
              <a:t>” technology or IP</a:t>
            </a:r>
          </a:p>
          <a:p>
            <a:pPr marL="1216343" lvl="2" indent="-452438"/>
            <a:r>
              <a:rPr lang="en-US" sz="1800" dirty="0" smtClean="0"/>
              <a:t>Both parties can use the “joint” during and </a:t>
            </a:r>
            <a:r>
              <a:rPr lang="en-US" sz="1800" u="sng" dirty="0" smtClean="0"/>
              <a:t>after</a:t>
            </a:r>
            <a:r>
              <a:rPr lang="en-US" sz="1800" dirty="0" smtClean="0"/>
              <a:t> collaboration ends</a:t>
            </a:r>
          </a:p>
          <a:p>
            <a:pPr marL="461963" indent="-452438"/>
            <a:r>
              <a:rPr lang="en-US" sz="2200" u="sng" dirty="0" smtClean="0"/>
              <a:t>Caveat</a:t>
            </a:r>
            <a:r>
              <a:rPr lang="en-US" sz="2200" dirty="0" smtClean="0"/>
              <a:t>: consider how to address technology or IP created during, but outside (independently) of the collaboration.</a:t>
            </a:r>
          </a:p>
          <a:p>
            <a:pPr marL="461963" lvl="0" indent="-452438"/>
            <a:endParaRPr lang="en-US" dirty="0" smtClean="0"/>
          </a:p>
          <a:p>
            <a:pPr marL="461963" lvl="0" indent="-452438"/>
            <a:endParaRPr lang="en-US" dirty="0" smtClean="0"/>
          </a:p>
          <a:p>
            <a:pPr marL="461963" lvl="0" indent="-452438"/>
            <a:r>
              <a:rPr lang="en-US" dirty="0" smtClean="0"/>
              <a:t>Technology </a:t>
            </a:r>
          </a:p>
          <a:p>
            <a:pPr marL="461963" lvl="0" indent="-452438"/>
            <a:r>
              <a:rPr lang="en-US" dirty="0" smtClean="0"/>
              <a:t>OTT’s </a:t>
            </a:r>
            <a:r>
              <a:rPr lang="en-US" dirty="0"/>
              <a:t>goal is to avoid any agreement that restricts our PI’s from doing any work they want to pursue</a:t>
            </a:r>
          </a:p>
          <a:p>
            <a:pPr marL="461963" lvl="0" indent="-452438"/>
            <a:r>
              <a:rPr lang="en-US" u="sng" dirty="0" smtClean="0"/>
              <a:t>Caveat</a:t>
            </a:r>
            <a:r>
              <a:rPr lang="en-US" dirty="0" smtClean="0"/>
              <a:t>: Do other </a:t>
            </a:r>
            <a:r>
              <a:rPr lang="en-US" dirty="0"/>
              <a:t>institutions that have collaborated with WHOI, or </a:t>
            </a:r>
            <a:r>
              <a:rPr lang="en-US" dirty="0" smtClean="0"/>
              <a:t>are sources </a:t>
            </a:r>
            <a:r>
              <a:rPr lang="en-US" dirty="0"/>
              <a:t>of funding for WHOI, </a:t>
            </a:r>
            <a:r>
              <a:rPr lang="en-US" dirty="0" smtClean="0"/>
              <a:t>have </a:t>
            </a:r>
            <a:r>
              <a:rPr lang="en-US" dirty="0"/>
              <a:t>rights in the licensed technology that need to be considered or carved </a:t>
            </a:r>
            <a:r>
              <a:rPr lang="en-US" dirty="0" smtClean="0"/>
              <a:t>out?</a:t>
            </a:r>
            <a:endParaRPr lang="en-US" dirty="0"/>
          </a:p>
          <a:p>
            <a:pPr indent="0">
              <a:buNone/>
            </a:pPr>
            <a:endParaRPr lang="en-US" dirty="0"/>
          </a:p>
        </p:txBody>
      </p:sp>
      <p:sp>
        <p:nvSpPr>
          <p:cNvPr id="3" name="Title 2"/>
          <p:cNvSpPr>
            <a:spLocks noGrp="1"/>
          </p:cNvSpPr>
          <p:nvPr>
            <p:ph type="title"/>
          </p:nvPr>
        </p:nvSpPr>
        <p:spPr>
          <a:xfrm>
            <a:off x="342900" y="461964"/>
            <a:ext cx="8362323" cy="604836"/>
          </a:xfrm>
        </p:spPr>
        <p:txBody>
          <a:bodyPr/>
          <a:lstStyle/>
          <a:p>
            <a:r>
              <a:rPr lang="en-US" dirty="0"/>
              <a:t>Joint Development or Collaboration Agreements</a:t>
            </a:r>
          </a:p>
        </p:txBody>
      </p:sp>
      <p:sp>
        <p:nvSpPr>
          <p:cNvPr id="4" name="Slide Number Placeholder 3"/>
          <p:cNvSpPr>
            <a:spLocks noGrp="1"/>
          </p:cNvSpPr>
          <p:nvPr>
            <p:ph type="sldNum" sz="quarter" idx="4"/>
          </p:nvPr>
        </p:nvSpPr>
        <p:spPr/>
        <p:txBody>
          <a:bodyPr/>
          <a:lstStyle/>
          <a:p>
            <a:fld id="{8C48FBB7-A01E-404B-B3F3-5766E4A2F798}" type="slidenum">
              <a:rPr lang="en-US" smtClean="0"/>
              <a:pPr/>
              <a:t>8</a:t>
            </a:fld>
            <a:endParaRPr lang="en-US" dirty="0"/>
          </a:p>
        </p:txBody>
      </p:sp>
    </p:spTree>
    <p:extLst>
      <p:ext uri="{BB962C8B-B14F-4D97-AF65-F5344CB8AC3E}">
        <p14:creationId xmlns:p14="http://schemas.microsoft.com/office/powerpoint/2010/main" val="3317335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indent="0">
              <a:buNone/>
            </a:pPr>
            <a:r>
              <a:rPr lang="en-US" sz="2200" dirty="0" smtClean="0"/>
              <a:t>Other features of these agreements:</a:t>
            </a:r>
          </a:p>
          <a:p>
            <a:pPr lvl="1">
              <a:buFont typeface="Arial" panose="020B0604020202020204" pitchFamily="34" charset="0"/>
              <a:buChar char="•"/>
            </a:pPr>
            <a:r>
              <a:rPr lang="en-US" sz="2200" u="sng" dirty="0" smtClean="0"/>
              <a:t>Resource </a:t>
            </a:r>
            <a:r>
              <a:rPr lang="en-US" sz="2200" u="sng" dirty="0"/>
              <a:t>commitments</a:t>
            </a:r>
            <a:r>
              <a:rPr lang="en-US" sz="2200" dirty="0"/>
              <a:t>; what each party is required to commit to the development effort (e.g., people, time)</a:t>
            </a:r>
          </a:p>
          <a:p>
            <a:pPr lvl="1">
              <a:buFont typeface="Arial" panose="020B0604020202020204" pitchFamily="34" charset="0"/>
              <a:buChar char="•"/>
            </a:pPr>
            <a:r>
              <a:rPr lang="en-US" sz="2200" u="sng" dirty="0"/>
              <a:t>Governance</a:t>
            </a:r>
            <a:r>
              <a:rPr lang="en-US" sz="2200" dirty="0"/>
              <a:t>, addressing how the parties will manage the collaboration (e.g., Project Coordinators, Joint Steering Committee, </a:t>
            </a:r>
            <a:r>
              <a:rPr lang="en-US" sz="2200" dirty="0" smtClean="0"/>
              <a:t>etc.)</a:t>
            </a:r>
            <a:endParaRPr lang="en-US" sz="2200" dirty="0"/>
          </a:p>
          <a:p>
            <a:pPr lvl="1">
              <a:buFont typeface="Arial" panose="020B0604020202020204" pitchFamily="34" charset="0"/>
              <a:buChar char="•"/>
            </a:pPr>
            <a:r>
              <a:rPr lang="en-US" sz="2200" dirty="0"/>
              <a:t>Who </a:t>
            </a:r>
            <a:r>
              <a:rPr lang="en-US" sz="2200" dirty="0" smtClean="0"/>
              <a:t>will pay to </a:t>
            </a:r>
            <a:r>
              <a:rPr lang="en-US" sz="2200" u="sng" dirty="0" smtClean="0"/>
              <a:t>prosecute</a:t>
            </a:r>
            <a:r>
              <a:rPr lang="en-US" sz="2200" dirty="0" smtClean="0"/>
              <a:t> and </a:t>
            </a:r>
            <a:r>
              <a:rPr lang="en-US" sz="2200" u="sng" dirty="0" smtClean="0"/>
              <a:t>enforce</a:t>
            </a:r>
            <a:r>
              <a:rPr lang="en-US" sz="2200" dirty="0" smtClean="0"/>
              <a:t> </a:t>
            </a:r>
            <a:r>
              <a:rPr lang="en-US" sz="2200" dirty="0"/>
              <a:t>any IP developed during the collaboration</a:t>
            </a:r>
          </a:p>
          <a:p>
            <a:pPr lvl="1">
              <a:buFont typeface="Arial" panose="020B0604020202020204" pitchFamily="34" charset="0"/>
              <a:buChar char="•"/>
            </a:pPr>
            <a:r>
              <a:rPr lang="en-US" sz="2200" u="sng" dirty="0"/>
              <a:t>Responsibility for commercializing </a:t>
            </a:r>
            <a:r>
              <a:rPr lang="en-US" sz="2200" dirty="0"/>
              <a:t>the product developed during the collaboration (almost always not WHOI) or the sharing of information on potential customers for the jointly developed project</a:t>
            </a:r>
          </a:p>
          <a:p>
            <a:pPr indent="0">
              <a:buNone/>
            </a:pPr>
            <a:endParaRPr lang="en-US" dirty="0"/>
          </a:p>
        </p:txBody>
      </p:sp>
      <p:sp>
        <p:nvSpPr>
          <p:cNvPr id="3" name="Title 2"/>
          <p:cNvSpPr>
            <a:spLocks noGrp="1"/>
          </p:cNvSpPr>
          <p:nvPr>
            <p:ph type="title"/>
          </p:nvPr>
        </p:nvSpPr>
        <p:spPr>
          <a:xfrm>
            <a:off x="342900" y="461964"/>
            <a:ext cx="8362323" cy="604836"/>
          </a:xfrm>
        </p:spPr>
        <p:txBody>
          <a:bodyPr/>
          <a:lstStyle/>
          <a:p>
            <a:r>
              <a:rPr lang="en-US" dirty="0"/>
              <a:t>Joint Development or Collaboration </a:t>
            </a:r>
            <a:r>
              <a:rPr lang="en-US" dirty="0" smtClean="0"/>
              <a:t>Agreements</a:t>
            </a:r>
            <a:br>
              <a:rPr lang="en-US" dirty="0" smtClean="0"/>
            </a:br>
            <a:r>
              <a:rPr lang="en-US" dirty="0"/>
              <a:t>	</a:t>
            </a:r>
            <a:r>
              <a:rPr lang="en-US" dirty="0" smtClean="0"/>
              <a:t>(continued)</a:t>
            </a:r>
            <a:endParaRPr lang="en-US" dirty="0"/>
          </a:p>
        </p:txBody>
      </p:sp>
      <p:sp>
        <p:nvSpPr>
          <p:cNvPr id="4" name="Slide Number Placeholder 3"/>
          <p:cNvSpPr>
            <a:spLocks noGrp="1"/>
          </p:cNvSpPr>
          <p:nvPr>
            <p:ph type="sldNum" sz="quarter" idx="4"/>
          </p:nvPr>
        </p:nvSpPr>
        <p:spPr/>
        <p:txBody>
          <a:bodyPr/>
          <a:lstStyle/>
          <a:p>
            <a:fld id="{8C48FBB7-A01E-404B-B3F3-5766E4A2F798}" type="slidenum">
              <a:rPr lang="en-US" smtClean="0"/>
              <a:pPr/>
              <a:t>9</a:t>
            </a:fld>
            <a:endParaRPr lang="en-US" dirty="0"/>
          </a:p>
        </p:txBody>
      </p:sp>
    </p:spTree>
    <p:extLst>
      <p:ext uri="{BB962C8B-B14F-4D97-AF65-F5344CB8AC3E}">
        <p14:creationId xmlns:p14="http://schemas.microsoft.com/office/powerpoint/2010/main" val="1209148882"/>
      </p:ext>
    </p:extLst>
  </p:cSld>
  <p:clrMapOvr>
    <a:masterClrMapping/>
  </p:clrMapOvr>
</p:sld>
</file>

<file path=ppt/theme/theme1.xml><?xml version="1.0" encoding="utf-8"?>
<a:theme xmlns:a="http://schemas.openxmlformats.org/drawingml/2006/main" name="Mintz_Theme_Widescreen">
  <a:themeElements>
    <a:clrScheme name="Mintz_Theme_Colors">
      <a:dk1>
        <a:sysClr val="windowText" lastClr="000000"/>
      </a:dk1>
      <a:lt1>
        <a:sysClr val="window" lastClr="FFFFFF"/>
      </a:lt1>
      <a:dk2>
        <a:srgbClr val="000000"/>
      </a:dk2>
      <a:lt2>
        <a:srgbClr val="E7E6E6"/>
      </a:lt2>
      <a:accent1>
        <a:srgbClr val="00B2A9"/>
      </a:accent1>
      <a:accent2>
        <a:srgbClr val="1B5B69"/>
      </a:accent2>
      <a:accent3>
        <a:srgbClr val="5CE5CE"/>
      </a:accent3>
      <a:accent4>
        <a:srgbClr val="00B2A9"/>
      </a:accent4>
      <a:accent5>
        <a:srgbClr val="1B5B69"/>
      </a:accent5>
      <a:accent6>
        <a:srgbClr val="5CE5CE"/>
      </a:accent6>
      <a:hlink>
        <a:srgbClr val="00B2A9"/>
      </a:hlink>
      <a:folHlink>
        <a:srgbClr val="1B5B69"/>
      </a:folHlink>
    </a:clrScheme>
    <a:fontScheme name="Mintz_Theme_Fonts">
      <a:majorFont>
        <a:latin typeface="Arial"/>
        <a:ea typeface=""/>
        <a:cs typeface=""/>
      </a:majorFont>
      <a:minorFont>
        <a:latin typeface="Arial"/>
        <a:ea typeface=""/>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8" id="{34093E45-F7D9-4E14-BFE3-F6011A190742}" vid="{E99A5B42-51FC-4823-B6A8-8D2DA0B0977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1398</Words>
  <Application>Microsoft Office PowerPoint</Application>
  <PresentationFormat>On-screen Show (4:3)</PresentationFormat>
  <Paragraphs>152</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Courier New</vt:lpstr>
      <vt:lpstr>Mintz_Theme_Widescreen</vt:lpstr>
      <vt:lpstr>Introduction to Technology Licensing</vt:lpstr>
      <vt:lpstr>Introduction to Technology Licensing</vt:lpstr>
      <vt:lpstr>Roadmap for Today</vt:lpstr>
      <vt:lpstr>Types/Features of Agreements with Technology or IP Licensing </vt:lpstr>
      <vt:lpstr>Types and Main Features of Agreements with Technology or IP Licensing</vt:lpstr>
      <vt:lpstr>Simple License</vt:lpstr>
      <vt:lpstr>Simple License (continued)</vt:lpstr>
      <vt:lpstr>Joint Development or Collaboration Agreements</vt:lpstr>
      <vt:lpstr>Joint Development or Collaboration Agreements  (continued)</vt:lpstr>
      <vt:lpstr>Spin-Outs </vt:lpstr>
      <vt:lpstr>Defining What Is To Be Transferred</vt:lpstr>
      <vt:lpstr>IP Rights and How Documented</vt:lpstr>
      <vt:lpstr>Limitations on Transferred Rights</vt:lpstr>
      <vt:lpstr>Establishing Perimeters on Transferred Rights</vt:lpstr>
      <vt:lpstr>Treatment of After-Developed Technology</vt:lpstr>
      <vt:lpstr>Business and Financial Terms</vt:lpstr>
      <vt:lpstr>Payments to WHOI</vt:lpstr>
      <vt:lpstr>Diligence Obligations</vt:lpstr>
      <vt:lpstr>Patent Prosecution and Maintenance</vt:lpstr>
      <vt:lpstr>Governance (in joint development or collaboration)</vt:lpstr>
      <vt:lpstr>Sublicensing</vt:lpstr>
      <vt:lpstr>Assignment Issues (picking your partner)</vt:lpstr>
      <vt:lpstr>Other Terms</vt:lpstr>
      <vt:lpstr>Other Terms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