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11"/>
  </p:normalViewPr>
  <p:slideViewPr>
    <p:cSldViewPr snapToGrid="0" snapToObjects="1">
      <p:cViewPr varScale="1">
        <p:scale>
          <a:sx n="109" d="100"/>
          <a:sy n="109" d="100"/>
        </p:scale>
        <p:origin x="5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5F4F1-6547-1049-AEBE-3FED25993F6E}" type="datetimeFigureOut">
              <a:rPr lang="en-US" smtClean="0"/>
              <a:t>6/20/18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AB106-CE31-4F4C-88A3-5392F111F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5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FE3F7-22EF-5040-9305-4BFE94EC8325}" type="datetimeFigureOut">
              <a:rPr lang="en-US" smtClean="0"/>
              <a:t>6/20/18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4360B-C1DE-D147-941F-9624C30B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9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5014" y="536855"/>
            <a:ext cx="1832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Microplastics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3641568" y="2611342"/>
            <a:ext cx="2121877" cy="2121877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77276" y="3256781"/>
            <a:ext cx="1450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WHOI</a:t>
            </a:r>
          </a:p>
          <a:p>
            <a:pPr algn="ctr"/>
            <a:r>
              <a:rPr lang="en-US" sz="2400" dirty="0" smtClean="0"/>
              <a:t>Science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56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5014" y="536855"/>
            <a:ext cx="6676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Microplastics</a:t>
            </a:r>
            <a:r>
              <a:rPr lang="en-US" sz="2400" dirty="0" smtClean="0"/>
              <a:t> </a:t>
            </a:r>
            <a:r>
              <a:rPr lang="mr-IN" sz="2400" dirty="0" smtClean="0"/>
              <a:t>–</a:t>
            </a:r>
            <a:r>
              <a:rPr lang="en-US" sz="2400" dirty="0" smtClean="0"/>
              <a:t> What does it mean to the rest of us?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3641568" y="2611342"/>
            <a:ext cx="2121877" cy="2121877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24168" y="3198225"/>
            <a:ext cx="1450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WHOI Scientists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4988636" y="1676205"/>
            <a:ext cx="2121877" cy="2121877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02506" y="3907072"/>
            <a:ext cx="2121877" cy="2121877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84308" y="3728721"/>
            <a:ext cx="2121877" cy="2121877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70036" y="2195843"/>
            <a:ext cx="1450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K-12 Students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073235" y="4659535"/>
            <a:ext cx="1450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Sailors/</a:t>
            </a:r>
          </a:p>
          <a:p>
            <a:pPr algn="ctr"/>
            <a:r>
              <a:rPr lang="en-US" sz="2400" dirty="0" smtClean="0"/>
              <a:t>boaters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739324" y="4411394"/>
            <a:ext cx="1450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Coastal </a:t>
            </a:r>
          </a:p>
          <a:p>
            <a:pPr algn="ctr"/>
            <a:r>
              <a:rPr lang="en-US" sz="2400" dirty="0" smtClean="0"/>
              <a:t>residents</a:t>
            </a:r>
            <a:endParaRPr lang="en-US" sz="2400" dirty="0"/>
          </a:p>
        </p:txBody>
      </p:sp>
      <p:sp>
        <p:nvSpPr>
          <p:cNvPr id="13" name="Oval 12"/>
          <p:cNvSpPr/>
          <p:nvPr/>
        </p:nvSpPr>
        <p:spPr>
          <a:xfrm>
            <a:off x="2675533" y="1342233"/>
            <a:ext cx="2121877" cy="2121877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50015" y="6135081"/>
            <a:ext cx="60772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 lot of intersections = a lot of </a:t>
            </a:r>
            <a:r>
              <a:rPr lang="en-US" b="1" dirty="0" smtClean="0"/>
              <a:t>opportunities for ENGAGEMENT</a:t>
            </a:r>
          </a:p>
          <a:p>
            <a:pPr algn="ctr"/>
            <a:r>
              <a:rPr lang="en-US" dirty="0" smtClean="0"/>
              <a:t> </a:t>
            </a:r>
            <a:r>
              <a:rPr lang="mr-IN" dirty="0" smtClean="0"/>
              <a:t>…</a:t>
            </a:r>
            <a:r>
              <a:rPr lang="en-US" dirty="0" smtClean="0"/>
              <a:t> education, outreach, citizen science 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64162" y="2000819"/>
            <a:ext cx="1257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Concerned </a:t>
            </a:r>
          </a:p>
          <a:p>
            <a:pPr algn="ctr"/>
            <a:r>
              <a:rPr lang="en-US" dirty="0" smtClean="0"/>
              <a:t>citizens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77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60886" y="118803"/>
            <a:ext cx="1362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Examples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31" y="556982"/>
            <a:ext cx="3523409" cy="19742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905" y="689422"/>
            <a:ext cx="3505356" cy="172452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333" y="2483930"/>
            <a:ext cx="3212667" cy="80316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34779" y="2623903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err="1" smtClean="0"/>
              <a:t>PLoS</a:t>
            </a:r>
            <a:r>
              <a:rPr lang="en-US" sz="1400" dirty="0" smtClean="0"/>
              <a:t> ONE </a:t>
            </a:r>
          </a:p>
          <a:p>
            <a:pPr algn="r"/>
            <a:r>
              <a:rPr lang="en-US" sz="1400" dirty="0" smtClean="0"/>
              <a:t>(2017)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00891" y="2610449"/>
            <a:ext cx="359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Sailors for </a:t>
            </a:r>
            <a:r>
              <a:rPr lang="en-US" smtClean="0"/>
              <a:t>the Sea Boston </a:t>
            </a:r>
            <a:r>
              <a:rPr lang="en-US" dirty="0" smtClean="0"/>
              <a:t>based org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799" y="3631112"/>
            <a:ext cx="4245567" cy="190455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069167" y="5712796"/>
            <a:ext cx="4074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Connection with school science programs</a:t>
            </a:r>
          </a:p>
          <a:p>
            <a:pPr algn="r"/>
            <a:r>
              <a:rPr lang="en-US" dirty="0" smtClean="0"/>
              <a:t>Sampling, analyses and experiments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6035961"/>
            <a:ext cx="555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Development of instrumentation, sampling plans and </a:t>
            </a:r>
          </a:p>
          <a:p>
            <a:r>
              <a:rPr lang="en-US" dirty="0" smtClean="0"/>
              <a:t>observational survey sites/routes for recreational boaters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303726" y="258739"/>
            <a:ext cx="2691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Citizen science = research?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9" y="3691107"/>
            <a:ext cx="4985198" cy="213750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94743" y="3210073"/>
            <a:ext cx="2680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 </a:t>
            </a:r>
            <a:r>
              <a:rPr lang="en-US" dirty="0" err="1" smtClean="0"/>
              <a:t>Microplastics</a:t>
            </a:r>
            <a:r>
              <a:rPr lang="en-US" dirty="0" smtClean="0"/>
              <a:t>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3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90</Words>
  <Application>Microsoft Macintosh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Mangal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S. Das</dc:creator>
  <cp:lastModifiedBy>S. Das</cp:lastModifiedBy>
  <cp:revision>19</cp:revision>
  <dcterms:created xsi:type="dcterms:W3CDTF">2018-06-20T16:15:16Z</dcterms:created>
  <dcterms:modified xsi:type="dcterms:W3CDTF">2018-06-20T16:54:18Z</dcterms:modified>
</cp:coreProperties>
</file>