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4"/>
  </p:notesMasterIdLst>
  <p:sldIdLst>
    <p:sldId id="256" r:id="rId2"/>
    <p:sldId id="257" r:id="rId3"/>
  </p:sldIdLst>
  <p:sldSz cx="3657600" cy="2743200"/>
  <p:notesSz cx="6858000" cy="9144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285" d="100"/>
          <a:sy n="285" d="100"/>
        </p:scale>
        <p:origin x="-1296" y="-12"/>
      </p:cViewPr>
      <p:guideLst>
        <p:guide orient="horz" pos="864"/>
        <p:guide pos="115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6068203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6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1" y="852172"/>
            <a:ext cx="3108960" cy="5880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" y="1554480"/>
            <a:ext cx="2560320" cy="7010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6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3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90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7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84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81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78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75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51760" y="82551"/>
            <a:ext cx="822960" cy="175514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1" y="82551"/>
            <a:ext cx="2407920" cy="17551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124681" y="237347"/>
            <a:ext cx="3408240" cy="305440"/>
          </a:xfrm>
          <a:prstGeom prst="rect">
            <a:avLst/>
          </a:prstGeom>
        </p:spPr>
        <p:txBody>
          <a:bodyPr spcFirstLastPara="1" wrap="square" lIns="39377" tIns="39377" rIns="39377" bIns="39377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124680" y="614653"/>
            <a:ext cx="1599960" cy="1822080"/>
          </a:xfrm>
          <a:prstGeom prst="rect">
            <a:avLst/>
          </a:prstGeom>
        </p:spPr>
        <p:txBody>
          <a:bodyPr spcFirstLastPara="1" wrap="square" lIns="39377" tIns="39377" rIns="39377" bIns="39377" anchor="t" anchorCtr="0"/>
          <a:lstStyle>
            <a:lvl1pPr marL="196916" lvl="0" indent="-136747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600"/>
            </a:lvl1pPr>
            <a:lvl2pPr marL="393832" lvl="1" indent="-131277">
              <a:spcBef>
                <a:spcPts val="689"/>
              </a:spcBef>
              <a:spcAft>
                <a:spcPts val="0"/>
              </a:spcAft>
              <a:buSzPts val="1200"/>
              <a:buChar char="○"/>
              <a:defRPr sz="500"/>
            </a:lvl2pPr>
            <a:lvl3pPr marL="590748" lvl="2" indent="-131277">
              <a:spcBef>
                <a:spcPts val="689"/>
              </a:spcBef>
              <a:spcAft>
                <a:spcPts val="0"/>
              </a:spcAft>
              <a:buSzPts val="1200"/>
              <a:buChar char="■"/>
              <a:defRPr sz="500"/>
            </a:lvl3pPr>
            <a:lvl4pPr marL="787664" lvl="3" indent="-131277">
              <a:spcBef>
                <a:spcPts val="689"/>
              </a:spcBef>
              <a:spcAft>
                <a:spcPts val="0"/>
              </a:spcAft>
              <a:buSzPts val="1200"/>
              <a:buChar char="●"/>
              <a:defRPr sz="500"/>
            </a:lvl4pPr>
            <a:lvl5pPr marL="984580" lvl="4" indent="-131277">
              <a:spcBef>
                <a:spcPts val="689"/>
              </a:spcBef>
              <a:spcAft>
                <a:spcPts val="0"/>
              </a:spcAft>
              <a:buSzPts val="1200"/>
              <a:buChar char="○"/>
              <a:defRPr sz="500"/>
            </a:lvl5pPr>
            <a:lvl6pPr marL="1181496" lvl="5" indent="-131277">
              <a:spcBef>
                <a:spcPts val="689"/>
              </a:spcBef>
              <a:spcAft>
                <a:spcPts val="0"/>
              </a:spcAft>
              <a:buSzPts val="1200"/>
              <a:buChar char="■"/>
              <a:defRPr sz="500"/>
            </a:lvl6pPr>
            <a:lvl7pPr marL="1378412" lvl="6" indent="-131277">
              <a:spcBef>
                <a:spcPts val="689"/>
              </a:spcBef>
              <a:spcAft>
                <a:spcPts val="0"/>
              </a:spcAft>
              <a:buSzPts val="1200"/>
              <a:buChar char="●"/>
              <a:defRPr sz="500"/>
            </a:lvl7pPr>
            <a:lvl8pPr marL="1575328" lvl="7" indent="-131277">
              <a:spcBef>
                <a:spcPts val="689"/>
              </a:spcBef>
              <a:spcAft>
                <a:spcPts val="0"/>
              </a:spcAft>
              <a:buSzPts val="1200"/>
              <a:buChar char="○"/>
              <a:defRPr sz="500"/>
            </a:lvl8pPr>
            <a:lvl9pPr marL="1772244" lvl="8" indent="-131277">
              <a:spcBef>
                <a:spcPts val="689"/>
              </a:spcBef>
              <a:spcAft>
                <a:spcPts val="689"/>
              </a:spcAft>
              <a:buSzPts val="1200"/>
              <a:buChar char="■"/>
              <a:defRPr sz="5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1932960" y="614653"/>
            <a:ext cx="1599960" cy="1822080"/>
          </a:xfrm>
          <a:prstGeom prst="rect">
            <a:avLst/>
          </a:prstGeom>
        </p:spPr>
        <p:txBody>
          <a:bodyPr spcFirstLastPara="1" wrap="square" lIns="39377" tIns="39377" rIns="39377" bIns="39377" anchor="t" anchorCtr="0"/>
          <a:lstStyle>
            <a:lvl1pPr marL="196916" lvl="0" indent="-136747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600"/>
            </a:lvl1pPr>
            <a:lvl2pPr marL="393832" lvl="1" indent="-131277">
              <a:spcBef>
                <a:spcPts val="689"/>
              </a:spcBef>
              <a:spcAft>
                <a:spcPts val="0"/>
              </a:spcAft>
              <a:buSzPts val="1200"/>
              <a:buChar char="○"/>
              <a:defRPr sz="500"/>
            </a:lvl2pPr>
            <a:lvl3pPr marL="590748" lvl="2" indent="-131277">
              <a:spcBef>
                <a:spcPts val="689"/>
              </a:spcBef>
              <a:spcAft>
                <a:spcPts val="0"/>
              </a:spcAft>
              <a:buSzPts val="1200"/>
              <a:buChar char="■"/>
              <a:defRPr sz="500"/>
            </a:lvl3pPr>
            <a:lvl4pPr marL="787664" lvl="3" indent="-131277">
              <a:spcBef>
                <a:spcPts val="689"/>
              </a:spcBef>
              <a:spcAft>
                <a:spcPts val="0"/>
              </a:spcAft>
              <a:buSzPts val="1200"/>
              <a:buChar char="●"/>
              <a:defRPr sz="500"/>
            </a:lvl4pPr>
            <a:lvl5pPr marL="984580" lvl="4" indent="-131277">
              <a:spcBef>
                <a:spcPts val="689"/>
              </a:spcBef>
              <a:spcAft>
                <a:spcPts val="0"/>
              </a:spcAft>
              <a:buSzPts val="1200"/>
              <a:buChar char="○"/>
              <a:defRPr sz="500"/>
            </a:lvl5pPr>
            <a:lvl6pPr marL="1181496" lvl="5" indent="-131277">
              <a:spcBef>
                <a:spcPts val="689"/>
              </a:spcBef>
              <a:spcAft>
                <a:spcPts val="0"/>
              </a:spcAft>
              <a:buSzPts val="1200"/>
              <a:buChar char="■"/>
              <a:defRPr sz="500"/>
            </a:lvl6pPr>
            <a:lvl7pPr marL="1378412" lvl="6" indent="-131277">
              <a:spcBef>
                <a:spcPts val="689"/>
              </a:spcBef>
              <a:spcAft>
                <a:spcPts val="0"/>
              </a:spcAft>
              <a:buSzPts val="1200"/>
              <a:buChar char="●"/>
              <a:defRPr sz="500"/>
            </a:lvl7pPr>
            <a:lvl8pPr marL="1575328" lvl="7" indent="-131277">
              <a:spcBef>
                <a:spcPts val="689"/>
              </a:spcBef>
              <a:spcAft>
                <a:spcPts val="0"/>
              </a:spcAft>
              <a:buSzPts val="1200"/>
              <a:buChar char="○"/>
              <a:defRPr sz="500"/>
            </a:lvl8pPr>
            <a:lvl9pPr marL="1772244" lvl="8" indent="-131277">
              <a:spcBef>
                <a:spcPts val="689"/>
              </a:spcBef>
              <a:spcAft>
                <a:spcPts val="689"/>
              </a:spcAft>
              <a:buSzPts val="1200"/>
              <a:buChar char="■"/>
              <a:defRPr sz="5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3388984" y="2487049"/>
            <a:ext cx="219480" cy="209920"/>
          </a:xfrm>
          <a:prstGeom prst="rect">
            <a:avLst/>
          </a:prstGeom>
        </p:spPr>
        <p:txBody>
          <a:bodyPr spcFirstLastPara="1" wrap="square" lIns="39377" tIns="39377" rIns="39377" bIns="3937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8926" y="1762761"/>
            <a:ext cx="3108960" cy="544830"/>
          </a:xfrm>
        </p:spPr>
        <p:txBody>
          <a:bodyPr anchor="t"/>
          <a:lstStyle>
            <a:lvl1pPr algn="l">
              <a:defRPr sz="1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8926" y="1162685"/>
            <a:ext cx="3108960" cy="600075"/>
          </a:xfrm>
        </p:spPr>
        <p:txBody>
          <a:bodyPr anchor="b"/>
          <a:lstStyle>
            <a:lvl1pPr marL="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  <a:lvl2pPr marL="19691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2pPr>
            <a:lvl3pPr marL="393832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 marL="59074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4pPr>
            <a:lvl5pPr marL="787664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5pPr>
            <a:lvl6pPr marL="984580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6pPr>
            <a:lvl7pPr marL="1181496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7pPr>
            <a:lvl8pPr marL="1378412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8pPr>
            <a:lvl9pPr marL="1575328" indent="0">
              <a:buNone/>
              <a:defRPr sz="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1" y="480061"/>
            <a:ext cx="1615440" cy="135763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9281" y="480061"/>
            <a:ext cx="1615440" cy="1357630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" y="109856"/>
            <a:ext cx="329184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614045"/>
            <a:ext cx="1616075" cy="255905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6916" indent="0">
              <a:buNone/>
              <a:defRPr sz="900" b="1"/>
            </a:lvl2pPr>
            <a:lvl3pPr marL="393832" indent="0">
              <a:buNone/>
              <a:defRPr sz="800" b="1"/>
            </a:lvl3pPr>
            <a:lvl4pPr marL="590748" indent="0">
              <a:buNone/>
              <a:defRPr sz="700" b="1"/>
            </a:lvl4pPr>
            <a:lvl5pPr marL="787664" indent="0">
              <a:buNone/>
              <a:defRPr sz="700" b="1"/>
            </a:lvl5pPr>
            <a:lvl6pPr marL="984580" indent="0">
              <a:buNone/>
              <a:defRPr sz="700" b="1"/>
            </a:lvl6pPr>
            <a:lvl7pPr marL="1181496" indent="0">
              <a:buNone/>
              <a:defRPr sz="700" b="1"/>
            </a:lvl7pPr>
            <a:lvl8pPr marL="1378412" indent="0">
              <a:buNone/>
              <a:defRPr sz="700" b="1"/>
            </a:lvl8pPr>
            <a:lvl9pPr marL="1575328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" y="869950"/>
            <a:ext cx="1616075" cy="1580515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58013" y="614045"/>
            <a:ext cx="1616710" cy="255905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6916" indent="0">
              <a:buNone/>
              <a:defRPr sz="900" b="1"/>
            </a:lvl2pPr>
            <a:lvl3pPr marL="393832" indent="0">
              <a:buNone/>
              <a:defRPr sz="800" b="1"/>
            </a:lvl3pPr>
            <a:lvl4pPr marL="590748" indent="0">
              <a:buNone/>
              <a:defRPr sz="700" b="1"/>
            </a:lvl4pPr>
            <a:lvl5pPr marL="787664" indent="0">
              <a:buNone/>
              <a:defRPr sz="700" b="1"/>
            </a:lvl5pPr>
            <a:lvl6pPr marL="984580" indent="0">
              <a:buNone/>
              <a:defRPr sz="700" b="1"/>
            </a:lvl6pPr>
            <a:lvl7pPr marL="1181496" indent="0">
              <a:buNone/>
              <a:defRPr sz="700" b="1"/>
            </a:lvl7pPr>
            <a:lvl8pPr marL="1378412" indent="0">
              <a:buNone/>
              <a:defRPr sz="700" b="1"/>
            </a:lvl8pPr>
            <a:lvl9pPr marL="1575328" indent="0">
              <a:buNone/>
              <a:defRPr sz="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58013" y="869950"/>
            <a:ext cx="1616710" cy="1580515"/>
          </a:xfrm>
        </p:spPr>
        <p:txBody>
          <a:bodyPr/>
          <a:lstStyle>
            <a:lvl1pPr>
              <a:defRPr sz="1000"/>
            </a:lvl1pPr>
            <a:lvl2pPr>
              <a:defRPr sz="9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lvl6pPr>
              <a:defRPr sz="700"/>
            </a:lvl6pPr>
            <a:lvl7pPr>
              <a:defRPr sz="700"/>
            </a:lvl7pPr>
            <a:lvl8pPr>
              <a:defRPr sz="700"/>
            </a:lvl8pPr>
            <a:lvl9pPr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4" y="109220"/>
            <a:ext cx="1203325" cy="464820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0021" y="109223"/>
            <a:ext cx="2044700" cy="2341245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4" y="574042"/>
            <a:ext cx="1203325" cy="1876425"/>
          </a:xfrm>
        </p:spPr>
        <p:txBody>
          <a:bodyPr/>
          <a:lstStyle>
            <a:lvl1pPr marL="0" indent="0">
              <a:buNone/>
              <a:defRPr sz="600"/>
            </a:lvl1pPr>
            <a:lvl2pPr marL="196916" indent="0">
              <a:buNone/>
              <a:defRPr sz="500"/>
            </a:lvl2pPr>
            <a:lvl3pPr marL="393832" indent="0">
              <a:buNone/>
              <a:defRPr sz="400"/>
            </a:lvl3pPr>
            <a:lvl4pPr marL="590748" indent="0">
              <a:buNone/>
              <a:defRPr sz="400"/>
            </a:lvl4pPr>
            <a:lvl5pPr marL="787664" indent="0">
              <a:buNone/>
              <a:defRPr sz="400"/>
            </a:lvl5pPr>
            <a:lvl6pPr marL="984580" indent="0">
              <a:buNone/>
              <a:defRPr sz="400"/>
            </a:lvl6pPr>
            <a:lvl7pPr marL="1181496" indent="0">
              <a:buNone/>
              <a:defRPr sz="400"/>
            </a:lvl7pPr>
            <a:lvl8pPr marL="1378412" indent="0">
              <a:buNone/>
              <a:defRPr sz="400"/>
            </a:lvl8pPr>
            <a:lvl9pPr marL="1575328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6915" y="1920241"/>
            <a:ext cx="2194560" cy="226695"/>
          </a:xfrm>
        </p:spPr>
        <p:txBody>
          <a:bodyPr anchor="b"/>
          <a:lstStyle>
            <a:lvl1pPr algn="l">
              <a:defRPr sz="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6915" y="245110"/>
            <a:ext cx="2194560" cy="1645920"/>
          </a:xfrm>
        </p:spPr>
        <p:txBody>
          <a:bodyPr/>
          <a:lstStyle>
            <a:lvl1pPr marL="0" indent="0">
              <a:buNone/>
              <a:defRPr sz="1400"/>
            </a:lvl1pPr>
            <a:lvl2pPr marL="196916" indent="0">
              <a:buNone/>
              <a:defRPr sz="1200"/>
            </a:lvl2pPr>
            <a:lvl3pPr marL="393832" indent="0">
              <a:buNone/>
              <a:defRPr sz="1000"/>
            </a:lvl3pPr>
            <a:lvl4pPr marL="590748" indent="0">
              <a:buNone/>
              <a:defRPr sz="900"/>
            </a:lvl4pPr>
            <a:lvl5pPr marL="787664" indent="0">
              <a:buNone/>
              <a:defRPr sz="900"/>
            </a:lvl5pPr>
            <a:lvl6pPr marL="984580" indent="0">
              <a:buNone/>
              <a:defRPr sz="900"/>
            </a:lvl6pPr>
            <a:lvl7pPr marL="1181496" indent="0">
              <a:buNone/>
              <a:defRPr sz="900"/>
            </a:lvl7pPr>
            <a:lvl8pPr marL="1378412" indent="0">
              <a:buNone/>
              <a:defRPr sz="900"/>
            </a:lvl8pPr>
            <a:lvl9pPr marL="1575328" indent="0">
              <a:buNone/>
              <a:defRPr sz="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915" y="2146937"/>
            <a:ext cx="2194560" cy="321945"/>
          </a:xfrm>
        </p:spPr>
        <p:txBody>
          <a:bodyPr/>
          <a:lstStyle>
            <a:lvl1pPr marL="0" indent="0">
              <a:buNone/>
              <a:defRPr sz="600"/>
            </a:lvl1pPr>
            <a:lvl2pPr marL="196916" indent="0">
              <a:buNone/>
              <a:defRPr sz="500"/>
            </a:lvl2pPr>
            <a:lvl3pPr marL="393832" indent="0">
              <a:buNone/>
              <a:defRPr sz="400"/>
            </a:lvl3pPr>
            <a:lvl4pPr marL="590748" indent="0">
              <a:buNone/>
              <a:defRPr sz="400"/>
            </a:lvl4pPr>
            <a:lvl5pPr marL="787664" indent="0">
              <a:buNone/>
              <a:defRPr sz="400"/>
            </a:lvl5pPr>
            <a:lvl6pPr marL="984580" indent="0">
              <a:buNone/>
              <a:defRPr sz="400"/>
            </a:lvl6pPr>
            <a:lvl7pPr marL="1181496" indent="0">
              <a:buNone/>
              <a:defRPr sz="400"/>
            </a:lvl7pPr>
            <a:lvl8pPr marL="1378412" indent="0">
              <a:buNone/>
              <a:defRPr sz="400"/>
            </a:lvl8pPr>
            <a:lvl9pPr marL="1575328" indent="0">
              <a:buNone/>
              <a:defRPr sz="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B97365-EBCA-4027-87D5-99FC1D4DF0BB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2880" y="109856"/>
            <a:ext cx="3291840" cy="457200"/>
          </a:xfrm>
          <a:prstGeom prst="rect">
            <a:avLst/>
          </a:prstGeom>
        </p:spPr>
        <p:txBody>
          <a:bodyPr vert="horz" lIns="39383" tIns="19692" rIns="39383" bIns="1969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" y="640081"/>
            <a:ext cx="3291840" cy="1810385"/>
          </a:xfrm>
          <a:prstGeom prst="rect">
            <a:avLst/>
          </a:prstGeom>
        </p:spPr>
        <p:txBody>
          <a:bodyPr vert="horz" lIns="39383" tIns="19692" rIns="39383" bIns="1969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880" y="2542541"/>
            <a:ext cx="853440" cy="146050"/>
          </a:xfrm>
          <a:prstGeom prst="rect">
            <a:avLst/>
          </a:prstGeom>
        </p:spPr>
        <p:txBody>
          <a:bodyPr vert="horz" lIns="39383" tIns="19692" rIns="39383" bIns="19692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B97365-EBCA-4027-87D5-99FC1D4DF0BB}" type="datetimeFigureOut">
              <a:rPr lang="en-US" smtClean="0"/>
              <a:pPr/>
              <a:t>6/20/2018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9681" y="2542541"/>
            <a:ext cx="1158240" cy="146050"/>
          </a:xfrm>
          <a:prstGeom prst="rect">
            <a:avLst/>
          </a:prstGeom>
        </p:spPr>
        <p:txBody>
          <a:bodyPr vert="horz" lIns="39383" tIns="19692" rIns="39383" bIns="19692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21280" y="2542541"/>
            <a:ext cx="853440" cy="146050"/>
          </a:xfrm>
          <a:prstGeom prst="rect">
            <a:avLst/>
          </a:prstGeom>
        </p:spPr>
        <p:txBody>
          <a:bodyPr vert="horz" lIns="39383" tIns="19692" rIns="39383" bIns="19692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 dt="0"/>
  <p:txStyles>
    <p:titleStyle>
      <a:lvl1pPr algn="ctr" defTabSz="393832" rtl="0" eaLnBrk="1" latinLnBrk="0" hangingPunct="1">
        <a:spcBef>
          <a:spcPct val="0"/>
        </a:spcBef>
        <a:buNone/>
        <a:defRPr sz="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7687" indent="-147687" algn="l" defTabSz="393832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19989" indent="-123073" algn="l" defTabSz="393832" rtl="0" eaLnBrk="1" latinLnBrk="0" hangingPunct="1">
        <a:spcBef>
          <a:spcPct val="20000"/>
        </a:spcBef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492290" indent="-98458" algn="l" defTabSz="393832" rtl="0" eaLnBrk="1" latinLnBrk="0" hangingPunct="1">
        <a:spcBef>
          <a:spcPct val="20000"/>
        </a:spcBef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689206" indent="-98458" algn="l" defTabSz="393832" rtl="0" eaLnBrk="1" latinLnBrk="0" hangingPunct="1">
        <a:spcBef>
          <a:spcPct val="20000"/>
        </a:spcBef>
        <a:buFont typeface="Arial" pitchFamily="34" charset="0"/>
        <a:buChar char="–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6122" indent="-98458" algn="l" defTabSz="393832" rtl="0" eaLnBrk="1" latinLnBrk="0" hangingPunct="1">
        <a:spcBef>
          <a:spcPct val="20000"/>
        </a:spcBef>
        <a:buFont typeface="Arial" pitchFamily="34" charset="0"/>
        <a:buChar char="»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083038" indent="-98458" algn="l" defTabSz="39383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279954" indent="-98458" algn="l" defTabSz="39383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476870" indent="-98458" algn="l" defTabSz="39383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673786" indent="-98458" algn="l" defTabSz="393832" rtl="0" eaLnBrk="1" latinLnBrk="0" hangingPunct="1">
        <a:spcBef>
          <a:spcPct val="20000"/>
        </a:spcBef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1pPr>
      <a:lvl2pPr marL="196916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393832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590748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787664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984580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1181496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7pPr>
      <a:lvl8pPr marL="1378412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1575328" algn="l" defTabSz="393832" rtl="0" eaLnBrk="1" latinLnBrk="0" hangingPunct="1"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124681" y="0"/>
            <a:ext cx="3408240" cy="305440"/>
          </a:xfrm>
          <a:prstGeom prst="rect">
            <a:avLst/>
          </a:prstGeom>
        </p:spPr>
        <p:txBody>
          <a:bodyPr spcFirstLastPara="1" wrap="square" lIns="39377" tIns="39377" rIns="39377" bIns="39377" anchor="t" anchorCtr="0">
            <a:noAutofit/>
          </a:bodyPr>
          <a:lstStyle/>
          <a:p>
            <a:r>
              <a:rPr lang="en" b="1" dirty="0" smtClean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Recent </a:t>
            </a:r>
            <a:r>
              <a:rPr lang="en" b="1" dirty="0">
                <a:solidFill>
                  <a:srgbClr val="FF0000"/>
                </a:solidFill>
                <a:latin typeface="Comfortaa"/>
                <a:ea typeface="Comfortaa"/>
                <a:cs typeface="Comfortaa"/>
                <a:sym typeface="Comfortaa"/>
              </a:rPr>
              <a:t>News Stories</a:t>
            </a:r>
            <a:endParaRPr b="1" dirty="0">
              <a:solidFill>
                <a:srgbClr val="FF0000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55" name="Shape 5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0792" y="481349"/>
            <a:ext cx="2716821" cy="432893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56" name="Shape 5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61138" y="1057762"/>
            <a:ext cx="2237690" cy="71824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  <p:pic>
        <p:nvPicPr>
          <p:cNvPr id="57" name="Shape 5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04634" y="1869074"/>
            <a:ext cx="2635381" cy="8022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249360" y="0"/>
            <a:ext cx="3408240" cy="305440"/>
          </a:xfrm>
          <a:prstGeom prst="rect">
            <a:avLst/>
          </a:prstGeom>
        </p:spPr>
        <p:txBody>
          <a:bodyPr spcFirstLastPara="1" wrap="square" lIns="39377" tIns="39377" rIns="39377" bIns="3937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" dirty="0" smtClean="0"/>
              <a:t>WHOI’s Societal </a:t>
            </a:r>
            <a:r>
              <a:rPr lang="en" dirty="0"/>
              <a:t>Impacts </a:t>
            </a:r>
            <a:r>
              <a:rPr lang="en" dirty="0" smtClean="0"/>
              <a:t> </a:t>
            </a:r>
            <a:endParaRPr dirty="0"/>
          </a:p>
        </p:txBody>
      </p:sp>
      <p:sp>
        <p:nvSpPr>
          <p:cNvPr id="63" name="Shape 63"/>
          <p:cNvSpPr/>
          <p:nvPr/>
        </p:nvSpPr>
        <p:spPr>
          <a:xfrm>
            <a:off x="1370740" y="1018107"/>
            <a:ext cx="1057800" cy="77056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64" name="Shape 64"/>
          <p:cNvSpPr txBox="1"/>
          <p:nvPr/>
        </p:nvSpPr>
        <p:spPr>
          <a:xfrm>
            <a:off x="1366025" y="1298409"/>
            <a:ext cx="1042639" cy="254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377" tIns="39377" rIns="39377" bIns="39377" anchor="t" anchorCtr="0">
            <a:noAutofit/>
          </a:bodyPr>
          <a:lstStyle/>
          <a:p>
            <a:r>
              <a:rPr lang="en" b="1" dirty="0"/>
              <a:t> Science of </a:t>
            </a:r>
            <a:r>
              <a:rPr lang="en" b="1" dirty="0" smtClean="0"/>
              <a:t>  Microplastics</a:t>
            </a:r>
            <a:endParaRPr b="1" dirty="0"/>
          </a:p>
        </p:txBody>
      </p:sp>
      <p:sp>
        <p:nvSpPr>
          <p:cNvPr id="65" name="Shape 65"/>
          <p:cNvSpPr/>
          <p:nvPr/>
        </p:nvSpPr>
        <p:spPr>
          <a:xfrm>
            <a:off x="1850591" y="763547"/>
            <a:ext cx="54960" cy="254560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66" name="Shape 66"/>
          <p:cNvSpPr/>
          <p:nvPr/>
        </p:nvSpPr>
        <p:spPr>
          <a:xfrm>
            <a:off x="1377175" y="578272"/>
            <a:ext cx="947853" cy="178473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67" name="Shape 67"/>
          <p:cNvSpPr txBox="1"/>
          <p:nvPr/>
        </p:nvSpPr>
        <p:spPr>
          <a:xfrm>
            <a:off x="1455234" y="581446"/>
            <a:ext cx="823410" cy="141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377" tIns="39377" rIns="39377" bIns="39377" anchor="t" anchorCtr="0">
            <a:noAutofit/>
          </a:bodyPr>
          <a:lstStyle/>
          <a:p>
            <a:r>
              <a:rPr lang="en" sz="500" b="1" dirty="0">
                <a:solidFill>
                  <a:schemeClr val="dk1"/>
                </a:solidFill>
              </a:rPr>
              <a:t>1. Cultural shift in WHOI</a:t>
            </a:r>
            <a:endParaRPr sz="500" b="1" dirty="0"/>
          </a:p>
        </p:txBody>
      </p:sp>
      <p:sp>
        <p:nvSpPr>
          <p:cNvPr id="68" name="Shape 68"/>
          <p:cNvSpPr/>
          <p:nvPr/>
        </p:nvSpPr>
        <p:spPr>
          <a:xfrm>
            <a:off x="2428581" y="1399881"/>
            <a:ext cx="228000" cy="6368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69" name="Shape 69"/>
          <p:cNvSpPr/>
          <p:nvPr/>
        </p:nvSpPr>
        <p:spPr>
          <a:xfrm>
            <a:off x="2656621" y="1313859"/>
            <a:ext cx="790773" cy="205237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500" b="1" dirty="0">
                <a:solidFill>
                  <a:schemeClr val="dk1"/>
                </a:solidFill>
              </a:rPr>
              <a:t>   3. Local </a:t>
            </a:r>
            <a:r>
              <a:rPr lang="en" sz="500" b="1" dirty="0" smtClean="0">
                <a:solidFill>
                  <a:schemeClr val="dk1"/>
                </a:solidFill>
              </a:rPr>
              <a:t>Businesses</a:t>
            </a:r>
            <a:endParaRPr sz="500" b="1" dirty="0">
              <a:solidFill>
                <a:schemeClr val="dk1"/>
              </a:solidFill>
            </a:endParaRPr>
          </a:p>
        </p:txBody>
      </p:sp>
      <p:sp>
        <p:nvSpPr>
          <p:cNvPr id="70" name="Shape 70"/>
          <p:cNvSpPr/>
          <p:nvPr/>
        </p:nvSpPr>
        <p:spPr>
          <a:xfrm>
            <a:off x="306902" y="1336281"/>
            <a:ext cx="840828" cy="205237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71" name="Shape 71"/>
          <p:cNvSpPr/>
          <p:nvPr/>
        </p:nvSpPr>
        <p:spPr>
          <a:xfrm>
            <a:off x="1432932" y="2057494"/>
            <a:ext cx="921385" cy="190319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en" sz="500" b="1" dirty="0">
                <a:solidFill>
                  <a:schemeClr val="dk1"/>
                </a:solidFill>
              </a:rPr>
              <a:t>     </a:t>
            </a:r>
            <a:r>
              <a:rPr lang="en" sz="500" b="1" dirty="0" smtClean="0">
                <a:solidFill>
                  <a:schemeClr val="dk1"/>
                </a:solidFill>
              </a:rPr>
              <a:t>  4</a:t>
            </a:r>
            <a:r>
              <a:rPr lang="en" sz="500" b="1" dirty="0">
                <a:solidFill>
                  <a:schemeClr val="dk1"/>
                </a:solidFill>
              </a:rPr>
              <a:t>. Policy Making</a:t>
            </a:r>
            <a:endParaRPr sz="500" b="1" dirty="0"/>
          </a:p>
        </p:txBody>
      </p:sp>
      <p:sp>
        <p:nvSpPr>
          <p:cNvPr id="72" name="Shape 72"/>
          <p:cNvSpPr/>
          <p:nvPr/>
        </p:nvSpPr>
        <p:spPr>
          <a:xfrm>
            <a:off x="1142700" y="1399881"/>
            <a:ext cx="228000" cy="6368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73" name="Shape 73"/>
          <p:cNvSpPr/>
          <p:nvPr/>
        </p:nvSpPr>
        <p:spPr>
          <a:xfrm>
            <a:off x="1863203" y="1795800"/>
            <a:ext cx="54960" cy="25456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9377" tIns="39377" rIns="39377" bIns="39377" anchor="ctr" anchorCtr="0">
            <a:noAutofit/>
          </a:bodyPr>
          <a:lstStyle/>
          <a:p>
            <a:endParaRPr dirty="0"/>
          </a:p>
        </p:txBody>
      </p:sp>
      <p:sp>
        <p:nvSpPr>
          <p:cNvPr id="74" name="Shape 74"/>
          <p:cNvSpPr txBox="1"/>
          <p:nvPr/>
        </p:nvSpPr>
        <p:spPr>
          <a:xfrm>
            <a:off x="289932" y="1356488"/>
            <a:ext cx="871782" cy="820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9377" tIns="39377" rIns="39377" bIns="39377" anchor="t" anchorCtr="0">
            <a:noAutofit/>
          </a:bodyPr>
          <a:lstStyle/>
          <a:p>
            <a:r>
              <a:rPr lang="en" sz="500" b="1" dirty="0"/>
              <a:t> </a:t>
            </a:r>
            <a:r>
              <a:rPr lang="en" sz="500" b="1" dirty="0" smtClean="0"/>
              <a:t>2. Education/Awareness</a:t>
            </a:r>
            <a:endParaRPr sz="500" b="1" dirty="0"/>
          </a:p>
        </p:txBody>
      </p:sp>
      <p:pic>
        <p:nvPicPr>
          <p:cNvPr id="75" name="Shape 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30966" y="437230"/>
            <a:ext cx="866517" cy="847930"/>
          </a:xfrm>
          <a:prstGeom prst="rect">
            <a:avLst/>
          </a:prstGeom>
          <a:noFill/>
          <a:ln>
            <a:noFill/>
          </a:ln>
        </p:spPr>
      </p:pic>
      <p:pic>
        <p:nvPicPr>
          <p:cNvPr id="76" name="Shape 7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32040" y="1578281"/>
            <a:ext cx="837761" cy="1117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7" name="Shape 7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68901" y="1610041"/>
            <a:ext cx="684762" cy="1053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78" name="Shape 7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6229" y="470864"/>
            <a:ext cx="559010" cy="7657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/>
      <p:bldP spid="69" grpId="0" animBg="1"/>
      <p:bldP spid="70" grpId="0" animBg="1"/>
      <p:bldP spid="71" grpId="0" animBg="1"/>
      <p:bldP spid="7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30</Words>
  <Application>Microsoft Office PowerPoint</Application>
  <PresentationFormat>Custom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Comfortaa</vt:lpstr>
      <vt:lpstr>Calibri</vt:lpstr>
      <vt:lpstr>Office Theme</vt:lpstr>
      <vt:lpstr>Recent News Stories</vt:lpstr>
      <vt:lpstr>WHOI’s Societal Impacts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Recent News Stories</dc:title>
  <dc:creator>Andrew T Daly</dc:creator>
  <cp:lastModifiedBy>Daly</cp:lastModifiedBy>
  <cp:revision>9</cp:revision>
  <dcterms:modified xsi:type="dcterms:W3CDTF">2018-06-20T15:51:48Z</dcterms:modified>
</cp:coreProperties>
</file>