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72" r:id="rId2"/>
    <p:sldId id="371" r:id="rId3"/>
    <p:sldId id="30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A08"/>
    <a:srgbClr val="000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82" autoAdjust="0"/>
  </p:normalViewPr>
  <p:slideViewPr>
    <p:cSldViewPr snapToGrid="0" snapToObjects="1">
      <p:cViewPr varScale="1">
        <p:scale>
          <a:sx n="78" d="100"/>
          <a:sy n="78" d="100"/>
        </p:scale>
        <p:origin x="-1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844D8-0C51-764B-9F71-84E34DF28298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B4658-184C-974A-AC38-23D65FCC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1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4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8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4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3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0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1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5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6791-C47A-8C42-93CE-E76D2BB08880}" type="datetimeFigureOut">
              <a:rPr lang="en-US" smtClean="0"/>
              <a:t>6/20/18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383E-6166-8C4D-8CCC-09A06342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35108" y="4916506"/>
            <a:ext cx="8097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O</a:t>
            </a:r>
            <a:r>
              <a:rPr lang="en-US" sz="32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3200" b="1" baseline="30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-</a:t>
            </a:r>
            <a:endParaRPr lang="en-US" sz="3200" b="1" baseline="30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6679" y="4898091"/>
            <a:ext cx="9983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</a:rPr>
              <a:t>O</a:t>
            </a:r>
            <a:r>
              <a:rPr lang="en-US" sz="3200" b="1" baseline="-25000" dirty="0" smtClean="0">
                <a:solidFill>
                  <a:srgbClr val="000000"/>
                </a:solidFill>
              </a:rPr>
              <a:t>2</a:t>
            </a:r>
            <a:endParaRPr lang="en-US" sz="3200" b="1" baseline="-25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6040" y="4952293"/>
            <a:ext cx="846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OH</a:t>
            </a:r>
            <a:r>
              <a:rPr lang="en-US" sz="3200" b="1" baseline="30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</a:t>
            </a:r>
            <a:endParaRPr lang="en-US" sz="3200" b="1" baseline="300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09139" y="5273194"/>
            <a:ext cx="750258" cy="1349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57017" y="5271845"/>
            <a:ext cx="750258" cy="1349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66863" y="5283771"/>
            <a:ext cx="601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Fe</a:t>
            </a:r>
            <a:r>
              <a:rPr lang="en-US" sz="2000" baseline="30000" dirty="0" smtClean="0">
                <a:solidFill>
                  <a:srgbClr val="800000"/>
                </a:solidFill>
              </a:rPr>
              <a:t>2+</a:t>
            </a:r>
            <a:endParaRPr lang="en-US" sz="2000" baseline="30000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816" y="1471337"/>
            <a:ext cx="8042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Biogenic Production of Extracellular Reactive Oxygen Species (ROS): Role in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Microplastic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Degradation?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129" y="3597906"/>
            <a:ext cx="4526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Colleen Hansel, MC&amp;G, WHOI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159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594" y="155575"/>
            <a:ext cx="8780622" cy="1289668"/>
          </a:xfrm>
          <a:prstGeom prst="rect">
            <a:avLst/>
          </a:prstGeom>
          <a:solidFill>
            <a:srgbClr val="BCEBE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Freeform 5"/>
          <p:cNvSpPr/>
          <p:nvPr/>
        </p:nvSpPr>
        <p:spPr>
          <a:xfrm>
            <a:off x="203594" y="1124917"/>
            <a:ext cx="8780622" cy="5589540"/>
          </a:xfrm>
          <a:custGeom>
            <a:avLst/>
            <a:gdLst>
              <a:gd name="connsiteX0" fmla="*/ 545473 w 3237873"/>
              <a:gd name="connsiteY0" fmla="*/ 51694 h 358138"/>
              <a:gd name="connsiteX1" fmla="*/ 655540 w 3237873"/>
              <a:gd name="connsiteY1" fmla="*/ 51694 h 358138"/>
              <a:gd name="connsiteX2" fmla="*/ 752907 w 3237873"/>
              <a:gd name="connsiteY2" fmla="*/ 13594 h 358138"/>
              <a:gd name="connsiteX3" fmla="*/ 812173 w 3237873"/>
              <a:gd name="connsiteY3" fmla="*/ 43227 h 358138"/>
              <a:gd name="connsiteX4" fmla="*/ 896840 w 3237873"/>
              <a:gd name="connsiteY4" fmla="*/ 51694 h 358138"/>
              <a:gd name="connsiteX5" fmla="*/ 994207 w 3237873"/>
              <a:gd name="connsiteY5" fmla="*/ 30527 h 358138"/>
              <a:gd name="connsiteX6" fmla="*/ 1036540 w 3237873"/>
              <a:gd name="connsiteY6" fmla="*/ 13594 h 358138"/>
              <a:gd name="connsiteX7" fmla="*/ 1108507 w 3237873"/>
              <a:gd name="connsiteY7" fmla="*/ 43227 h 358138"/>
              <a:gd name="connsiteX8" fmla="*/ 1193173 w 3237873"/>
              <a:gd name="connsiteY8" fmla="*/ 55927 h 358138"/>
              <a:gd name="connsiteX9" fmla="*/ 1286307 w 3237873"/>
              <a:gd name="connsiteY9" fmla="*/ 38994 h 358138"/>
              <a:gd name="connsiteX10" fmla="*/ 1358273 w 3237873"/>
              <a:gd name="connsiteY10" fmla="*/ 9360 h 358138"/>
              <a:gd name="connsiteX11" fmla="*/ 1430240 w 3237873"/>
              <a:gd name="connsiteY11" fmla="*/ 30527 h 358138"/>
              <a:gd name="connsiteX12" fmla="*/ 1506440 w 3237873"/>
              <a:gd name="connsiteY12" fmla="*/ 51694 h 358138"/>
              <a:gd name="connsiteX13" fmla="*/ 1616507 w 3237873"/>
              <a:gd name="connsiteY13" fmla="*/ 26294 h 358138"/>
              <a:gd name="connsiteX14" fmla="*/ 1688473 w 3237873"/>
              <a:gd name="connsiteY14" fmla="*/ 38994 h 358138"/>
              <a:gd name="connsiteX15" fmla="*/ 1739273 w 3237873"/>
              <a:gd name="connsiteY15" fmla="*/ 51694 h 358138"/>
              <a:gd name="connsiteX16" fmla="*/ 1836640 w 3237873"/>
              <a:gd name="connsiteY16" fmla="*/ 34760 h 358138"/>
              <a:gd name="connsiteX17" fmla="*/ 1887440 w 3237873"/>
              <a:gd name="connsiteY17" fmla="*/ 13594 h 358138"/>
              <a:gd name="connsiteX18" fmla="*/ 1938240 w 3237873"/>
              <a:gd name="connsiteY18" fmla="*/ 22060 h 358138"/>
              <a:gd name="connsiteX19" fmla="*/ 1993273 w 3237873"/>
              <a:gd name="connsiteY19" fmla="*/ 43227 h 358138"/>
              <a:gd name="connsiteX20" fmla="*/ 2056773 w 3237873"/>
              <a:gd name="connsiteY20" fmla="*/ 47460 h 358138"/>
              <a:gd name="connsiteX21" fmla="*/ 2132973 w 3237873"/>
              <a:gd name="connsiteY21" fmla="*/ 30527 h 358138"/>
              <a:gd name="connsiteX22" fmla="*/ 2175307 w 3237873"/>
              <a:gd name="connsiteY22" fmla="*/ 9360 h 358138"/>
              <a:gd name="connsiteX23" fmla="*/ 2247273 w 3237873"/>
              <a:gd name="connsiteY23" fmla="*/ 30527 h 358138"/>
              <a:gd name="connsiteX24" fmla="*/ 2319240 w 3237873"/>
              <a:gd name="connsiteY24" fmla="*/ 47460 h 358138"/>
              <a:gd name="connsiteX25" fmla="*/ 2386973 w 3237873"/>
              <a:gd name="connsiteY25" fmla="*/ 34760 h 358138"/>
              <a:gd name="connsiteX26" fmla="*/ 2437773 w 3237873"/>
              <a:gd name="connsiteY26" fmla="*/ 9360 h 358138"/>
              <a:gd name="connsiteX27" fmla="*/ 2484340 w 3237873"/>
              <a:gd name="connsiteY27" fmla="*/ 26294 h 358138"/>
              <a:gd name="connsiteX28" fmla="*/ 2556307 w 3237873"/>
              <a:gd name="connsiteY28" fmla="*/ 47460 h 358138"/>
              <a:gd name="connsiteX29" fmla="*/ 2662140 w 3237873"/>
              <a:gd name="connsiteY29" fmla="*/ 26294 h 358138"/>
              <a:gd name="connsiteX30" fmla="*/ 2704473 w 3237873"/>
              <a:gd name="connsiteY30" fmla="*/ 9360 h 358138"/>
              <a:gd name="connsiteX31" fmla="*/ 2767973 w 3237873"/>
              <a:gd name="connsiteY31" fmla="*/ 894 h 358138"/>
              <a:gd name="connsiteX32" fmla="*/ 2882273 w 3237873"/>
              <a:gd name="connsiteY32" fmla="*/ 30527 h 358138"/>
              <a:gd name="connsiteX33" fmla="*/ 2924607 w 3237873"/>
              <a:gd name="connsiteY33" fmla="*/ 43227 h 358138"/>
              <a:gd name="connsiteX34" fmla="*/ 2996573 w 3237873"/>
              <a:gd name="connsiteY34" fmla="*/ 34760 h 358138"/>
              <a:gd name="connsiteX35" fmla="*/ 3051607 w 3237873"/>
              <a:gd name="connsiteY35" fmla="*/ 13594 h 358138"/>
              <a:gd name="connsiteX36" fmla="*/ 3064307 w 3237873"/>
              <a:gd name="connsiteY36" fmla="*/ 9360 h 358138"/>
              <a:gd name="connsiteX37" fmla="*/ 3115107 w 3237873"/>
              <a:gd name="connsiteY37" fmla="*/ 30527 h 358138"/>
              <a:gd name="connsiteX38" fmla="*/ 3208240 w 3237873"/>
              <a:gd name="connsiteY38" fmla="*/ 38994 h 358138"/>
              <a:gd name="connsiteX39" fmla="*/ 3229407 w 3237873"/>
              <a:gd name="connsiteY39" fmla="*/ 34760 h 358138"/>
              <a:gd name="connsiteX40" fmla="*/ 3237873 w 3237873"/>
              <a:gd name="connsiteY40" fmla="*/ 322627 h 358138"/>
              <a:gd name="connsiteX41" fmla="*/ 3229407 w 3237873"/>
              <a:gd name="connsiteY41" fmla="*/ 343794 h 358138"/>
              <a:gd name="connsiteX42" fmla="*/ 545473 w 3237873"/>
              <a:gd name="connsiteY42" fmla="*/ 343794 h 358138"/>
              <a:gd name="connsiteX43" fmla="*/ 37473 w 3237873"/>
              <a:gd name="connsiteY43" fmla="*/ 343794 h 358138"/>
              <a:gd name="connsiteX44" fmla="*/ 37473 w 3237873"/>
              <a:gd name="connsiteY44" fmla="*/ 331094 h 358138"/>
              <a:gd name="connsiteX45" fmla="*/ 33240 w 3237873"/>
              <a:gd name="connsiteY45" fmla="*/ 22060 h 358138"/>
              <a:gd name="connsiteX46" fmla="*/ 113673 w 3237873"/>
              <a:gd name="connsiteY46" fmla="*/ 34760 h 358138"/>
              <a:gd name="connsiteX47" fmla="*/ 206807 w 3237873"/>
              <a:gd name="connsiteY47" fmla="*/ 51694 h 358138"/>
              <a:gd name="connsiteX48" fmla="*/ 278773 w 3237873"/>
              <a:gd name="connsiteY48" fmla="*/ 38994 h 358138"/>
              <a:gd name="connsiteX49" fmla="*/ 312640 w 3237873"/>
              <a:gd name="connsiteY49" fmla="*/ 17827 h 358138"/>
              <a:gd name="connsiteX50" fmla="*/ 384607 w 3237873"/>
              <a:gd name="connsiteY50" fmla="*/ 43227 h 358138"/>
              <a:gd name="connsiteX51" fmla="*/ 435407 w 3237873"/>
              <a:gd name="connsiteY51" fmla="*/ 55927 h 358138"/>
              <a:gd name="connsiteX52" fmla="*/ 503140 w 3237873"/>
              <a:gd name="connsiteY52" fmla="*/ 22060 h 358138"/>
              <a:gd name="connsiteX53" fmla="*/ 545473 w 3237873"/>
              <a:gd name="connsiteY53" fmla="*/ 51694 h 358138"/>
              <a:gd name="connsiteX0" fmla="*/ 545473 w 3237873"/>
              <a:gd name="connsiteY0" fmla="*/ 51694 h 352669"/>
              <a:gd name="connsiteX1" fmla="*/ 655540 w 3237873"/>
              <a:gd name="connsiteY1" fmla="*/ 51694 h 352669"/>
              <a:gd name="connsiteX2" fmla="*/ 752907 w 3237873"/>
              <a:gd name="connsiteY2" fmla="*/ 13594 h 352669"/>
              <a:gd name="connsiteX3" fmla="*/ 812173 w 3237873"/>
              <a:gd name="connsiteY3" fmla="*/ 43227 h 352669"/>
              <a:gd name="connsiteX4" fmla="*/ 896840 w 3237873"/>
              <a:gd name="connsiteY4" fmla="*/ 51694 h 352669"/>
              <a:gd name="connsiteX5" fmla="*/ 994207 w 3237873"/>
              <a:gd name="connsiteY5" fmla="*/ 30527 h 352669"/>
              <a:gd name="connsiteX6" fmla="*/ 1036540 w 3237873"/>
              <a:gd name="connsiteY6" fmla="*/ 13594 h 352669"/>
              <a:gd name="connsiteX7" fmla="*/ 1108507 w 3237873"/>
              <a:gd name="connsiteY7" fmla="*/ 43227 h 352669"/>
              <a:gd name="connsiteX8" fmla="*/ 1193173 w 3237873"/>
              <a:gd name="connsiteY8" fmla="*/ 55927 h 352669"/>
              <a:gd name="connsiteX9" fmla="*/ 1286307 w 3237873"/>
              <a:gd name="connsiteY9" fmla="*/ 38994 h 352669"/>
              <a:gd name="connsiteX10" fmla="*/ 1358273 w 3237873"/>
              <a:gd name="connsiteY10" fmla="*/ 9360 h 352669"/>
              <a:gd name="connsiteX11" fmla="*/ 1430240 w 3237873"/>
              <a:gd name="connsiteY11" fmla="*/ 30527 h 352669"/>
              <a:gd name="connsiteX12" fmla="*/ 1506440 w 3237873"/>
              <a:gd name="connsiteY12" fmla="*/ 51694 h 352669"/>
              <a:gd name="connsiteX13" fmla="*/ 1616507 w 3237873"/>
              <a:gd name="connsiteY13" fmla="*/ 26294 h 352669"/>
              <a:gd name="connsiteX14" fmla="*/ 1688473 w 3237873"/>
              <a:gd name="connsiteY14" fmla="*/ 38994 h 352669"/>
              <a:gd name="connsiteX15" fmla="*/ 1739273 w 3237873"/>
              <a:gd name="connsiteY15" fmla="*/ 51694 h 352669"/>
              <a:gd name="connsiteX16" fmla="*/ 1836640 w 3237873"/>
              <a:gd name="connsiteY16" fmla="*/ 34760 h 352669"/>
              <a:gd name="connsiteX17" fmla="*/ 1887440 w 3237873"/>
              <a:gd name="connsiteY17" fmla="*/ 13594 h 352669"/>
              <a:gd name="connsiteX18" fmla="*/ 1938240 w 3237873"/>
              <a:gd name="connsiteY18" fmla="*/ 22060 h 352669"/>
              <a:gd name="connsiteX19" fmla="*/ 1993273 w 3237873"/>
              <a:gd name="connsiteY19" fmla="*/ 43227 h 352669"/>
              <a:gd name="connsiteX20" fmla="*/ 2056773 w 3237873"/>
              <a:gd name="connsiteY20" fmla="*/ 47460 h 352669"/>
              <a:gd name="connsiteX21" fmla="*/ 2132973 w 3237873"/>
              <a:gd name="connsiteY21" fmla="*/ 30527 h 352669"/>
              <a:gd name="connsiteX22" fmla="*/ 2175307 w 3237873"/>
              <a:gd name="connsiteY22" fmla="*/ 9360 h 352669"/>
              <a:gd name="connsiteX23" fmla="*/ 2247273 w 3237873"/>
              <a:gd name="connsiteY23" fmla="*/ 30527 h 352669"/>
              <a:gd name="connsiteX24" fmla="*/ 2319240 w 3237873"/>
              <a:gd name="connsiteY24" fmla="*/ 47460 h 352669"/>
              <a:gd name="connsiteX25" fmla="*/ 2386973 w 3237873"/>
              <a:gd name="connsiteY25" fmla="*/ 34760 h 352669"/>
              <a:gd name="connsiteX26" fmla="*/ 2437773 w 3237873"/>
              <a:gd name="connsiteY26" fmla="*/ 9360 h 352669"/>
              <a:gd name="connsiteX27" fmla="*/ 2484340 w 3237873"/>
              <a:gd name="connsiteY27" fmla="*/ 26294 h 352669"/>
              <a:gd name="connsiteX28" fmla="*/ 2556307 w 3237873"/>
              <a:gd name="connsiteY28" fmla="*/ 47460 h 352669"/>
              <a:gd name="connsiteX29" fmla="*/ 2662140 w 3237873"/>
              <a:gd name="connsiteY29" fmla="*/ 26294 h 352669"/>
              <a:gd name="connsiteX30" fmla="*/ 2704473 w 3237873"/>
              <a:gd name="connsiteY30" fmla="*/ 9360 h 352669"/>
              <a:gd name="connsiteX31" fmla="*/ 2767973 w 3237873"/>
              <a:gd name="connsiteY31" fmla="*/ 894 h 352669"/>
              <a:gd name="connsiteX32" fmla="*/ 2882273 w 3237873"/>
              <a:gd name="connsiteY32" fmla="*/ 30527 h 352669"/>
              <a:gd name="connsiteX33" fmla="*/ 2924607 w 3237873"/>
              <a:gd name="connsiteY33" fmla="*/ 43227 h 352669"/>
              <a:gd name="connsiteX34" fmla="*/ 2996573 w 3237873"/>
              <a:gd name="connsiteY34" fmla="*/ 34760 h 352669"/>
              <a:gd name="connsiteX35" fmla="*/ 3051607 w 3237873"/>
              <a:gd name="connsiteY35" fmla="*/ 13594 h 352669"/>
              <a:gd name="connsiteX36" fmla="*/ 3064307 w 3237873"/>
              <a:gd name="connsiteY36" fmla="*/ 9360 h 352669"/>
              <a:gd name="connsiteX37" fmla="*/ 3115107 w 3237873"/>
              <a:gd name="connsiteY37" fmla="*/ 30527 h 352669"/>
              <a:gd name="connsiteX38" fmla="*/ 3208240 w 3237873"/>
              <a:gd name="connsiteY38" fmla="*/ 38994 h 352669"/>
              <a:gd name="connsiteX39" fmla="*/ 3229407 w 3237873"/>
              <a:gd name="connsiteY39" fmla="*/ 34760 h 352669"/>
              <a:gd name="connsiteX40" fmla="*/ 3237873 w 3237873"/>
              <a:gd name="connsiteY40" fmla="*/ 322627 h 352669"/>
              <a:gd name="connsiteX41" fmla="*/ 3229407 w 3237873"/>
              <a:gd name="connsiteY41" fmla="*/ 343794 h 352669"/>
              <a:gd name="connsiteX42" fmla="*/ 545473 w 3237873"/>
              <a:gd name="connsiteY42" fmla="*/ 343794 h 352669"/>
              <a:gd name="connsiteX43" fmla="*/ 37473 w 3237873"/>
              <a:gd name="connsiteY43" fmla="*/ 343794 h 352669"/>
              <a:gd name="connsiteX44" fmla="*/ 37473 w 3237873"/>
              <a:gd name="connsiteY44" fmla="*/ 233727 h 352669"/>
              <a:gd name="connsiteX45" fmla="*/ 33240 w 3237873"/>
              <a:gd name="connsiteY45" fmla="*/ 22060 h 352669"/>
              <a:gd name="connsiteX46" fmla="*/ 113673 w 3237873"/>
              <a:gd name="connsiteY46" fmla="*/ 34760 h 352669"/>
              <a:gd name="connsiteX47" fmla="*/ 206807 w 3237873"/>
              <a:gd name="connsiteY47" fmla="*/ 51694 h 352669"/>
              <a:gd name="connsiteX48" fmla="*/ 278773 w 3237873"/>
              <a:gd name="connsiteY48" fmla="*/ 38994 h 352669"/>
              <a:gd name="connsiteX49" fmla="*/ 312640 w 3237873"/>
              <a:gd name="connsiteY49" fmla="*/ 17827 h 352669"/>
              <a:gd name="connsiteX50" fmla="*/ 384607 w 3237873"/>
              <a:gd name="connsiteY50" fmla="*/ 43227 h 352669"/>
              <a:gd name="connsiteX51" fmla="*/ 435407 w 3237873"/>
              <a:gd name="connsiteY51" fmla="*/ 55927 h 352669"/>
              <a:gd name="connsiteX52" fmla="*/ 503140 w 3237873"/>
              <a:gd name="connsiteY52" fmla="*/ 22060 h 352669"/>
              <a:gd name="connsiteX53" fmla="*/ 545473 w 3237873"/>
              <a:gd name="connsiteY53" fmla="*/ 51694 h 352669"/>
              <a:gd name="connsiteX0" fmla="*/ 544556 w 3236956"/>
              <a:gd name="connsiteY0" fmla="*/ 51694 h 352669"/>
              <a:gd name="connsiteX1" fmla="*/ 654623 w 3236956"/>
              <a:gd name="connsiteY1" fmla="*/ 51694 h 352669"/>
              <a:gd name="connsiteX2" fmla="*/ 751990 w 3236956"/>
              <a:gd name="connsiteY2" fmla="*/ 13594 h 352669"/>
              <a:gd name="connsiteX3" fmla="*/ 811256 w 3236956"/>
              <a:gd name="connsiteY3" fmla="*/ 43227 h 352669"/>
              <a:gd name="connsiteX4" fmla="*/ 895923 w 3236956"/>
              <a:gd name="connsiteY4" fmla="*/ 51694 h 352669"/>
              <a:gd name="connsiteX5" fmla="*/ 993290 w 3236956"/>
              <a:gd name="connsiteY5" fmla="*/ 30527 h 352669"/>
              <a:gd name="connsiteX6" fmla="*/ 1035623 w 3236956"/>
              <a:gd name="connsiteY6" fmla="*/ 13594 h 352669"/>
              <a:gd name="connsiteX7" fmla="*/ 1107590 w 3236956"/>
              <a:gd name="connsiteY7" fmla="*/ 43227 h 352669"/>
              <a:gd name="connsiteX8" fmla="*/ 1192256 w 3236956"/>
              <a:gd name="connsiteY8" fmla="*/ 55927 h 352669"/>
              <a:gd name="connsiteX9" fmla="*/ 1285390 w 3236956"/>
              <a:gd name="connsiteY9" fmla="*/ 38994 h 352669"/>
              <a:gd name="connsiteX10" fmla="*/ 1357356 w 3236956"/>
              <a:gd name="connsiteY10" fmla="*/ 9360 h 352669"/>
              <a:gd name="connsiteX11" fmla="*/ 1429323 w 3236956"/>
              <a:gd name="connsiteY11" fmla="*/ 30527 h 352669"/>
              <a:gd name="connsiteX12" fmla="*/ 1505523 w 3236956"/>
              <a:gd name="connsiteY12" fmla="*/ 51694 h 352669"/>
              <a:gd name="connsiteX13" fmla="*/ 1615590 w 3236956"/>
              <a:gd name="connsiteY13" fmla="*/ 26294 h 352669"/>
              <a:gd name="connsiteX14" fmla="*/ 1687556 w 3236956"/>
              <a:gd name="connsiteY14" fmla="*/ 38994 h 352669"/>
              <a:gd name="connsiteX15" fmla="*/ 1738356 w 3236956"/>
              <a:gd name="connsiteY15" fmla="*/ 51694 h 352669"/>
              <a:gd name="connsiteX16" fmla="*/ 1835723 w 3236956"/>
              <a:gd name="connsiteY16" fmla="*/ 34760 h 352669"/>
              <a:gd name="connsiteX17" fmla="*/ 1886523 w 3236956"/>
              <a:gd name="connsiteY17" fmla="*/ 13594 h 352669"/>
              <a:gd name="connsiteX18" fmla="*/ 1937323 w 3236956"/>
              <a:gd name="connsiteY18" fmla="*/ 22060 h 352669"/>
              <a:gd name="connsiteX19" fmla="*/ 1992356 w 3236956"/>
              <a:gd name="connsiteY19" fmla="*/ 43227 h 352669"/>
              <a:gd name="connsiteX20" fmla="*/ 2055856 w 3236956"/>
              <a:gd name="connsiteY20" fmla="*/ 47460 h 352669"/>
              <a:gd name="connsiteX21" fmla="*/ 2132056 w 3236956"/>
              <a:gd name="connsiteY21" fmla="*/ 30527 h 352669"/>
              <a:gd name="connsiteX22" fmla="*/ 2174390 w 3236956"/>
              <a:gd name="connsiteY22" fmla="*/ 9360 h 352669"/>
              <a:gd name="connsiteX23" fmla="*/ 2246356 w 3236956"/>
              <a:gd name="connsiteY23" fmla="*/ 30527 h 352669"/>
              <a:gd name="connsiteX24" fmla="*/ 2318323 w 3236956"/>
              <a:gd name="connsiteY24" fmla="*/ 47460 h 352669"/>
              <a:gd name="connsiteX25" fmla="*/ 2386056 w 3236956"/>
              <a:gd name="connsiteY25" fmla="*/ 34760 h 352669"/>
              <a:gd name="connsiteX26" fmla="*/ 2436856 w 3236956"/>
              <a:gd name="connsiteY26" fmla="*/ 9360 h 352669"/>
              <a:gd name="connsiteX27" fmla="*/ 2483423 w 3236956"/>
              <a:gd name="connsiteY27" fmla="*/ 26294 h 352669"/>
              <a:gd name="connsiteX28" fmla="*/ 2555390 w 3236956"/>
              <a:gd name="connsiteY28" fmla="*/ 47460 h 352669"/>
              <a:gd name="connsiteX29" fmla="*/ 2661223 w 3236956"/>
              <a:gd name="connsiteY29" fmla="*/ 26294 h 352669"/>
              <a:gd name="connsiteX30" fmla="*/ 2703556 w 3236956"/>
              <a:gd name="connsiteY30" fmla="*/ 9360 h 352669"/>
              <a:gd name="connsiteX31" fmla="*/ 2767056 w 3236956"/>
              <a:gd name="connsiteY31" fmla="*/ 894 h 352669"/>
              <a:gd name="connsiteX32" fmla="*/ 2881356 w 3236956"/>
              <a:gd name="connsiteY32" fmla="*/ 30527 h 352669"/>
              <a:gd name="connsiteX33" fmla="*/ 2923690 w 3236956"/>
              <a:gd name="connsiteY33" fmla="*/ 43227 h 352669"/>
              <a:gd name="connsiteX34" fmla="*/ 2995656 w 3236956"/>
              <a:gd name="connsiteY34" fmla="*/ 34760 h 352669"/>
              <a:gd name="connsiteX35" fmla="*/ 3050690 w 3236956"/>
              <a:gd name="connsiteY35" fmla="*/ 13594 h 352669"/>
              <a:gd name="connsiteX36" fmla="*/ 3063390 w 3236956"/>
              <a:gd name="connsiteY36" fmla="*/ 9360 h 352669"/>
              <a:gd name="connsiteX37" fmla="*/ 3114190 w 3236956"/>
              <a:gd name="connsiteY37" fmla="*/ 30527 h 352669"/>
              <a:gd name="connsiteX38" fmla="*/ 3207323 w 3236956"/>
              <a:gd name="connsiteY38" fmla="*/ 38994 h 352669"/>
              <a:gd name="connsiteX39" fmla="*/ 3228490 w 3236956"/>
              <a:gd name="connsiteY39" fmla="*/ 34760 h 352669"/>
              <a:gd name="connsiteX40" fmla="*/ 3236956 w 3236956"/>
              <a:gd name="connsiteY40" fmla="*/ 322627 h 352669"/>
              <a:gd name="connsiteX41" fmla="*/ 3228490 w 3236956"/>
              <a:gd name="connsiteY41" fmla="*/ 343794 h 352669"/>
              <a:gd name="connsiteX42" fmla="*/ 544556 w 3236956"/>
              <a:gd name="connsiteY42" fmla="*/ 343794 h 352669"/>
              <a:gd name="connsiteX43" fmla="*/ 36556 w 3236956"/>
              <a:gd name="connsiteY43" fmla="*/ 343794 h 352669"/>
              <a:gd name="connsiteX44" fmla="*/ 36556 w 3236956"/>
              <a:gd name="connsiteY44" fmla="*/ 233727 h 352669"/>
              <a:gd name="connsiteX45" fmla="*/ 32323 w 3236956"/>
              <a:gd name="connsiteY45" fmla="*/ 22060 h 352669"/>
              <a:gd name="connsiteX46" fmla="*/ 112756 w 3236956"/>
              <a:gd name="connsiteY46" fmla="*/ 34760 h 352669"/>
              <a:gd name="connsiteX47" fmla="*/ 205890 w 3236956"/>
              <a:gd name="connsiteY47" fmla="*/ 51694 h 352669"/>
              <a:gd name="connsiteX48" fmla="*/ 277856 w 3236956"/>
              <a:gd name="connsiteY48" fmla="*/ 38994 h 352669"/>
              <a:gd name="connsiteX49" fmla="*/ 311723 w 3236956"/>
              <a:gd name="connsiteY49" fmla="*/ 17827 h 352669"/>
              <a:gd name="connsiteX50" fmla="*/ 383690 w 3236956"/>
              <a:gd name="connsiteY50" fmla="*/ 43227 h 352669"/>
              <a:gd name="connsiteX51" fmla="*/ 434490 w 3236956"/>
              <a:gd name="connsiteY51" fmla="*/ 55927 h 352669"/>
              <a:gd name="connsiteX52" fmla="*/ 502223 w 3236956"/>
              <a:gd name="connsiteY52" fmla="*/ 22060 h 352669"/>
              <a:gd name="connsiteX53" fmla="*/ 544556 w 3236956"/>
              <a:gd name="connsiteY53" fmla="*/ 51694 h 352669"/>
              <a:gd name="connsiteX0" fmla="*/ 555839 w 3248239"/>
              <a:gd name="connsiteY0" fmla="*/ 51694 h 352669"/>
              <a:gd name="connsiteX1" fmla="*/ 665906 w 3248239"/>
              <a:gd name="connsiteY1" fmla="*/ 51694 h 352669"/>
              <a:gd name="connsiteX2" fmla="*/ 763273 w 3248239"/>
              <a:gd name="connsiteY2" fmla="*/ 13594 h 352669"/>
              <a:gd name="connsiteX3" fmla="*/ 822539 w 3248239"/>
              <a:gd name="connsiteY3" fmla="*/ 43227 h 352669"/>
              <a:gd name="connsiteX4" fmla="*/ 907206 w 3248239"/>
              <a:gd name="connsiteY4" fmla="*/ 51694 h 352669"/>
              <a:gd name="connsiteX5" fmla="*/ 1004573 w 3248239"/>
              <a:gd name="connsiteY5" fmla="*/ 30527 h 352669"/>
              <a:gd name="connsiteX6" fmla="*/ 1046906 w 3248239"/>
              <a:gd name="connsiteY6" fmla="*/ 13594 h 352669"/>
              <a:gd name="connsiteX7" fmla="*/ 1118873 w 3248239"/>
              <a:gd name="connsiteY7" fmla="*/ 43227 h 352669"/>
              <a:gd name="connsiteX8" fmla="*/ 1203539 w 3248239"/>
              <a:gd name="connsiteY8" fmla="*/ 55927 h 352669"/>
              <a:gd name="connsiteX9" fmla="*/ 1296673 w 3248239"/>
              <a:gd name="connsiteY9" fmla="*/ 38994 h 352669"/>
              <a:gd name="connsiteX10" fmla="*/ 1368639 w 3248239"/>
              <a:gd name="connsiteY10" fmla="*/ 9360 h 352669"/>
              <a:gd name="connsiteX11" fmla="*/ 1440606 w 3248239"/>
              <a:gd name="connsiteY11" fmla="*/ 30527 h 352669"/>
              <a:gd name="connsiteX12" fmla="*/ 1516806 w 3248239"/>
              <a:gd name="connsiteY12" fmla="*/ 51694 h 352669"/>
              <a:gd name="connsiteX13" fmla="*/ 1626873 w 3248239"/>
              <a:gd name="connsiteY13" fmla="*/ 26294 h 352669"/>
              <a:gd name="connsiteX14" fmla="*/ 1698839 w 3248239"/>
              <a:gd name="connsiteY14" fmla="*/ 38994 h 352669"/>
              <a:gd name="connsiteX15" fmla="*/ 1749639 w 3248239"/>
              <a:gd name="connsiteY15" fmla="*/ 51694 h 352669"/>
              <a:gd name="connsiteX16" fmla="*/ 1847006 w 3248239"/>
              <a:gd name="connsiteY16" fmla="*/ 34760 h 352669"/>
              <a:gd name="connsiteX17" fmla="*/ 1897806 w 3248239"/>
              <a:gd name="connsiteY17" fmla="*/ 13594 h 352669"/>
              <a:gd name="connsiteX18" fmla="*/ 1948606 w 3248239"/>
              <a:gd name="connsiteY18" fmla="*/ 22060 h 352669"/>
              <a:gd name="connsiteX19" fmla="*/ 2003639 w 3248239"/>
              <a:gd name="connsiteY19" fmla="*/ 43227 h 352669"/>
              <a:gd name="connsiteX20" fmla="*/ 2067139 w 3248239"/>
              <a:gd name="connsiteY20" fmla="*/ 47460 h 352669"/>
              <a:gd name="connsiteX21" fmla="*/ 2143339 w 3248239"/>
              <a:gd name="connsiteY21" fmla="*/ 30527 h 352669"/>
              <a:gd name="connsiteX22" fmla="*/ 2185673 w 3248239"/>
              <a:gd name="connsiteY22" fmla="*/ 9360 h 352669"/>
              <a:gd name="connsiteX23" fmla="*/ 2257639 w 3248239"/>
              <a:gd name="connsiteY23" fmla="*/ 30527 h 352669"/>
              <a:gd name="connsiteX24" fmla="*/ 2329606 w 3248239"/>
              <a:gd name="connsiteY24" fmla="*/ 47460 h 352669"/>
              <a:gd name="connsiteX25" fmla="*/ 2397339 w 3248239"/>
              <a:gd name="connsiteY25" fmla="*/ 34760 h 352669"/>
              <a:gd name="connsiteX26" fmla="*/ 2448139 w 3248239"/>
              <a:gd name="connsiteY26" fmla="*/ 9360 h 352669"/>
              <a:gd name="connsiteX27" fmla="*/ 2494706 w 3248239"/>
              <a:gd name="connsiteY27" fmla="*/ 26294 h 352669"/>
              <a:gd name="connsiteX28" fmla="*/ 2566673 w 3248239"/>
              <a:gd name="connsiteY28" fmla="*/ 47460 h 352669"/>
              <a:gd name="connsiteX29" fmla="*/ 2672506 w 3248239"/>
              <a:gd name="connsiteY29" fmla="*/ 26294 h 352669"/>
              <a:gd name="connsiteX30" fmla="*/ 2714839 w 3248239"/>
              <a:gd name="connsiteY30" fmla="*/ 9360 h 352669"/>
              <a:gd name="connsiteX31" fmla="*/ 2778339 w 3248239"/>
              <a:gd name="connsiteY31" fmla="*/ 894 h 352669"/>
              <a:gd name="connsiteX32" fmla="*/ 2892639 w 3248239"/>
              <a:gd name="connsiteY32" fmla="*/ 30527 h 352669"/>
              <a:gd name="connsiteX33" fmla="*/ 2934973 w 3248239"/>
              <a:gd name="connsiteY33" fmla="*/ 43227 h 352669"/>
              <a:gd name="connsiteX34" fmla="*/ 3006939 w 3248239"/>
              <a:gd name="connsiteY34" fmla="*/ 34760 h 352669"/>
              <a:gd name="connsiteX35" fmla="*/ 3061973 w 3248239"/>
              <a:gd name="connsiteY35" fmla="*/ 13594 h 352669"/>
              <a:gd name="connsiteX36" fmla="*/ 3074673 w 3248239"/>
              <a:gd name="connsiteY36" fmla="*/ 9360 h 352669"/>
              <a:gd name="connsiteX37" fmla="*/ 3125473 w 3248239"/>
              <a:gd name="connsiteY37" fmla="*/ 30527 h 352669"/>
              <a:gd name="connsiteX38" fmla="*/ 3218606 w 3248239"/>
              <a:gd name="connsiteY38" fmla="*/ 38994 h 352669"/>
              <a:gd name="connsiteX39" fmla="*/ 3239773 w 3248239"/>
              <a:gd name="connsiteY39" fmla="*/ 34760 h 352669"/>
              <a:gd name="connsiteX40" fmla="*/ 3248239 w 3248239"/>
              <a:gd name="connsiteY40" fmla="*/ 322627 h 352669"/>
              <a:gd name="connsiteX41" fmla="*/ 3239773 w 3248239"/>
              <a:gd name="connsiteY41" fmla="*/ 343794 h 352669"/>
              <a:gd name="connsiteX42" fmla="*/ 555839 w 3248239"/>
              <a:gd name="connsiteY42" fmla="*/ 343794 h 352669"/>
              <a:gd name="connsiteX43" fmla="*/ 47839 w 3248239"/>
              <a:gd name="connsiteY43" fmla="*/ 343794 h 352669"/>
              <a:gd name="connsiteX44" fmla="*/ 47839 w 3248239"/>
              <a:gd name="connsiteY44" fmla="*/ 233727 h 352669"/>
              <a:gd name="connsiteX45" fmla="*/ 43606 w 3248239"/>
              <a:gd name="connsiteY45" fmla="*/ 22060 h 352669"/>
              <a:gd name="connsiteX46" fmla="*/ 124039 w 3248239"/>
              <a:gd name="connsiteY46" fmla="*/ 34760 h 352669"/>
              <a:gd name="connsiteX47" fmla="*/ 217173 w 3248239"/>
              <a:gd name="connsiteY47" fmla="*/ 51694 h 352669"/>
              <a:gd name="connsiteX48" fmla="*/ 289139 w 3248239"/>
              <a:gd name="connsiteY48" fmla="*/ 38994 h 352669"/>
              <a:gd name="connsiteX49" fmla="*/ 323006 w 3248239"/>
              <a:gd name="connsiteY49" fmla="*/ 17827 h 352669"/>
              <a:gd name="connsiteX50" fmla="*/ 394973 w 3248239"/>
              <a:gd name="connsiteY50" fmla="*/ 43227 h 352669"/>
              <a:gd name="connsiteX51" fmla="*/ 445773 w 3248239"/>
              <a:gd name="connsiteY51" fmla="*/ 55927 h 352669"/>
              <a:gd name="connsiteX52" fmla="*/ 513506 w 3248239"/>
              <a:gd name="connsiteY52" fmla="*/ 22060 h 352669"/>
              <a:gd name="connsiteX53" fmla="*/ 555839 w 3248239"/>
              <a:gd name="connsiteY53" fmla="*/ 51694 h 352669"/>
              <a:gd name="connsiteX0" fmla="*/ 517881 w 3210281"/>
              <a:gd name="connsiteY0" fmla="*/ 51694 h 352669"/>
              <a:gd name="connsiteX1" fmla="*/ 627948 w 3210281"/>
              <a:gd name="connsiteY1" fmla="*/ 51694 h 352669"/>
              <a:gd name="connsiteX2" fmla="*/ 725315 w 3210281"/>
              <a:gd name="connsiteY2" fmla="*/ 13594 h 352669"/>
              <a:gd name="connsiteX3" fmla="*/ 784581 w 3210281"/>
              <a:gd name="connsiteY3" fmla="*/ 43227 h 352669"/>
              <a:gd name="connsiteX4" fmla="*/ 869248 w 3210281"/>
              <a:gd name="connsiteY4" fmla="*/ 51694 h 352669"/>
              <a:gd name="connsiteX5" fmla="*/ 966615 w 3210281"/>
              <a:gd name="connsiteY5" fmla="*/ 30527 h 352669"/>
              <a:gd name="connsiteX6" fmla="*/ 1008948 w 3210281"/>
              <a:gd name="connsiteY6" fmla="*/ 13594 h 352669"/>
              <a:gd name="connsiteX7" fmla="*/ 1080915 w 3210281"/>
              <a:gd name="connsiteY7" fmla="*/ 43227 h 352669"/>
              <a:gd name="connsiteX8" fmla="*/ 1165581 w 3210281"/>
              <a:gd name="connsiteY8" fmla="*/ 55927 h 352669"/>
              <a:gd name="connsiteX9" fmla="*/ 1258715 w 3210281"/>
              <a:gd name="connsiteY9" fmla="*/ 38994 h 352669"/>
              <a:gd name="connsiteX10" fmla="*/ 1330681 w 3210281"/>
              <a:gd name="connsiteY10" fmla="*/ 9360 h 352669"/>
              <a:gd name="connsiteX11" fmla="*/ 1402648 w 3210281"/>
              <a:gd name="connsiteY11" fmla="*/ 30527 h 352669"/>
              <a:gd name="connsiteX12" fmla="*/ 1478848 w 3210281"/>
              <a:gd name="connsiteY12" fmla="*/ 51694 h 352669"/>
              <a:gd name="connsiteX13" fmla="*/ 1588915 w 3210281"/>
              <a:gd name="connsiteY13" fmla="*/ 26294 h 352669"/>
              <a:gd name="connsiteX14" fmla="*/ 1660881 w 3210281"/>
              <a:gd name="connsiteY14" fmla="*/ 38994 h 352669"/>
              <a:gd name="connsiteX15" fmla="*/ 1711681 w 3210281"/>
              <a:gd name="connsiteY15" fmla="*/ 51694 h 352669"/>
              <a:gd name="connsiteX16" fmla="*/ 1809048 w 3210281"/>
              <a:gd name="connsiteY16" fmla="*/ 34760 h 352669"/>
              <a:gd name="connsiteX17" fmla="*/ 1859848 w 3210281"/>
              <a:gd name="connsiteY17" fmla="*/ 13594 h 352669"/>
              <a:gd name="connsiteX18" fmla="*/ 1910648 w 3210281"/>
              <a:gd name="connsiteY18" fmla="*/ 22060 h 352669"/>
              <a:gd name="connsiteX19" fmla="*/ 1965681 w 3210281"/>
              <a:gd name="connsiteY19" fmla="*/ 43227 h 352669"/>
              <a:gd name="connsiteX20" fmla="*/ 2029181 w 3210281"/>
              <a:gd name="connsiteY20" fmla="*/ 47460 h 352669"/>
              <a:gd name="connsiteX21" fmla="*/ 2105381 w 3210281"/>
              <a:gd name="connsiteY21" fmla="*/ 30527 h 352669"/>
              <a:gd name="connsiteX22" fmla="*/ 2147715 w 3210281"/>
              <a:gd name="connsiteY22" fmla="*/ 9360 h 352669"/>
              <a:gd name="connsiteX23" fmla="*/ 2219681 w 3210281"/>
              <a:gd name="connsiteY23" fmla="*/ 30527 h 352669"/>
              <a:gd name="connsiteX24" fmla="*/ 2291648 w 3210281"/>
              <a:gd name="connsiteY24" fmla="*/ 47460 h 352669"/>
              <a:gd name="connsiteX25" fmla="*/ 2359381 w 3210281"/>
              <a:gd name="connsiteY25" fmla="*/ 34760 h 352669"/>
              <a:gd name="connsiteX26" fmla="*/ 2410181 w 3210281"/>
              <a:gd name="connsiteY26" fmla="*/ 9360 h 352669"/>
              <a:gd name="connsiteX27" fmla="*/ 2456748 w 3210281"/>
              <a:gd name="connsiteY27" fmla="*/ 26294 h 352669"/>
              <a:gd name="connsiteX28" fmla="*/ 2528715 w 3210281"/>
              <a:gd name="connsiteY28" fmla="*/ 47460 h 352669"/>
              <a:gd name="connsiteX29" fmla="*/ 2634548 w 3210281"/>
              <a:gd name="connsiteY29" fmla="*/ 26294 h 352669"/>
              <a:gd name="connsiteX30" fmla="*/ 2676881 w 3210281"/>
              <a:gd name="connsiteY30" fmla="*/ 9360 h 352669"/>
              <a:gd name="connsiteX31" fmla="*/ 2740381 w 3210281"/>
              <a:gd name="connsiteY31" fmla="*/ 894 h 352669"/>
              <a:gd name="connsiteX32" fmla="*/ 2854681 w 3210281"/>
              <a:gd name="connsiteY32" fmla="*/ 30527 h 352669"/>
              <a:gd name="connsiteX33" fmla="*/ 2897015 w 3210281"/>
              <a:gd name="connsiteY33" fmla="*/ 43227 h 352669"/>
              <a:gd name="connsiteX34" fmla="*/ 2968981 w 3210281"/>
              <a:gd name="connsiteY34" fmla="*/ 34760 h 352669"/>
              <a:gd name="connsiteX35" fmla="*/ 3024015 w 3210281"/>
              <a:gd name="connsiteY35" fmla="*/ 13594 h 352669"/>
              <a:gd name="connsiteX36" fmla="*/ 3036715 w 3210281"/>
              <a:gd name="connsiteY36" fmla="*/ 9360 h 352669"/>
              <a:gd name="connsiteX37" fmla="*/ 3087515 w 3210281"/>
              <a:gd name="connsiteY37" fmla="*/ 30527 h 352669"/>
              <a:gd name="connsiteX38" fmla="*/ 3180648 w 3210281"/>
              <a:gd name="connsiteY38" fmla="*/ 38994 h 352669"/>
              <a:gd name="connsiteX39" fmla="*/ 3201815 w 3210281"/>
              <a:gd name="connsiteY39" fmla="*/ 34760 h 352669"/>
              <a:gd name="connsiteX40" fmla="*/ 3210281 w 3210281"/>
              <a:gd name="connsiteY40" fmla="*/ 322627 h 352669"/>
              <a:gd name="connsiteX41" fmla="*/ 3201815 w 3210281"/>
              <a:gd name="connsiteY41" fmla="*/ 343794 h 352669"/>
              <a:gd name="connsiteX42" fmla="*/ 517881 w 3210281"/>
              <a:gd name="connsiteY42" fmla="*/ 343794 h 352669"/>
              <a:gd name="connsiteX43" fmla="*/ 9881 w 3210281"/>
              <a:gd name="connsiteY43" fmla="*/ 343794 h 352669"/>
              <a:gd name="connsiteX44" fmla="*/ 9881 w 3210281"/>
              <a:gd name="connsiteY44" fmla="*/ 233727 h 352669"/>
              <a:gd name="connsiteX45" fmla="*/ 5648 w 3210281"/>
              <a:gd name="connsiteY45" fmla="*/ 22060 h 352669"/>
              <a:gd name="connsiteX46" fmla="*/ 86081 w 3210281"/>
              <a:gd name="connsiteY46" fmla="*/ 34760 h 352669"/>
              <a:gd name="connsiteX47" fmla="*/ 179215 w 3210281"/>
              <a:gd name="connsiteY47" fmla="*/ 51694 h 352669"/>
              <a:gd name="connsiteX48" fmla="*/ 251181 w 3210281"/>
              <a:gd name="connsiteY48" fmla="*/ 38994 h 352669"/>
              <a:gd name="connsiteX49" fmla="*/ 285048 w 3210281"/>
              <a:gd name="connsiteY49" fmla="*/ 17827 h 352669"/>
              <a:gd name="connsiteX50" fmla="*/ 357015 w 3210281"/>
              <a:gd name="connsiteY50" fmla="*/ 43227 h 352669"/>
              <a:gd name="connsiteX51" fmla="*/ 407815 w 3210281"/>
              <a:gd name="connsiteY51" fmla="*/ 55927 h 352669"/>
              <a:gd name="connsiteX52" fmla="*/ 475548 w 3210281"/>
              <a:gd name="connsiteY52" fmla="*/ 22060 h 352669"/>
              <a:gd name="connsiteX53" fmla="*/ 517881 w 3210281"/>
              <a:gd name="connsiteY53" fmla="*/ 51694 h 352669"/>
              <a:gd name="connsiteX0" fmla="*/ 508941 w 3201341"/>
              <a:gd name="connsiteY0" fmla="*/ 51694 h 352669"/>
              <a:gd name="connsiteX1" fmla="*/ 619008 w 3201341"/>
              <a:gd name="connsiteY1" fmla="*/ 51694 h 352669"/>
              <a:gd name="connsiteX2" fmla="*/ 716375 w 3201341"/>
              <a:gd name="connsiteY2" fmla="*/ 13594 h 352669"/>
              <a:gd name="connsiteX3" fmla="*/ 775641 w 3201341"/>
              <a:gd name="connsiteY3" fmla="*/ 43227 h 352669"/>
              <a:gd name="connsiteX4" fmla="*/ 860308 w 3201341"/>
              <a:gd name="connsiteY4" fmla="*/ 51694 h 352669"/>
              <a:gd name="connsiteX5" fmla="*/ 957675 w 3201341"/>
              <a:gd name="connsiteY5" fmla="*/ 30527 h 352669"/>
              <a:gd name="connsiteX6" fmla="*/ 1000008 w 3201341"/>
              <a:gd name="connsiteY6" fmla="*/ 13594 h 352669"/>
              <a:gd name="connsiteX7" fmla="*/ 1071975 w 3201341"/>
              <a:gd name="connsiteY7" fmla="*/ 43227 h 352669"/>
              <a:gd name="connsiteX8" fmla="*/ 1156641 w 3201341"/>
              <a:gd name="connsiteY8" fmla="*/ 55927 h 352669"/>
              <a:gd name="connsiteX9" fmla="*/ 1249775 w 3201341"/>
              <a:gd name="connsiteY9" fmla="*/ 38994 h 352669"/>
              <a:gd name="connsiteX10" fmla="*/ 1321741 w 3201341"/>
              <a:gd name="connsiteY10" fmla="*/ 9360 h 352669"/>
              <a:gd name="connsiteX11" fmla="*/ 1393708 w 3201341"/>
              <a:gd name="connsiteY11" fmla="*/ 30527 h 352669"/>
              <a:gd name="connsiteX12" fmla="*/ 1469908 w 3201341"/>
              <a:gd name="connsiteY12" fmla="*/ 51694 h 352669"/>
              <a:gd name="connsiteX13" fmla="*/ 1579975 w 3201341"/>
              <a:gd name="connsiteY13" fmla="*/ 26294 h 352669"/>
              <a:gd name="connsiteX14" fmla="*/ 1651941 w 3201341"/>
              <a:gd name="connsiteY14" fmla="*/ 38994 h 352669"/>
              <a:gd name="connsiteX15" fmla="*/ 1702741 w 3201341"/>
              <a:gd name="connsiteY15" fmla="*/ 51694 h 352669"/>
              <a:gd name="connsiteX16" fmla="*/ 1800108 w 3201341"/>
              <a:gd name="connsiteY16" fmla="*/ 34760 h 352669"/>
              <a:gd name="connsiteX17" fmla="*/ 1850908 w 3201341"/>
              <a:gd name="connsiteY17" fmla="*/ 13594 h 352669"/>
              <a:gd name="connsiteX18" fmla="*/ 1901708 w 3201341"/>
              <a:gd name="connsiteY18" fmla="*/ 22060 h 352669"/>
              <a:gd name="connsiteX19" fmla="*/ 1956741 w 3201341"/>
              <a:gd name="connsiteY19" fmla="*/ 43227 h 352669"/>
              <a:gd name="connsiteX20" fmla="*/ 2020241 w 3201341"/>
              <a:gd name="connsiteY20" fmla="*/ 47460 h 352669"/>
              <a:gd name="connsiteX21" fmla="*/ 2096441 w 3201341"/>
              <a:gd name="connsiteY21" fmla="*/ 30527 h 352669"/>
              <a:gd name="connsiteX22" fmla="*/ 2138775 w 3201341"/>
              <a:gd name="connsiteY22" fmla="*/ 9360 h 352669"/>
              <a:gd name="connsiteX23" fmla="*/ 2210741 w 3201341"/>
              <a:gd name="connsiteY23" fmla="*/ 30527 h 352669"/>
              <a:gd name="connsiteX24" fmla="*/ 2282708 w 3201341"/>
              <a:gd name="connsiteY24" fmla="*/ 47460 h 352669"/>
              <a:gd name="connsiteX25" fmla="*/ 2350441 w 3201341"/>
              <a:gd name="connsiteY25" fmla="*/ 34760 h 352669"/>
              <a:gd name="connsiteX26" fmla="*/ 2401241 w 3201341"/>
              <a:gd name="connsiteY26" fmla="*/ 9360 h 352669"/>
              <a:gd name="connsiteX27" fmla="*/ 2447808 w 3201341"/>
              <a:gd name="connsiteY27" fmla="*/ 26294 h 352669"/>
              <a:gd name="connsiteX28" fmla="*/ 2519775 w 3201341"/>
              <a:gd name="connsiteY28" fmla="*/ 47460 h 352669"/>
              <a:gd name="connsiteX29" fmla="*/ 2625608 w 3201341"/>
              <a:gd name="connsiteY29" fmla="*/ 26294 h 352669"/>
              <a:gd name="connsiteX30" fmla="*/ 2667941 w 3201341"/>
              <a:gd name="connsiteY30" fmla="*/ 9360 h 352669"/>
              <a:gd name="connsiteX31" fmla="*/ 2731441 w 3201341"/>
              <a:gd name="connsiteY31" fmla="*/ 894 h 352669"/>
              <a:gd name="connsiteX32" fmla="*/ 2845741 w 3201341"/>
              <a:gd name="connsiteY32" fmla="*/ 30527 h 352669"/>
              <a:gd name="connsiteX33" fmla="*/ 2888075 w 3201341"/>
              <a:gd name="connsiteY33" fmla="*/ 43227 h 352669"/>
              <a:gd name="connsiteX34" fmla="*/ 2960041 w 3201341"/>
              <a:gd name="connsiteY34" fmla="*/ 34760 h 352669"/>
              <a:gd name="connsiteX35" fmla="*/ 3015075 w 3201341"/>
              <a:gd name="connsiteY35" fmla="*/ 13594 h 352669"/>
              <a:gd name="connsiteX36" fmla="*/ 3027775 w 3201341"/>
              <a:gd name="connsiteY36" fmla="*/ 9360 h 352669"/>
              <a:gd name="connsiteX37" fmla="*/ 3078575 w 3201341"/>
              <a:gd name="connsiteY37" fmla="*/ 30527 h 352669"/>
              <a:gd name="connsiteX38" fmla="*/ 3171708 w 3201341"/>
              <a:gd name="connsiteY38" fmla="*/ 38994 h 352669"/>
              <a:gd name="connsiteX39" fmla="*/ 3192875 w 3201341"/>
              <a:gd name="connsiteY39" fmla="*/ 34760 h 352669"/>
              <a:gd name="connsiteX40" fmla="*/ 3201341 w 3201341"/>
              <a:gd name="connsiteY40" fmla="*/ 322627 h 352669"/>
              <a:gd name="connsiteX41" fmla="*/ 3192875 w 3201341"/>
              <a:gd name="connsiteY41" fmla="*/ 343794 h 352669"/>
              <a:gd name="connsiteX42" fmla="*/ 508941 w 3201341"/>
              <a:gd name="connsiteY42" fmla="*/ 343794 h 352669"/>
              <a:gd name="connsiteX43" fmla="*/ 941 w 3201341"/>
              <a:gd name="connsiteY43" fmla="*/ 343794 h 352669"/>
              <a:gd name="connsiteX44" fmla="*/ 941 w 3201341"/>
              <a:gd name="connsiteY44" fmla="*/ 233727 h 352669"/>
              <a:gd name="connsiteX45" fmla="*/ 13642 w 3201341"/>
              <a:gd name="connsiteY45" fmla="*/ 22060 h 352669"/>
              <a:gd name="connsiteX46" fmla="*/ 77141 w 3201341"/>
              <a:gd name="connsiteY46" fmla="*/ 34760 h 352669"/>
              <a:gd name="connsiteX47" fmla="*/ 170275 w 3201341"/>
              <a:gd name="connsiteY47" fmla="*/ 51694 h 352669"/>
              <a:gd name="connsiteX48" fmla="*/ 242241 w 3201341"/>
              <a:gd name="connsiteY48" fmla="*/ 38994 h 352669"/>
              <a:gd name="connsiteX49" fmla="*/ 276108 w 3201341"/>
              <a:gd name="connsiteY49" fmla="*/ 17827 h 352669"/>
              <a:gd name="connsiteX50" fmla="*/ 348075 w 3201341"/>
              <a:gd name="connsiteY50" fmla="*/ 43227 h 352669"/>
              <a:gd name="connsiteX51" fmla="*/ 398875 w 3201341"/>
              <a:gd name="connsiteY51" fmla="*/ 55927 h 352669"/>
              <a:gd name="connsiteX52" fmla="*/ 466608 w 3201341"/>
              <a:gd name="connsiteY52" fmla="*/ 22060 h 352669"/>
              <a:gd name="connsiteX53" fmla="*/ 508941 w 3201341"/>
              <a:gd name="connsiteY53" fmla="*/ 51694 h 352669"/>
              <a:gd name="connsiteX0" fmla="*/ 508941 w 3394530"/>
              <a:gd name="connsiteY0" fmla="*/ 51694 h 351006"/>
              <a:gd name="connsiteX1" fmla="*/ 619008 w 3394530"/>
              <a:gd name="connsiteY1" fmla="*/ 51694 h 351006"/>
              <a:gd name="connsiteX2" fmla="*/ 716375 w 3394530"/>
              <a:gd name="connsiteY2" fmla="*/ 13594 h 351006"/>
              <a:gd name="connsiteX3" fmla="*/ 775641 w 3394530"/>
              <a:gd name="connsiteY3" fmla="*/ 43227 h 351006"/>
              <a:gd name="connsiteX4" fmla="*/ 860308 w 3394530"/>
              <a:gd name="connsiteY4" fmla="*/ 51694 h 351006"/>
              <a:gd name="connsiteX5" fmla="*/ 957675 w 3394530"/>
              <a:gd name="connsiteY5" fmla="*/ 30527 h 351006"/>
              <a:gd name="connsiteX6" fmla="*/ 1000008 w 3394530"/>
              <a:gd name="connsiteY6" fmla="*/ 13594 h 351006"/>
              <a:gd name="connsiteX7" fmla="*/ 1071975 w 3394530"/>
              <a:gd name="connsiteY7" fmla="*/ 43227 h 351006"/>
              <a:gd name="connsiteX8" fmla="*/ 1156641 w 3394530"/>
              <a:gd name="connsiteY8" fmla="*/ 55927 h 351006"/>
              <a:gd name="connsiteX9" fmla="*/ 1249775 w 3394530"/>
              <a:gd name="connsiteY9" fmla="*/ 38994 h 351006"/>
              <a:gd name="connsiteX10" fmla="*/ 1321741 w 3394530"/>
              <a:gd name="connsiteY10" fmla="*/ 9360 h 351006"/>
              <a:gd name="connsiteX11" fmla="*/ 1393708 w 3394530"/>
              <a:gd name="connsiteY11" fmla="*/ 30527 h 351006"/>
              <a:gd name="connsiteX12" fmla="*/ 1469908 w 3394530"/>
              <a:gd name="connsiteY12" fmla="*/ 51694 h 351006"/>
              <a:gd name="connsiteX13" fmla="*/ 1579975 w 3394530"/>
              <a:gd name="connsiteY13" fmla="*/ 26294 h 351006"/>
              <a:gd name="connsiteX14" fmla="*/ 1651941 w 3394530"/>
              <a:gd name="connsiteY14" fmla="*/ 38994 h 351006"/>
              <a:gd name="connsiteX15" fmla="*/ 1702741 w 3394530"/>
              <a:gd name="connsiteY15" fmla="*/ 51694 h 351006"/>
              <a:gd name="connsiteX16" fmla="*/ 1800108 w 3394530"/>
              <a:gd name="connsiteY16" fmla="*/ 34760 h 351006"/>
              <a:gd name="connsiteX17" fmla="*/ 1850908 w 3394530"/>
              <a:gd name="connsiteY17" fmla="*/ 13594 h 351006"/>
              <a:gd name="connsiteX18" fmla="*/ 1901708 w 3394530"/>
              <a:gd name="connsiteY18" fmla="*/ 22060 h 351006"/>
              <a:gd name="connsiteX19" fmla="*/ 1956741 w 3394530"/>
              <a:gd name="connsiteY19" fmla="*/ 43227 h 351006"/>
              <a:gd name="connsiteX20" fmla="*/ 2020241 w 3394530"/>
              <a:gd name="connsiteY20" fmla="*/ 47460 h 351006"/>
              <a:gd name="connsiteX21" fmla="*/ 2096441 w 3394530"/>
              <a:gd name="connsiteY21" fmla="*/ 30527 h 351006"/>
              <a:gd name="connsiteX22" fmla="*/ 2138775 w 3394530"/>
              <a:gd name="connsiteY22" fmla="*/ 9360 h 351006"/>
              <a:gd name="connsiteX23" fmla="*/ 2210741 w 3394530"/>
              <a:gd name="connsiteY23" fmla="*/ 30527 h 351006"/>
              <a:gd name="connsiteX24" fmla="*/ 2282708 w 3394530"/>
              <a:gd name="connsiteY24" fmla="*/ 47460 h 351006"/>
              <a:gd name="connsiteX25" fmla="*/ 2350441 w 3394530"/>
              <a:gd name="connsiteY25" fmla="*/ 34760 h 351006"/>
              <a:gd name="connsiteX26" fmla="*/ 2401241 w 3394530"/>
              <a:gd name="connsiteY26" fmla="*/ 9360 h 351006"/>
              <a:gd name="connsiteX27" fmla="*/ 2447808 w 3394530"/>
              <a:gd name="connsiteY27" fmla="*/ 26294 h 351006"/>
              <a:gd name="connsiteX28" fmla="*/ 2519775 w 3394530"/>
              <a:gd name="connsiteY28" fmla="*/ 47460 h 351006"/>
              <a:gd name="connsiteX29" fmla="*/ 2625608 w 3394530"/>
              <a:gd name="connsiteY29" fmla="*/ 26294 h 351006"/>
              <a:gd name="connsiteX30" fmla="*/ 2667941 w 3394530"/>
              <a:gd name="connsiteY30" fmla="*/ 9360 h 351006"/>
              <a:gd name="connsiteX31" fmla="*/ 2731441 w 3394530"/>
              <a:gd name="connsiteY31" fmla="*/ 894 h 351006"/>
              <a:gd name="connsiteX32" fmla="*/ 2845741 w 3394530"/>
              <a:gd name="connsiteY32" fmla="*/ 30527 h 351006"/>
              <a:gd name="connsiteX33" fmla="*/ 2888075 w 3394530"/>
              <a:gd name="connsiteY33" fmla="*/ 43227 h 351006"/>
              <a:gd name="connsiteX34" fmla="*/ 2960041 w 3394530"/>
              <a:gd name="connsiteY34" fmla="*/ 34760 h 351006"/>
              <a:gd name="connsiteX35" fmla="*/ 3015075 w 3394530"/>
              <a:gd name="connsiteY35" fmla="*/ 13594 h 351006"/>
              <a:gd name="connsiteX36" fmla="*/ 3027775 w 3394530"/>
              <a:gd name="connsiteY36" fmla="*/ 9360 h 351006"/>
              <a:gd name="connsiteX37" fmla="*/ 3078575 w 3394530"/>
              <a:gd name="connsiteY37" fmla="*/ 30527 h 351006"/>
              <a:gd name="connsiteX38" fmla="*/ 3171708 w 3394530"/>
              <a:gd name="connsiteY38" fmla="*/ 38994 h 351006"/>
              <a:gd name="connsiteX39" fmla="*/ 3192875 w 3394530"/>
              <a:gd name="connsiteY39" fmla="*/ 34760 h 351006"/>
              <a:gd name="connsiteX40" fmla="*/ 3201341 w 3394530"/>
              <a:gd name="connsiteY40" fmla="*/ 246427 h 351006"/>
              <a:gd name="connsiteX41" fmla="*/ 3192875 w 3394530"/>
              <a:gd name="connsiteY41" fmla="*/ 343794 h 351006"/>
              <a:gd name="connsiteX42" fmla="*/ 508941 w 3394530"/>
              <a:gd name="connsiteY42" fmla="*/ 343794 h 351006"/>
              <a:gd name="connsiteX43" fmla="*/ 941 w 3394530"/>
              <a:gd name="connsiteY43" fmla="*/ 343794 h 351006"/>
              <a:gd name="connsiteX44" fmla="*/ 941 w 3394530"/>
              <a:gd name="connsiteY44" fmla="*/ 233727 h 351006"/>
              <a:gd name="connsiteX45" fmla="*/ 13642 w 3394530"/>
              <a:gd name="connsiteY45" fmla="*/ 22060 h 351006"/>
              <a:gd name="connsiteX46" fmla="*/ 77141 w 3394530"/>
              <a:gd name="connsiteY46" fmla="*/ 34760 h 351006"/>
              <a:gd name="connsiteX47" fmla="*/ 170275 w 3394530"/>
              <a:gd name="connsiteY47" fmla="*/ 51694 h 351006"/>
              <a:gd name="connsiteX48" fmla="*/ 242241 w 3394530"/>
              <a:gd name="connsiteY48" fmla="*/ 38994 h 351006"/>
              <a:gd name="connsiteX49" fmla="*/ 276108 w 3394530"/>
              <a:gd name="connsiteY49" fmla="*/ 17827 h 351006"/>
              <a:gd name="connsiteX50" fmla="*/ 348075 w 3394530"/>
              <a:gd name="connsiteY50" fmla="*/ 43227 h 351006"/>
              <a:gd name="connsiteX51" fmla="*/ 398875 w 3394530"/>
              <a:gd name="connsiteY51" fmla="*/ 55927 h 351006"/>
              <a:gd name="connsiteX52" fmla="*/ 466608 w 3394530"/>
              <a:gd name="connsiteY52" fmla="*/ 22060 h 351006"/>
              <a:gd name="connsiteX53" fmla="*/ 508941 w 3394530"/>
              <a:gd name="connsiteY53" fmla="*/ 51694 h 351006"/>
              <a:gd name="connsiteX0" fmla="*/ 508941 w 3393101"/>
              <a:gd name="connsiteY0" fmla="*/ 51694 h 357216"/>
              <a:gd name="connsiteX1" fmla="*/ 619008 w 3393101"/>
              <a:gd name="connsiteY1" fmla="*/ 51694 h 357216"/>
              <a:gd name="connsiteX2" fmla="*/ 716375 w 3393101"/>
              <a:gd name="connsiteY2" fmla="*/ 13594 h 357216"/>
              <a:gd name="connsiteX3" fmla="*/ 775641 w 3393101"/>
              <a:gd name="connsiteY3" fmla="*/ 43227 h 357216"/>
              <a:gd name="connsiteX4" fmla="*/ 860308 w 3393101"/>
              <a:gd name="connsiteY4" fmla="*/ 51694 h 357216"/>
              <a:gd name="connsiteX5" fmla="*/ 957675 w 3393101"/>
              <a:gd name="connsiteY5" fmla="*/ 30527 h 357216"/>
              <a:gd name="connsiteX6" fmla="*/ 1000008 w 3393101"/>
              <a:gd name="connsiteY6" fmla="*/ 13594 h 357216"/>
              <a:gd name="connsiteX7" fmla="*/ 1071975 w 3393101"/>
              <a:gd name="connsiteY7" fmla="*/ 43227 h 357216"/>
              <a:gd name="connsiteX8" fmla="*/ 1156641 w 3393101"/>
              <a:gd name="connsiteY8" fmla="*/ 55927 h 357216"/>
              <a:gd name="connsiteX9" fmla="*/ 1249775 w 3393101"/>
              <a:gd name="connsiteY9" fmla="*/ 38994 h 357216"/>
              <a:gd name="connsiteX10" fmla="*/ 1321741 w 3393101"/>
              <a:gd name="connsiteY10" fmla="*/ 9360 h 357216"/>
              <a:gd name="connsiteX11" fmla="*/ 1393708 w 3393101"/>
              <a:gd name="connsiteY11" fmla="*/ 30527 h 357216"/>
              <a:gd name="connsiteX12" fmla="*/ 1469908 w 3393101"/>
              <a:gd name="connsiteY12" fmla="*/ 51694 h 357216"/>
              <a:gd name="connsiteX13" fmla="*/ 1579975 w 3393101"/>
              <a:gd name="connsiteY13" fmla="*/ 26294 h 357216"/>
              <a:gd name="connsiteX14" fmla="*/ 1651941 w 3393101"/>
              <a:gd name="connsiteY14" fmla="*/ 38994 h 357216"/>
              <a:gd name="connsiteX15" fmla="*/ 1702741 w 3393101"/>
              <a:gd name="connsiteY15" fmla="*/ 51694 h 357216"/>
              <a:gd name="connsiteX16" fmla="*/ 1800108 w 3393101"/>
              <a:gd name="connsiteY16" fmla="*/ 34760 h 357216"/>
              <a:gd name="connsiteX17" fmla="*/ 1850908 w 3393101"/>
              <a:gd name="connsiteY17" fmla="*/ 13594 h 357216"/>
              <a:gd name="connsiteX18" fmla="*/ 1901708 w 3393101"/>
              <a:gd name="connsiteY18" fmla="*/ 22060 h 357216"/>
              <a:gd name="connsiteX19" fmla="*/ 1956741 w 3393101"/>
              <a:gd name="connsiteY19" fmla="*/ 43227 h 357216"/>
              <a:gd name="connsiteX20" fmla="*/ 2020241 w 3393101"/>
              <a:gd name="connsiteY20" fmla="*/ 47460 h 357216"/>
              <a:gd name="connsiteX21" fmla="*/ 2096441 w 3393101"/>
              <a:gd name="connsiteY21" fmla="*/ 30527 h 357216"/>
              <a:gd name="connsiteX22" fmla="*/ 2138775 w 3393101"/>
              <a:gd name="connsiteY22" fmla="*/ 9360 h 357216"/>
              <a:gd name="connsiteX23" fmla="*/ 2210741 w 3393101"/>
              <a:gd name="connsiteY23" fmla="*/ 30527 h 357216"/>
              <a:gd name="connsiteX24" fmla="*/ 2282708 w 3393101"/>
              <a:gd name="connsiteY24" fmla="*/ 47460 h 357216"/>
              <a:gd name="connsiteX25" fmla="*/ 2350441 w 3393101"/>
              <a:gd name="connsiteY25" fmla="*/ 34760 h 357216"/>
              <a:gd name="connsiteX26" fmla="*/ 2401241 w 3393101"/>
              <a:gd name="connsiteY26" fmla="*/ 9360 h 357216"/>
              <a:gd name="connsiteX27" fmla="*/ 2447808 w 3393101"/>
              <a:gd name="connsiteY27" fmla="*/ 26294 h 357216"/>
              <a:gd name="connsiteX28" fmla="*/ 2519775 w 3393101"/>
              <a:gd name="connsiteY28" fmla="*/ 47460 h 357216"/>
              <a:gd name="connsiteX29" fmla="*/ 2625608 w 3393101"/>
              <a:gd name="connsiteY29" fmla="*/ 26294 h 357216"/>
              <a:gd name="connsiteX30" fmla="*/ 2667941 w 3393101"/>
              <a:gd name="connsiteY30" fmla="*/ 9360 h 357216"/>
              <a:gd name="connsiteX31" fmla="*/ 2731441 w 3393101"/>
              <a:gd name="connsiteY31" fmla="*/ 894 h 357216"/>
              <a:gd name="connsiteX32" fmla="*/ 2845741 w 3393101"/>
              <a:gd name="connsiteY32" fmla="*/ 30527 h 357216"/>
              <a:gd name="connsiteX33" fmla="*/ 2888075 w 3393101"/>
              <a:gd name="connsiteY33" fmla="*/ 43227 h 357216"/>
              <a:gd name="connsiteX34" fmla="*/ 2960041 w 3393101"/>
              <a:gd name="connsiteY34" fmla="*/ 34760 h 357216"/>
              <a:gd name="connsiteX35" fmla="*/ 3015075 w 3393101"/>
              <a:gd name="connsiteY35" fmla="*/ 13594 h 357216"/>
              <a:gd name="connsiteX36" fmla="*/ 3027775 w 3393101"/>
              <a:gd name="connsiteY36" fmla="*/ 9360 h 357216"/>
              <a:gd name="connsiteX37" fmla="*/ 3078575 w 3393101"/>
              <a:gd name="connsiteY37" fmla="*/ 30527 h 357216"/>
              <a:gd name="connsiteX38" fmla="*/ 3171708 w 3393101"/>
              <a:gd name="connsiteY38" fmla="*/ 38994 h 357216"/>
              <a:gd name="connsiteX39" fmla="*/ 3192875 w 3393101"/>
              <a:gd name="connsiteY39" fmla="*/ 34760 h 357216"/>
              <a:gd name="connsiteX40" fmla="*/ 3197108 w 3393101"/>
              <a:gd name="connsiteY40" fmla="*/ 331094 h 357216"/>
              <a:gd name="connsiteX41" fmla="*/ 3192875 w 3393101"/>
              <a:gd name="connsiteY41" fmla="*/ 343794 h 357216"/>
              <a:gd name="connsiteX42" fmla="*/ 508941 w 3393101"/>
              <a:gd name="connsiteY42" fmla="*/ 343794 h 357216"/>
              <a:gd name="connsiteX43" fmla="*/ 941 w 3393101"/>
              <a:gd name="connsiteY43" fmla="*/ 343794 h 357216"/>
              <a:gd name="connsiteX44" fmla="*/ 941 w 3393101"/>
              <a:gd name="connsiteY44" fmla="*/ 233727 h 357216"/>
              <a:gd name="connsiteX45" fmla="*/ 13642 w 3393101"/>
              <a:gd name="connsiteY45" fmla="*/ 22060 h 357216"/>
              <a:gd name="connsiteX46" fmla="*/ 77141 w 3393101"/>
              <a:gd name="connsiteY46" fmla="*/ 34760 h 357216"/>
              <a:gd name="connsiteX47" fmla="*/ 170275 w 3393101"/>
              <a:gd name="connsiteY47" fmla="*/ 51694 h 357216"/>
              <a:gd name="connsiteX48" fmla="*/ 242241 w 3393101"/>
              <a:gd name="connsiteY48" fmla="*/ 38994 h 357216"/>
              <a:gd name="connsiteX49" fmla="*/ 276108 w 3393101"/>
              <a:gd name="connsiteY49" fmla="*/ 17827 h 357216"/>
              <a:gd name="connsiteX50" fmla="*/ 348075 w 3393101"/>
              <a:gd name="connsiteY50" fmla="*/ 43227 h 357216"/>
              <a:gd name="connsiteX51" fmla="*/ 398875 w 3393101"/>
              <a:gd name="connsiteY51" fmla="*/ 55927 h 357216"/>
              <a:gd name="connsiteX52" fmla="*/ 466608 w 3393101"/>
              <a:gd name="connsiteY52" fmla="*/ 22060 h 357216"/>
              <a:gd name="connsiteX53" fmla="*/ 508941 w 3393101"/>
              <a:gd name="connsiteY53" fmla="*/ 51694 h 357216"/>
              <a:gd name="connsiteX0" fmla="*/ 508941 w 3393101"/>
              <a:gd name="connsiteY0" fmla="*/ 51694 h 361000"/>
              <a:gd name="connsiteX1" fmla="*/ 619008 w 3393101"/>
              <a:gd name="connsiteY1" fmla="*/ 51694 h 361000"/>
              <a:gd name="connsiteX2" fmla="*/ 716375 w 3393101"/>
              <a:gd name="connsiteY2" fmla="*/ 13594 h 361000"/>
              <a:gd name="connsiteX3" fmla="*/ 775641 w 3393101"/>
              <a:gd name="connsiteY3" fmla="*/ 43227 h 361000"/>
              <a:gd name="connsiteX4" fmla="*/ 860308 w 3393101"/>
              <a:gd name="connsiteY4" fmla="*/ 51694 h 361000"/>
              <a:gd name="connsiteX5" fmla="*/ 957675 w 3393101"/>
              <a:gd name="connsiteY5" fmla="*/ 30527 h 361000"/>
              <a:gd name="connsiteX6" fmla="*/ 1000008 w 3393101"/>
              <a:gd name="connsiteY6" fmla="*/ 13594 h 361000"/>
              <a:gd name="connsiteX7" fmla="*/ 1071975 w 3393101"/>
              <a:gd name="connsiteY7" fmla="*/ 43227 h 361000"/>
              <a:gd name="connsiteX8" fmla="*/ 1156641 w 3393101"/>
              <a:gd name="connsiteY8" fmla="*/ 55927 h 361000"/>
              <a:gd name="connsiteX9" fmla="*/ 1249775 w 3393101"/>
              <a:gd name="connsiteY9" fmla="*/ 38994 h 361000"/>
              <a:gd name="connsiteX10" fmla="*/ 1321741 w 3393101"/>
              <a:gd name="connsiteY10" fmla="*/ 9360 h 361000"/>
              <a:gd name="connsiteX11" fmla="*/ 1393708 w 3393101"/>
              <a:gd name="connsiteY11" fmla="*/ 30527 h 361000"/>
              <a:gd name="connsiteX12" fmla="*/ 1469908 w 3393101"/>
              <a:gd name="connsiteY12" fmla="*/ 51694 h 361000"/>
              <a:gd name="connsiteX13" fmla="*/ 1579975 w 3393101"/>
              <a:gd name="connsiteY13" fmla="*/ 26294 h 361000"/>
              <a:gd name="connsiteX14" fmla="*/ 1651941 w 3393101"/>
              <a:gd name="connsiteY14" fmla="*/ 38994 h 361000"/>
              <a:gd name="connsiteX15" fmla="*/ 1702741 w 3393101"/>
              <a:gd name="connsiteY15" fmla="*/ 51694 h 361000"/>
              <a:gd name="connsiteX16" fmla="*/ 1800108 w 3393101"/>
              <a:gd name="connsiteY16" fmla="*/ 34760 h 361000"/>
              <a:gd name="connsiteX17" fmla="*/ 1850908 w 3393101"/>
              <a:gd name="connsiteY17" fmla="*/ 13594 h 361000"/>
              <a:gd name="connsiteX18" fmla="*/ 1901708 w 3393101"/>
              <a:gd name="connsiteY18" fmla="*/ 22060 h 361000"/>
              <a:gd name="connsiteX19" fmla="*/ 1956741 w 3393101"/>
              <a:gd name="connsiteY19" fmla="*/ 43227 h 361000"/>
              <a:gd name="connsiteX20" fmla="*/ 2020241 w 3393101"/>
              <a:gd name="connsiteY20" fmla="*/ 47460 h 361000"/>
              <a:gd name="connsiteX21" fmla="*/ 2096441 w 3393101"/>
              <a:gd name="connsiteY21" fmla="*/ 30527 h 361000"/>
              <a:gd name="connsiteX22" fmla="*/ 2138775 w 3393101"/>
              <a:gd name="connsiteY22" fmla="*/ 9360 h 361000"/>
              <a:gd name="connsiteX23" fmla="*/ 2210741 w 3393101"/>
              <a:gd name="connsiteY23" fmla="*/ 30527 h 361000"/>
              <a:gd name="connsiteX24" fmla="*/ 2282708 w 3393101"/>
              <a:gd name="connsiteY24" fmla="*/ 47460 h 361000"/>
              <a:gd name="connsiteX25" fmla="*/ 2350441 w 3393101"/>
              <a:gd name="connsiteY25" fmla="*/ 34760 h 361000"/>
              <a:gd name="connsiteX26" fmla="*/ 2401241 w 3393101"/>
              <a:gd name="connsiteY26" fmla="*/ 9360 h 361000"/>
              <a:gd name="connsiteX27" fmla="*/ 2447808 w 3393101"/>
              <a:gd name="connsiteY27" fmla="*/ 26294 h 361000"/>
              <a:gd name="connsiteX28" fmla="*/ 2519775 w 3393101"/>
              <a:gd name="connsiteY28" fmla="*/ 47460 h 361000"/>
              <a:gd name="connsiteX29" fmla="*/ 2625608 w 3393101"/>
              <a:gd name="connsiteY29" fmla="*/ 26294 h 361000"/>
              <a:gd name="connsiteX30" fmla="*/ 2667941 w 3393101"/>
              <a:gd name="connsiteY30" fmla="*/ 9360 h 361000"/>
              <a:gd name="connsiteX31" fmla="*/ 2731441 w 3393101"/>
              <a:gd name="connsiteY31" fmla="*/ 894 h 361000"/>
              <a:gd name="connsiteX32" fmla="*/ 2845741 w 3393101"/>
              <a:gd name="connsiteY32" fmla="*/ 30527 h 361000"/>
              <a:gd name="connsiteX33" fmla="*/ 2888075 w 3393101"/>
              <a:gd name="connsiteY33" fmla="*/ 43227 h 361000"/>
              <a:gd name="connsiteX34" fmla="*/ 2960041 w 3393101"/>
              <a:gd name="connsiteY34" fmla="*/ 34760 h 361000"/>
              <a:gd name="connsiteX35" fmla="*/ 3015075 w 3393101"/>
              <a:gd name="connsiteY35" fmla="*/ 13594 h 361000"/>
              <a:gd name="connsiteX36" fmla="*/ 3027775 w 3393101"/>
              <a:gd name="connsiteY36" fmla="*/ 9360 h 361000"/>
              <a:gd name="connsiteX37" fmla="*/ 3078575 w 3393101"/>
              <a:gd name="connsiteY37" fmla="*/ 30527 h 361000"/>
              <a:gd name="connsiteX38" fmla="*/ 3171708 w 3393101"/>
              <a:gd name="connsiteY38" fmla="*/ 38994 h 361000"/>
              <a:gd name="connsiteX39" fmla="*/ 3192875 w 3393101"/>
              <a:gd name="connsiteY39" fmla="*/ 34760 h 361000"/>
              <a:gd name="connsiteX40" fmla="*/ 3197108 w 3393101"/>
              <a:gd name="connsiteY40" fmla="*/ 331094 h 361000"/>
              <a:gd name="connsiteX41" fmla="*/ 3192875 w 3393101"/>
              <a:gd name="connsiteY41" fmla="*/ 352260 h 361000"/>
              <a:gd name="connsiteX42" fmla="*/ 508941 w 3393101"/>
              <a:gd name="connsiteY42" fmla="*/ 343794 h 361000"/>
              <a:gd name="connsiteX43" fmla="*/ 941 w 3393101"/>
              <a:gd name="connsiteY43" fmla="*/ 343794 h 361000"/>
              <a:gd name="connsiteX44" fmla="*/ 941 w 3393101"/>
              <a:gd name="connsiteY44" fmla="*/ 233727 h 361000"/>
              <a:gd name="connsiteX45" fmla="*/ 13642 w 3393101"/>
              <a:gd name="connsiteY45" fmla="*/ 22060 h 361000"/>
              <a:gd name="connsiteX46" fmla="*/ 77141 w 3393101"/>
              <a:gd name="connsiteY46" fmla="*/ 34760 h 361000"/>
              <a:gd name="connsiteX47" fmla="*/ 170275 w 3393101"/>
              <a:gd name="connsiteY47" fmla="*/ 51694 h 361000"/>
              <a:gd name="connsiteX48" fmla="*/ 242241 w 3393101"/>
              <a:gd name="connsiteY48" fmla="*/ 38994 h 361000"/>
              <a:gd name="connsiteX49" fmla="*/ 276108 w 3393101"/>
              <a:gd name="connsiteY49" fmla="*/ 17827 h 361000"/>
              <a:gd name="connsiteX50" fmla="*/ 348075 w 3393101"/>
              <a:gd name="connsiteY50" fmla="*/ 43227 h 361000"/>
              <a:gd name="connsiteX51" fmla="*/ 398875 w 3393101"/>
              <a:gd name="connsiteY51" fmla="*/ 55927 h 361000"/>
              <a:gd name="connsiteX52" fmla="*/ 466608 w 3393101"/>
              <a:gd name="connsiteY52" fmla="*/ 22060 h 361000"/>
              <a:gd name="connsiteX53" fmla="*/ 508941 w 3393101"/>
              <a:gd name="connsiteY53" fmla="*/ 51694 h 361000"/>
              <a:gd name="connsiteX0" fmla="*/ 508941 w 3197108"/>
              <a:gd name="connsiteY0" fmla="*/ 51694 h 727913"/>
              <a:gd name="connsiteX1" fmla="*/ 619008 w 3197108"/>
              <a:gd name="connsiteY1" fmla="*/ 51694 h 727913"/>
              <a:gd name="connsiteX2" fmla="*/ 716375 w 3197108"/>
              <a:gd name="connsiteY2" fmla="*/ 13594 h 727913"/>
              <a:gd name="connsiteX3" fmla="*/ 775641 w 3197108"/>
              <a:gd name="connsiteY3" fmla="*/ 43227 h 727913"/>
              <a:gd name="connsiteX4" fmla="*/ 860308 w 3197108"/>
              <a:gd name="connsiteY4" fmla="*/ 51694 h 727913"/>
              <a:gd name="connsiteX5" fmla="*/ 957675 w 3197108"/>
              <a:gd name="connsiteY5" fmla="*/ 30527 h 727913"/>
              <a:gd name="connsiteX6" fmla="*/ 1000008 w 3197108"/>
              <a:gd name="connsiteY6" fmla="*/ 13594 h 727913"/>
              <a:gd name="connsiteX7" fmla="*/ 1071975 w 3197108"/>
              <a:gd name="connsiteY7" fmla="*/ 43227 h 727913"/>
              <a:gd name="connsiteX8" fmla="*/ 1156641 w 3197108"/>
              <a:gd name="connsiteY8" fmla="*/ 55927 h 727913"/>
              <a:gd name="connsiteX9" fmla="*/ 1249775 w 3197108"/>
              <a:gd name="connsiteY9" fmla="*/ 38994 h 727913"/>
              <a:gd name="connsiteX10" fmla="*/ 1321741 w 3197108"/>
              <a:gd name="connsiteY10" fmla="*/ 9360 h 727913"/>
              <a:gd name="connsiteX11" fmla="*/ 1393708 w 3197108"/>
              <a:gd name="connsiteY11" fmla="*/ 30527 h 727913"/>
              <a:gd name="connsiteX12" fmla="*/ 1469908 w 3197108"/>
              <a:gd name="connsiteY12" fmla="*/ 51694 h 727913"/>
              <a:gd name="connsiteX13" fmla="*/ 1579975 w 3197108"/>
              <a:gd name="connsiteY13" fmla="*/ 26294 h 727913"/>
              <a:gd name="connsiteX14" fmla="*/ 1651941 w 3197108"/>
              <a:gd name="connsiteY14" fmla="*/ 38994 h 727913"/>
              <a:gd name="connsiteX15" fmla="*/ 1702741 w 3197108"/>
              <a:gd name="connsiteY15" fmla="*/ 51694 h 727913"/>
              <a:gd name="connsiteX16" fmla="*/ 1800108 w 3197108"/>
              <a:gd name="connsiteY16" fmla="*/ 34760 h 727913"/>
              <a:gd name="connsiteX17" fmla="*/ 1850908 w 3197108"/>
              <a:gd name="connsiteY17" fmla="*/ 13594 h 727913"/>
              <a:gd name="connsiteX18" fmla="*/ 1901708 w 3197108"/>
              <a:gd name="connsiteY18" fmla="*/ 22060 h 727913"/>
              <a:gd name="connsiteX19" fmla="*/ 1956741 w 3197108"/>
              <a:gd name="connsiteY19" fmla="*/ 43227 h 727913"/>
              <a:gd name="connsiteX20" fmla="*/ 2020241 w 3197108"/>
              <a:gd name="connsiteY20" fmla="*/ 47460 h 727913"/>
              <a:gd name="connsiteX21" fmla="*/ 2096441 w 3197108"/>
              <a:gd name="connsiteY21" fmla="*/ 30527 h 727913"/>
              <a:gd name="connsiteX22" fmla="*/ 2138775 w 3197108"/>
              <a:gd name="connsiteY22" fmla="*/ 9360 h 727913"/>
              <a:gd name="connsiteX23" fmla="*/ 2210741 w 3197108"/>
              <a:gd name="connsiteY23" fmla="*/ 30527 h 727913"/>
              <a:gd name="connsiteX24" fmla="*/ 2282708 w 3197108"/>
              <a:gd name="connsiteY24" fmla="*/ 47460 h 727913"/>
              <a:gd name="connsiteX25" fmla="*/ 2350441 w 3197108"/>
              <a:gd name="connsiteY25" fmla="*/ 34760 h 727913"/>
              <a:gd name="connsiteX26" fmla="*/ 2401241 w 3197108"/>
              <a:gd name="connsiteY26" fmla="*/ 9360 h 727913"/>
              <a:gd name="connsiteX27" fmla="*/ 2447808 w 3197108"/>
              <a:gd name="connsiteY27" fmla="*/ 26294 h 727913"/>
              <a:gd name="connsiteX28" fmla="*/ 2519775 w 3197108"/>
              <a:gd name="connsiteY28" fmla="*/ 47460 h 727913"/>
              <a:gd name="connsiteX29" fmla="*/ 2625608 w 3197108"/>
              <a:gd name="connsiteY29" fmla="*/ 26294 h 727913"/>
              <a:gd name="connsiteX30" fmla="*/ 2667941 w 3197108"/>
              <a:gd name="connsiteY30" fmla="*/ 9360 h 727913"/>
              <a:gd name="connsiteX31" fmla="*/ 2731441 w 3197108"/>
              <a:gd name="connsiteY31" fmla="*/ 894 h 727913"/>
              <a:gd name="connsiteX32" fmla="*/ 2845741 w 3197108"/>
              <a:gd name="connsiteY32" fmla="*/ 30527 h 727913"/>
              <a:gd name="connsiteX33" fmla="*/ 2888075 w 3197108"/>
              <a:gd name="connsiteY33" fmla="*/ 43227 h 727913"/>
              <a:gd name="connsiteX34" fmla="*/ 2960041 w 3197108"/>
              <a:gd name="connsiteY34" fmla="*/ 34760 h 727913"/>
              <a:gd name="connsiteX35" fmla="*/ 3015075 w 3197108"/>
              <a:gd name="connsiteY35" fmla="*/ 13594 h 727913"/>
              <a:gd name="connsiteX36" fmla="*/ 3027775 w 3197108"/>
              <a:gd name="connsiteY36" fmla="*/ 9360 h 727913"/>
              <a:gd name="connsiteX37" fmla="*/ 3078575 w 3197108"/>
              <a:gd name="connsiteY37" fmla="*/ 30527 h 727913"/>
              <a:gd name="connsiteX38" fmla="*/ 3171708 w 3197108"/>
              <a:gd name="connsiteY38" fmla="*/ 38994 h 727913"/>
              <a:gd name="connsiteX39" fmla="*/ 3192875 w 3197108"/>
              <a:gd name="connsiteY39" fmla="*/ 34760 h 727913"/>
              <a:gd name="connsiteX40" fmla="*/ 3197108 w 3197108"/>
              <a:gd name="connsiteY40" fmla="*/ 331094 h 727913"/>
              <a:gd name="connsiteX41" fmla="*/ 3192875 w 3197108"/>
              <a:gd name="connsiteY41" fmla="*/ 352260 h 727913"/>
              <a:gd name="connsiteX42" fmla="*/ 508941 w 3197108"/>
              <a:gd name="connsiteY42" fmla="*/ 343794 h 727913"/>
              <a:gd name="connsiteX43" fmla="*/ 941 w 3197108"/>
              <a:gd name="connsiteY43" fmla="*/ 343794 h 727913"/>
              <a:gd name="connsiteX44" fmla="*/ 941 w 3197108"/>
              <a:gd name="connsiteY44" fmla="*/ 233727 h 727913"/>
              <a:gd name="connsiteX45" fmla="*/ 13642 w 3197108"/>
              <a:gd name="connsiteY45" fmla="*/ 22060 h 727913"/>
              <a:gd name="connsiteX46" fmla="*/ 77141 w 3197108"/>
              <a:gd name="connsiteY46" fmla="*/ 34760 h 727913"/>
              <a:gd name="connsiteX47" fmla="*/ 170275 w 3197108"/>
              <a:gd name="connsiteY47" fmla="*/ 51694 h 727913"/>
              <a:gd name="connsiteX48" fmla="*/ 242241 w 3197108"/>
              <a:gd name="connsiteY48" fmla="*/ 38994 h 727913"/>
              <a:gd name="connsiteX49" fmla="*/ 276108 w 3197108"/>
              <a:gd name="connsiteY49" fmla="*/ 17827 h 727913"/>
              <a:gd name="connsiteX50" fmla="*/ 348075 w 3197108"/>
              <a:gd name="connsiteY50" fmla="*/ 43227 h 727913"/>
              <a:gd name="connsiteX51" fmla="*/ 398875 w 3197108"/>
              <a:gd name="connsiteY51" fmla="*/ 55927 h 727913"/>
              <a:gd name="connsiteX52" fmla="*/ 466608 w 3197108"/>
              <a:gd name="connsiteY52" fmla="*/ 22060 h 727913"/>
              <a:gd name="connsiteX53" fmla="*/ 508941 w 3197108"/>
              <a:gd name="connsiteY53" fmla="*/ 51694 h 727913"/>
              <a:gd name="connsiteX0" fmla="*/ 508941 w 3199231"/>
              <a:gd name="connsiteY0" fmla="*/ 51694 h 361695"/>
              <a:gd name="connsiteX1" fmla="*/ 619008 w 3199231"/>
              <a:gd name="connsiteY1" fmla="*/ 51694 h 361695"/>
              <a:gd name="connsiteX2" fmla="*/ 716375 w 3199231"/>
              <a:gd name="connsiteY2" fmla="*/ 13594 h 361695"/>
              <a:gd name="connsiteX3" fmla="*/ 775641 w 3199231"/>
              <a:gd name="connsiteY3" fmla="*/ 43227 h 361695"/>
              <a:gd name="connsiteX4" fmla="*/ 860308 w 3199231"/>
              <a:gd name="connsiteY4" fmla="*/ 51694 h 361695"/>
              <a:gd name="connsiteX5" fmla="*/ 957675 w 3199231"/>
              <a:gd name="connsiteY5" fmla="*/ 30527 h 361695"/>
              <a:gd name="connsiteX6" fmla="*/ 1000008 w 3199231"/>
              <a:gd name="connsiteY6" fmla="*/ 13594 h 361695"/>
              <a:gd name="connsiteX7" fmla="*/ 1071975 w 3199231"/>
              <a:gd name="connsiteY7" fmla="*/ 43227 h 361695"/>
              <a:gd name="connsiteX8" fmla="*/ 1156641 w 3199231"/>
              <a:gd name="connsiteY8" fmla="*/ 55927 h 361695"/>
              <a:gd name="connsiteX9" fmla="*/ 1249775 w 3199231"/>
              <a:gd name="connsiteY9" fmla="*/ 38994 h 361695"/>
              <a:gd name="connsiteX10" fmla="*/ 1321741 w 3199231"/>
              <a:gd name="connsiteY10" fmla="*/ 9360 h 361695"/>
              <a:gd name="connsiteX11" fmla="*/ 1393708 w 3199231"/>
              <a:gd name="connsiteY11" fmla="*/ 30527 h 361695"/>
              <a:gd name="connsiteX12" fmla="*/ 1469908 w 3199231"/>
              <a:gd name="connsiteY12" fmla="*/ 51694 h 361695"/>
              <a:gd name="connsiteX13" fmla="*/ 1579975 w 3199231"/>
              <a:gd name="connsiteY13" fmla="*/ 26294 h 361695"/>
              <a:gd name="connsiteX14" fmla="*/ 1651941 w 3199231"/>
              <a:gd name="connsiteY14" fmla="*/ 38994 h 361695"/>
              <a:gd name="connsiteX15" fmla="*/ 1702741 w 3199231"/>
              <a:gd name="connsiteY15" fmla="*/ 51694 h 361695"/>
              <a:gd name="connsiteX16" fmla="*/ 1800108 w 3199231"/>
              <a:gd name="connsiteY16" fmla="*/ 34760 h 361695"/>
              <a:gd name="connsiteX17" fmla="*/ 1850908 w 3199231"/>
              <a:gd name="connsiteY17" fmla="*/ 13594 h 361695"/>
              <a:gd name="connsiteX18" fmla="*/ 1901708 w 3199231"/>
              <a:gd name="connsiteY18" fmla="*/ 22060 h 361695"/>
              <a:gd name="connsiteX19" fmla="*/ 1956741 w 3199231"/>
              <a:gd name="connsiteY19" fmla="*/ 43227 h 361695"/>
              <a:gd name="connsiteX20" fmla="*/ 2020241 w 3199231"/>
              <a:gd name="connsiteY20" fmla="*/ 47460 h 361695"/>
              <a:gd name="connsiteX21" fmla="*/ 2096441 w 3199231"/>
              <a:gd name="connsiteY21" fmla="*/ 30527 h 361695"/>
              <a:gd name="connsiteX22" fmla="*/ 2138775 w 3199231"/>
              <a:gd name="connsiteY22" fmla="*/ 9360 h 361695"/>
              <a:gd name="connsiteX23" fmla="*/ 2210741 w 3199231"/>
              <a:gd name="connsiteY23" fmla="*/ 30527 h 361695"/>
              <a:gd name="connsiteX24" fmla="*/ 2282708 w 3199231"/>
              <a:gd name="connsiteY24" fmla="*/ 47460 h 361695"/>
              <a:gd name="connsiteX25" fmla="*/ 2350441 w 3199231"/>
              <a:gd name="connsiteY25" fmla="*/ 34760 h 361695"/>
              <a:gd name="connsiteX26" fmla="*/ 2401241 w 3199231"/>
              <a:gd name="connsiteY26" fmla="*/ 9360 h 361695"/>
              <a:gd name="connsiteX27" fmla="*/ 2447808 w 3199231"/>
              <a:gd name="connsiteY27" fmla="*/ 26294 h 361695"/>
              <a:gd name="connsiteX28" fmla="*/ 2519775 w 3199231"/>
              <a:gd name="connsiteY28" fmla="*/ 47460 h 361695"/>
              <a:gd name="connsiteX29" fmla="*/ 2625608 w 3199231"/>
              <a:gd name="connsiteY29" fmla="*/ 26294 h 361695"/>
              <a:gd name="connsiteX30" fmla="*/ 2667941 w 3199231"/>
              <a:gd name="connsiteY30" fmla="*/ 9360 h 361695"/>
              <a:gd name="connsiteX31" fmla="*/ 2731441 w 3199231"/>
              <a:gd name="connsiteY31" fmla="*/ 894 h 361695"/>
              <a:gd name="connsiteX32" fmla="*/ 2845741 w 3199231"/>
              <a:gd name="connsiteY32" fmla="*/ 30527 h 361695"/>
              <a:gd name="connsiteX33" fmla="*/ 2888075 w 3199231"/>
              <a:gd name="connsiteY33" fmla="*/ 43227 h 361695"/>
              <a:gd name="connsiteX34" fmla="*/ 2960041 w 3199231"/>
              <a:gd name="connsiteY34" fmla="*/ 34760 h 361695"/>
              <a:gd name="connsiteX35" fmla="*/ 3015075 w 3199231"/>
              <a:gd name="connsiteY35" fmla="*/ 13594 h 361695"/>
              <a:gd name="connsiteX36" fmla="*/ 3027775 w 3199231"/>
              <a:gd name="connsiteY36" fmla="*/ 9360 h 361695"/>
              <a:gd name="connsiteX37" fmla="*/ 3078575 w 3199231"/>
              <a:gd name="connsiteY37" fmla="*/ 30527 h 361695"/>
              <a:gd name="connsiteX38" fmla="*/ 3171708 w 3199231"/>
              <a:gd name="connsiteY38" fmla="*/ 38994 h 361695"/>
              <a:gd name="connsiteX39" fmla="*/ 3192875 w 3199231"/>
              <a:gd name="connsiteY39" fmla="*/ 34760 h 361695"/>
              <a:gd name="connsiteX40" fmla="*/ 3197108 w 3199231"/>
              <a:gd name="connsiteY40" fmla="*/ 331094 h 361695"/>
              <a:gd name="connsiteX41" fmla="*/ 3192875 w 3199231"/>
              <a:gd name="connsiteY41" fmla="*/ 352260 h 361695"/>
              <a:gd name="connsiteX42" fmla="*/ 508941 w 3199231"/>
              <a:gd name="connsiteY42" fmla="*/ 343794 h 361695"/>
              <a:gd name="connsiteX43" fmla="*/ 941 w 3199231"/>
              <a:gd name="connsiteY43" fmla="*/ 343794 h 361695"/>
              <a:gd name="connsiteX44" fmla="*/ 941 w 3199231"/>
              <a:gd name="connsiteY44" fmla="*/ 233727 h 361695"/>
              <a:gd name="connsiteX45" fmla="*/ 13642 w 3199231"/>
              <a:gd name="connsiteY45" fmla="*/ 22060 h 361695"/>
              <a:gd name="connsiteX46" fmla="*/ 77141 w 3199231"/>
              <a:gd name="connsiteY46" fmla="*/ 34760 h 361695"/>
              <a:gd name="connsiteX47" fmla="*/ 170275 w 3199231"/>
              <a:gd name="connsiteY47" fmla="*/ 51694 h 361695"/>
              <a:gd name="connsiteX48" fmla="*/ 242241 w 3199231"/>
              <a:gd name="connsiteY48" fmla="*/ 38994 h 361695"/>
              <a:gd name="connsiteX49" fmla="*/ 276108 w 3199231"/>
              <a:gd name="connsiteY49" fmla="*/ 17827 h 361695"/>
              <a:gd name="connsiteX50" fmla="*/ 348075 w 3199231"/>
              <a:gd name="connsiteY50" fmla="*/ 43227 h 361695"/>
              <a:gd name="connsiteX51" fmla="*/ 398875 w 3199231"/>
              <a:gd name="connsiteY51" fmla="*/ 55927 h 361695"/>
              <a:gd name="connsiteX52" fmla="*/ 466608 w 3199231"/>
              <a:gd name="connsiteY52" fmla="*/ 22060 h 361695"/>
              <a:gd name="connsiteX53" fmla="*/ 508941 w 3199231"/>
              <a:gd name="connsiteY53" fmla="*/ 51694 h 361695"/>
              <a:gd name="connsiteX0" fmla="*/ 508941 w 3199231"/>
              <a:gd name="connsiteY0" fmla="*/ 51694 h 359439"/>
              <a:gd name="connsiteX1" fmla="*/ 619008 w 3199231"/>
              <a:gd name="connsiteY1" fmla="*/ 51694 h 359439"/>
              <a:gd name="connsiteX2" fmla="*/ 716375 w 3199231"/>
              <a:gd name="connsiteY2" fmla="*/ 13594 h 359439"/>
              <a:gd name="connsiteX3" fmla="*/ 775641 w 3199231"/>
              <a:gd name="connsiteY3" fmla="*/ 43227 h 359439"/>
              <a:gd name="connsiteX4" fmla="*/ 860308 w 3199231"/>
              <a:gd name="connsiteY4" fmla="*/ 51694 h 359439"/>
              <a:gd name="connsiteX5" fmla="*/ 957675 w 3199231"/>
              <a:gd name="connsiteY5" fmla="*/ 30527 h 359439"/>
              <a:gd name="connsiteX6" fmla="*/ 1000008 w 3199231"/>
              <a:gd name="connsiteY6" fmla="*/ 13594 h 359439"/>
              <a:gd name="connsiteX7" fmla="*/ 1071975 w 3199231"/>
              <a:gd name="connsiteY7" fmla="*/ 43227 h 359439"/>
              <a:gd name="connsiteX8" fmla="*/ 1156641 w 3199231"/>
              <a:gd name="connsiteY8" fmla="*/ 55927 h 359439"/>
              <a:gd name="connsiteX9" fmla="*/ 1249775 w 3199231"/>
              <a:gd name="connsiteY9" fmla="*/ 38994 h 359439"/>
              <a:gd name="connsiteX10" fmla="*/ 1321741 w 3199231"/>
              <a:gd name="connsiteY10" fmla="*/ 9360 h 359439"/>
              <a:gd name="connsiteX11" fmla="*/ 1393708 w 3199231"/>
              <a:gd name="connsiteY11" fmla="*/ 30527 h 359439"/>
              <a:gd name="connsiteX12" fmla="*/ 1469908 w 3199231"/>
              <a:gd name="connsiteY12" fmla="*/ 51694 h 359439"/>
              <a:gd name="connsiteX13" fmla="*/ 1579975 w 3199231"/>
              <a:gd name="connsiteY13" fmla="*/ 26294 h 359439"/>
              <a:gd name="connsiteX14" fmla="*/ 1651941 w 3199231"/>
              <a:gd name="connsiteY14" fmla="*/ 38994 h 359439"/>
              <a:gd name="connsiteX15" fmla="*/ 1702741 w 3199231"/>
              <a:gd name="connsiteY15" fmla="*/ 51694 h 359439"/>
              <a:gd name="connsiteX16" fmla="*/ 1800108 w 3199231"/>
              <a:gd name="connsiteY16" fmla="*/ 34760 h 359439"/>
              <a:gd name="connsiteX17" fmla="*/ 1850908 w 3199231"/>
              <a:gd name="connsiteY17" fmla="*/ 13594 h 359439"/>
              <a:gd name="connsiteX18" fmla="*/ 1901708 w 3199231"/>
              <a:gd name="connsiteY18" fmla="*/ 22060 h 359439"/>
              <a:gd name="connsiteX19" fmla="*/ 1956741 w 3199231"/>
              <a:gd name="connsiteY19" fmla="*/ 43227 h 359439"/>
              <a:gd name="connsiteX20" fmla="*/ 2020241 w 3199231"/>
              <a:gd name="connsiteY20" fmla="*/ 47460 h 359439"/>
              <a:gd name="connsiteX21" fmla="*/ 2096441 w 3199231"/>
              <a:gd name="connsiteY21" fmla="*/ 30527 h 359439"/>
              <a:gd name="connsiteX22" fmla="*/ 2138775 w 3199231"/>
              <a:gd name="connsiteY22" fmla="*/ 9360 h 359439"/>
              <a:gd name="connsiteX23" fmla="*/ 2210741 w 3199231"/>
              <a:gd name="connsiteY23" fmla="*/ 30527 h 359439"/>
              <a:gd name="connsiteX24" fmla="*/ 2282708 w 3199231"/>
              <a:gd name="connsiteY24" fmla="*/ 47460 h 359439"/>
              <a:gd name="connsiteX25" fmla="*/ 2350441 w 3199231"/>
              <a:gd name="connsiteY25" fmla="*/ 34760 h 359439"/>
              <a:gd name="connsiteX26" fmla="*/ 2401241 w 3199231"/>
              <a:gd name="connsiteY26" fmla="*/ 9360 h 359439"/>
              <a:gd name="connsiteX27" fmla="*/ 2447808 w 3199231"/>
              <a:gd name="connsiteY27" fmla="*/ 26294 h 359439"/>
              <a:gd name="connsiteX28" fmla="*/ 2519775 w 3199231"/>
              <a:gd name="connsiteY28" fmla="*/ 47460 h 359439"/>
              <a:gd name="connsiteX29" fmla="*/ 2625608 w 3199231"/>
              <a:gd name="connsiteY29" fmla="*/ 26294 h 359439"/>
              <a:gd name="connsiteX30" fmla="*/ 2667941 w 3199231"/>
              <a:gd name="connsiteY30" fmla="*/ 9360 h 359439"/>
              <a:gd name="connsiteX31" fmla="*/ 2731441 w 3199231"/>
              <a:gd name="connsiteY31" fmla="*/ 894 h 359439"/>
              <a:gd name="connsiteX32" fmla="*/ 2845741 w 3199231"/>
              <a:gd name="connsiteY32" fmla="*/ 30527 h 359439"/>
              <a:gd name="connsiteX33" fmla="*/ 2888075 w 3199231"/>
              <a:gd name="connsiteY33" fmla="*/ 43227 h 359439"/>
              <a:gd name="connsiteX34" fmla="*/ 2960041 w 3199231"/>
              <a:gd name="connsiteY34" fmla="*/ 34760 h 359439"/>
              <a:gd name="connsiteX35" fmla="*/ 3015075 w 3199231"/>
              <a:gd name="connsiteY35" fmla="*/ 13594 h 359439"/>
              <a:gd name="connsiteX36" fmla="*/ 3027775 w 3199231"/>
              <a:gd name="connsiteY36" fmla="*/ 9360 h 359439"/>
              <a:gd name="connsiteX37" fmla="*/ 3078575 w 3199231"/>
              <a:gd name="connsiteY37" fmla="*/ 30527 h 359439"/>
              <a:gd name="connsiteX38" fmla="*/ 3171708 w 3199231"/>
              <a:gd name="connsiteY38" fmla="*/ 38994 h 359439"/>
              <a:gd name="connsiteX39" fmla="*/ 3192875 w 3199231"/>
              <a:gd name="connsiteY39" fmla="*/ 68626 h 359439"/>
              <a:gd name="connsiteX40" fmla="*/ 3197108 w 3199231"/>
              <a:gd name="connsiteY40" fmla="*/ 331094 h 359439"/>
              <a:gd name="connsiteX41" fmla="*/ 3192875 w 3199231"/>
              <a:gd name="connsiteY41" fmla="*/ 352260 h 359439"/>
              <a:gd name="connsiteX42" fmla="*/ 508941 w 3199231"/>
              <a:gd name="connsiteY42" fmla="*/ 343794 h 359439"/>
              <a:gd name="connsiteX43" fmla="*/ 941 w 3199231"/>
              <a:gd name="connsiteY43" fmla="*/ 343794 h 359439"/>
              <a:gd name="connsiteX44" fmla="*/ 941 w 3199231"/>
              <a:gd name="connsiteY44" fmla="*/ 233727 h 359439"/>
              <a:gd name="connsiteX45" fmla="*/ 13642 w 3199231"/>
              <a:gd name="connsiteY45" fmla="*/ 22060 h 359439"/>
              <a:gd name="connsiteX46" fmla="*/ 77141 w 3199231"/>
              <a:gd name="connsiteY46" fmla="*/ 34760 h 359439"/>
              <a:gd name="connsiteX47" fmla="*/ 170275 w 3199231"/>
              <a:gd name="connsiteY47" fmla="*/ 51694 h 359439"/>
              <a:gd name="connsiteX48" fmla="*/ 242241 w 3199231"/>
              <a:gd name="connsiteY48" fmla="*/ 38994 h 359439"/>
              <a:gd name="connsiteX49" fmla="*/ 276108 w 3199231"/>
              <a:gd name="connsiteY49" fmla="*/ 17827 h 359439"/>
              <a:gd name="connsiteX50" fmla="*/ 348075 w 3199231"/>
              <a:gd name="connsiteY50" fmla="*/ 43227 h 359439"/>
              <a:gd name="connsiteX51" fmla="*/ 398875 w 3199231"/>
              <a:gd name="connsiteY51" fmla="*/ 55927 h 359439"/>
              <a:gd name="connsiteX52" fmla="*/ 466608 w 3199231"/>
              <a:gd name="connsiteY52" fmla="*/ 22060 h 359439"/>
              <a:gd name="connsiteX53" fmla="*/ 508941 w 3199231"/>
              <a:gd name="connsiteY53" fmla="*/ 51694 h 359439"/>
              <a:gd name="connsiteX0" fmla="*/ 508941 w 3199231"/>
              <a:gd name="connsiteY0" fmla="*/ 51694 h 359439"/>
              <a:gd name="connsiteX1" fmla="*/ 619008 w 3199231"/>
              <a:gd name="connsiteY1" fmla="*/ 51694 h 359439"/>
              <a:gd name="connsiteX2" fmla="*/ 716375 w 3199231"/>
              <a:gd name="connsiteY2" fmla="*/ 13594 h 359439"/>
              <a:gd name="connsiteX3" fmla="*/ 775641 w 3199231"/>
              <a:gd name="connsiteY3" fmla="*/ 43227 h 359439"/>
              <a:gd name="connsiteX4" fmla="*/ 860308 w 3199231"/>
              <a:gd name="connsiteY4" fmla="*/ 51694 h 359439"/>
              <a:gd name="connsiteX5" fmla="*/ 957675 w 3199231"/>
              <a:gd name="connsiteY5" fmla="*/ 30527 h 359439"/>
              <a:gd name="connsiteX6" fmla="*/ 1000008 w 3199231"/>
              <a:gd name="connsiteY6" fmla="*/ 13594 h 359439"/>
              <a:gd name="connsiteX7" fmla="*/ 1071975 w 3199231"/>
              <a:gd name="connsiteY7" fmla="*/ 43227 h 359439"/>
              <a:gd name="connsiteX8" fmla="*/ 1156641 w 3199231"/>
              <a:gd name="connsiteY8" fmla="*/ 55927 h 359439"/>
              <a:gd name="connsiteX9" fmla="*/ 1249775 w 3199231"/>
              <a:gd name="connsiteY9" fmla="*/ 38994 h 359439"/>
              <a:gd name="connsiteX10" fmla="*/ 1321741 w 3199231"/>
              <a:gd name="connsiteY10" fmla="*/ 9360 h 359439"/>
              <a:gd name="connsiteX11" fmla="*/ 1393708 w 3199231"/>
              <a:gd name="connsiteY11" fmla="*/ 30527 h 359439"/>
              <a:gd name="connsiteX12" fmla="*/ 1469908 w 3199231"/>
              <a:gd name="connsiteY12" fmla="*/ 51694 h 359439"/>
              <a:gd name="connsiteX13" fmla="*/ 1579975 w 3199231"/>
              <a:gd name="connsiteY13" fmla="*/ 26294 h 359439"/>
              <a:gd name="connsiteX14" fmla="*/ 1651941 w 3199231"/>
              <a:gd name="connsiteY14" fmla="*/ 38994 h 359439"/>
              <a:gd name="connsiteX15" fmla="*/ 1702741 w 3199231"/>
              <a:gd name="connsiteY15" fmla="*/ 51694 h 359439"/>
              <a:gd name="connsiteX16" fmla="*/ 1800108 w 3199231"/>
              <a:gd name="connsiteY16" fmla="*/ 34760 h 359439"/>
              <a:gd name="connsiteX17" fmla="*/ 1850908 w 3199231"/>
              <a:gd name="connsiteY17" fmla="*/ 13594 h 359439"/>
              <a:gd name="connsiteX18" fmla="*/ 1901708 w 3199231"/>
              <a:gd name="connsiteY18" fmla="*/ 22060 h 359439"/>
              <a:gd name="connsiteX19" fmla="*/ 1956741 w 3199231"/>
              <a:gd name="connsiteY19" fmla="*/ 43227 h 359439"/>
              <a:gd name="connsiteX20" fmla="*/ 2020241 w 3199231"/>
              <a:gd name="connsiteY20" fmla="*/ 47460 h 359439"/>
              <a:gd name="connsiteX21" fmla="*/ 2096441 w 3199231"/>
              <a:gd name="connsiteY21" fmla="*/ 30527 h 359439"/>
              <a:gd name="connsiteX22" fmla="*/ 2138775 w 3199231"/>
              <a:gd name="connsiteY22" fmla="*/ 9360 h 359439"/>
              <a:gd name="connsiteX23" fmla="*/ 2210741 w 3199231"/>
              <a:gd name="connsiteY23" fmla="*/ 30527 h 359439"/>
              <a:gd name="connsiteX24" fmla="*/ 2282708 w 3199231"/>
              <a:gd name="connsiteY24" fmla="*/ 47460 h 359439"/>
              <a:gd name="connsiteX25" fmla="*/ 2350441 w 3199231"/>
              <a:gd name="connsiteY25" fmla="*/ 34760 h 359439"/>
              <a:gd name="connsiteX26" fmla="*/ 2401241 w 3199231"/>
              <a:gd name="connsiteY26" fmla="*/ 9360 h 359439"/>
              <a:gd name="connsiteX27" fmla="*/ 2447808 w 3199231"/>
              <a:gd name="connsiteY27" fmla="*/ 26294 h 359439"/>
              <a:gd name="connsiteX28" fmla="*/ 2519775 w 3199231"/>
              <a:gd name="connsiteY28" fmla="*/ 47460 h 359439"/>
              <a:gd name="connsiteX29" fmla="*/ 2625608 w 3199231"/>
              <a:gd name="connsiteY29" fmla="*/ 26294 h 359439"/>
              <a:gd name="connsiteX30" fmla="*/ 2667941 w 3199231"/>
              <a:gd name="connsiteY30" fmla="*/ 9360 h 359439"/>
              <a:gd name="connsiteX31" fmla="*/ 2731441 w 3199231"/>
              <a:gd name="connsiteY31" fmla="*/ 894 h 359439"/>
              <a:gd name="connsiteX32" fmla="*/ 2845741 w 3199231"/>
              <a:gd name="connsiteY32" fmla="*/ 30527 h 359439"/>
              <a:gd name="connsiteX33" fmla="*/ 2888075 w 3199231"/>
              <a:gd name="connsiteY33" fmla="*/ 43227 h 359439"/>
              <a:gd name="connsiteX34" fmla="*/ 2960041 w 3199231"/>
              <a:gd name="connsiteY34" fmla="*/ 34760 h 359439"/>
              <a:gd name="connsiteX35" fmla="*/ 3015075 w 3199231"/>
              <a:gd name="connsiteY35" fmla="*/ 13594 h 359439"/>
              <a:gd name="connsiteX36" fmla="*/ 3061642 w 3199231"/>
              <a:gd name="connsiteY36" fmla="*/ 22060 h 359439"/>
              <a:gd name="connsiteX37" fmla="*/ 3078575 w 3199231"/>
              <a:gd name="connsiteY37" fmla="*/ 30527 h 359439"/>
              <a:gd name="connsiteX38" fmla="*/ 3171708 w 3199231"/>
              <a:gd name="connsiteY38" fmla="*/ 38994 h 359439"/>
              <a:gd name="connsiteX39" fmla="*/ 3192875 w 3199231"/>
              <a:gd name="connsiteY39" fmla="*/ 68626 h 359439"/>
              <a:gd name="connsiteX40" fmla="*/ 3197108 w 3199231"/>
              <a:gd name="connsiteY40" fmla="*/ 331094 h 359439"/>
              <a:gd name="connsiteX41" fmla="*/ 3192875 w 3199231"/>
              <a:gd name="connsiteY41" fmla="*/ 352260 h 359439"/>
              <a:gd name="connsiteX42" fmla="*/ 508941 w 3199231"/>
              <a:gd name="connsiteY42" fmla="*/ 343794 h 359439"/>
              <a:gd name="connsiteX43" fmla="*/ 941 w 3199231"/>
              <a:gd name="connsiteY43" fmla="*/ 343794 h 359439"/>
              <a:gd name="connsiteX44" fmla="*/ 941 w 3199231"/>
              <a:gd name="connsiteY44" fmla="*/ 233727 h 359439"/>
              <a:gd name="connsiteX45" fmla="*/ 13642 w 3199231"/>
              <a:gd name="connsiteY45" fmla="*/ 22060 h 359439"/>
              <a:gd name="connsiteX46" fmla="*/ 77141 w 3199231"/>
              <a:gd name="connsiteY46" fmla="*/ 34760 h 359439"/>
              <a:gd name="connsiteX47" fmla="*/ 170275 w 3199231"/>
              <a:gd name="connsiteY47" fmla="*/ 51694 h 359439"/>
              <a:gd name="connsiteX48" fmla="*/ 242241 w 3199231"/>
              <a:gd name="connsiteY48" fmla="*/ 38994 h 359439"/>
              <a:gd name="connsiteX49" fmla="*/ 276108 w 3199231"/>
              <a:gd name="connsiteY49" fmla="*/ 17827 h 359439"/>
              <a:gd name="connsiteX50" fmla="*/ 348075 w 3199231"/>
              <a:gd name="connsiteY50" fmla="*/ 43227 h 359439"/>
              <a:gd name="connsiteX51" fmla="*/ 398875 w 3199231"/>
              <a:gd name="connsiteY51" fmla="*/ 55927 h 359439"/>
              <a:gd name="connsiteX52" fmla="*/ 466608 w 3199231"/>
              <a:gd name="connsiteY52" fmla="*/ 22060 h 359439"/>
              <a:gd name="connsiteX53" fmla="*/ 508941 w 3199231"/>
              <a:gd name="connsiteY53" fmla="*/ 51694 h 359439"/>
              <a:gd name="connsiteX0" fmla="*/ 508941 w 3199231"/>
              <a:gd name="connsiteY0" fmla="*/ 67831 h 375576"/>
              <a:gd name="connsiteX1" fmla="*/ 619008 w 3199231"/>
              <a:gd name="connsiteY1" fmla="*/ 67831 h 375576"/>
              <a:gd name="connsiteX2" fmla="*/ 716375 w 3199231"/>
              <a:gd name="connsiteY2" fmla="*/ 29731 h 375576"/>
              <a:gd name="connsiteX3" fmla="*/ 775641 w 3199231"/>
              <a:gd name="connsiteY3" fmla="*/ 59364 h 375576"/>
              <a:gd name="connsiteX4" fmla="*/ 860308 w 3199231"/>
              <a:gd name="connsiteY4" fmla="*/ 67831 h 375576"/>
              <a:gd name="connsiteX5" fmla="*/ 957675 w 3199231"/>
              <a:gd name="connsiteY5" fmla="*/ 46664 h 375576"/>
              <a:gd name="connsiteX6" fmla="*/ 1000008 w 3199231"/>
              <a:gd name="connsiteY6" fmla="*/ 29731 h 375576"/>
              <a:gd name="connsiteX7" fmla="*/ 1071975 w 3199231"/>
              <a:gd name="connsiteY7" fmla="*/ 59364 h 375576"/>
              <a:gd name="connsiteX8" fmla="*/ 1156641 w 3199231"/>
              <a:gd name="connsiteY8" fmla="*/ 72064 h 375576"/>
              <a:gd name="connsiteX9" fmla="*/ 1249775 w 3199231"/>
              <a:gd name="connsiteY9" fmla="*/ 55131 h 375576"/>
              <a:gd name="connsiteX10" fmla="*/ 1321741 w 3199231"/>
              <a:gd name="connsiteY10" fmla="*/ 25497 h 375576"/>
              <a:gd name="connsiteX11" fmla="*/ 1393708 w 3199231"/>
              <a:gd name="connsiteY11" fmla="*/ 46664 h 375576"/>
              <a:gd name="connsiteX12" fmla="*/ 1469908 w 3199231"/>
              <a:gd name="connsiteY12" fmla="*/ 67831 h 375576"/>
              <a:gd name="connsiteX13" fmla="*/ 1579975 w 3199231"/>
              <a:gd name="connsiteY13" fmla="*/ 42431 h 375576"/>
              <a:gd name="connsiteX14" fmla="*/ 1651941 w 3199231"/>
              <a:gd name="connsiteY14" fmla="*/ 55131 h 375576"/>
              <a:gd name="connsiteX15" fmla="*/ 1702741 w 3199231"/>
              <a:gd name="connsiteY15" fmla="*/ 67831 h 375576"/>
              <a:gd name="connsiteX16" fmla="*/ 1800108 w 3199231"/>
              <a:gd name="connsiteY16" fmla="*/ 50897 h 375576"/>
              <a:gd name="connsiteX17" fmla="*/ 1850908 w 3199231"/>
              <a:gd name="connsiteY17" fmla="*/ 29731 h 375576"/>
              <a:gd name="connsiteX18" fmla="*/ 1901708 w 3199231"/>
              <a:gd name="connsiteY18" fmla="*/ 38197 h 375576"/>
              <a:gd name="connsiteX19" fmla="*/ 1956741 w 3199231"/>
              <a:gd name="connsiteY19" fmla="*/ 59364 h 375576"/>
              <a:gd name="connsiteX20" fmla="*/ 2020241 w 3199231"/>
              <a:gd name="connsiteY20" fmla="*/ 63597 h 375576"/>
              <a:gd name="connsiteX21" fmla="*/ 2096441 w 3199231"/>
              <a:gd name="connsiteY21" fmla="*/ 46664 h 375576"/>
              <a:gd name="connsiteX22" fmla="*/ 2138775 w 3199231"/>
              <a:gd name="connsiteY22" fmla="*/ 25497 h 375576"/>
              <a:gd name="connsiteX23" fmla="*/ 2210741 w 3199231"/>
              <a:gd name="connsiteY23" fmla="*/ 46664 h 375576"/>
              <a:gd name="connsiteX24" fmla="*/ 2282708 w 3199231"/>
              <a:gd name="connsiteY24" fmla="*/ 63597 h 375576"/>
              <a:gd name="connsiteX25" fmla="*/ 2350441 w 3199231"/>
              <a:gd name="connsiteY25" fmla="*/ 50897 h 375576"/>
              <a:gd name="connsiteX26" fmla="*/ 2401241 w 3199231"/>
              <a:gd name="connsiteY26" fmla="*/ 25497 h 375576"/>
              <a:gd name="connsiteX27" fmla="*/ 2447808 w 3199231"/>
              <a:gd name="connsiteY27" fmla="*/ 42431 h 375576"/>
              <a:gd name="connsiteX28" fmla="*/ 2519775 w 3199231"/>
              <a:gd name="connsiteY28" fmla="*/ 63597 h 375576"/>
              <a:gd name="connsiteX29" fmla="*/ 2625608 w 3199231"/>
              <a:gd name="connsiteY29" fmla="*/ 42431 h 375576"/>
              <a:gd name="connsiteX30" fmla="*/ 2667941 w 3199231"/>
              <a:gd name="connsiteY30" fmla="*/ 25497 h 375576"/>
              <a:gd name="connsiteX31" fmla="*/ 2731441 w 3199231"/>
              <a:gd name="connsiteY31" fmla="*/ 17031 h 375576"/>
              <a:gd name="connsiteX32" fmla="*/ 2845741 w 3199231"/>
              <a:gd name="connsiteY32" fmla="*/ 46664 h 375576"/>
              <a:gd name="connsiteX33" fmla="*/ 2888075 w 3199231"/>
              <a:gd name="connsiteY33" fmla="*/ 59364 h 375576"/>
              <a:gd name="connsiteX34" fmla="*/ 2960041 w 3199231"/>
              <a:gd name="connsiteY34" fmla="*/ 50897 h 375576"/>
              <a:gd name="connsiteX35" fmla="*/ 3032008 w 3199231"/>
              <a:gd name="connsiteY35" fmla="*/ 98 h 375576"/>
              <a:gd name="connsiteX36" fmla="*/ 3061642 w 3199231"/>
              <a:gd name="connsiteY36" fmla="*/ 38197 h 375576"/>
              <a:gd name="connsiteX37" fmla="*/ 3078575 w 3199231"/>
              <a:gd name="connsiteY37" fmla="*/ 46664 h 375576"/>
              <a:gd name="connsiteX38" fmla="*/ 3171708 w 3199231"/>
              <a:gd name="connsiteY38" fmla="*/ 55131 h 375576"/>
              <a:gd name="connsiteX39" fmla="*/ 3192875 w 3199231"/>
              <a:gd name="connsiteY39" fmla="*/ 84763 h 375576"/>
              <a:gd name="connsiteX40" fmla="*/ 3197108 w 3199231"/>
              <a:gd name="connsiteY40" fmla="*/ 347231 h 375576"/>
              <a:gd name="connsiteX41" fmla="*/ 3192875 w 3199231"/>
              <a:gd name="connsiteY41" fmla="*/ 368397 h 375576"/>
              <a:gd name="connsiteX42" fmla="*/ 508941 w 3199231"/>
              <a:gd name="connsiteY42" fmla="*/ 359931 h 375576"/>
              <a:gd name="connsiteX43" fmla="*/ 941 w 3199231"/>
              <a:gd name="connsiteY43" fmla="*/ 359931 h 375576"/>
              <a:gd name="connsiteX44" fmla="*/ 941 w 3199231"/>
              <a:gd name="connsiteY44" fmla="*/ 249864 h 375576"/>
              <a:gd name="connsiteX45" fmla="*/ 13642 w 3199231"/>
              <a:gd name="connsiteY45" fmla="*/ 38197 h 375576"/>
              <a:gd name="connsiteX46" fmla="*/ 77141 w 3199231"/>
              <a:gd name="connsiteY46" fmla="*/ 50897 h 375576"/>
              <a:gd name="connsiteX47" fmla="*/ 170275 w 3199231"/>
              <a:gd name="connsiteY47" fmla="*/ 67831 h 375576"/>
              <a:gd name="connsiteX48" fmla="*/ 242241 w 3199231"/>
              <a:gd name="connsiteY48" fmla="*/ 55131 h 375576"/>
              <a:gd name="connsiteX49" fmla="*/ 276108 w 3199231"/>
              <a:gd name="connsiteY49" fmla="*/ 33964 h 375576"/>
              <a:gd name="connsiteX50" fmla="*/ 348075 w 3199231"/>
              <a:gd name="connsiteY50" fmla="*/ 59364 h 375576"/>
              <a:gd name="connsiteX51" fmla="*/ 398875 w 3199231"/>
              <a:gd name="connsiteY51" fmla="*/ 72064 h 375576"/>
              <a:gd name="connsiteX52" fmla="*/ 466608 w 3199231"/>
              <a:gd name="connsiteY52" fmla="*/ 38197 h 375576"/>
              <a:gd name="connsiteX53" fmla="*/ 508941 w 3199231"/>
              <a:gd name="connsiteY53" fmla="*/ 67831 h 375576"/>
              <a:gd name="connsiteX0" fmla="*/ 508941 w 3199231"/>
              <a:gd name="connsiteY0" fmla="*/ 51695 h 359440"/>
              <a:gd name="connsiteX1" fmla="*/ 619008 w 3199231"/>
              <a:gd name="connsiteY1" fmla="*/ 51695 h 359440"/>
              <a:gd name="connsiteX2" fmla="*/ 716375 w 3199231"/>
              <a:gd name="connsiteY2" fmla="*/ 13595 h 359440"/>
              <a:gd name="connsiteX3" fmla="*/ 775641 w 3199231"/>
              <a:gd name="connsiteY3" fmla="*/ 43228 h 359440"/>
              <a:gd name="connsiteX4" fmla="*/ 860308 w 3199231"/>
              <a:gd name="connsiteY4" fmla="*/ 51695 h 359440"/>
              <a:gd name="connsiteX5" fmla="*/ 957675 w 3199231"/>
              <a:gd name="connsiteY5" fmla="*/ 30528 h 359440"/>
              <a:gd name="connsiteX6" fmla="*/ 1000008 w 3199231"/>
              <a:gd name="connsiteY6" fmla="*/ 13595 h 359440"/>
              <a:gd name="connsiteX7" fmla="*/ 1071975 w 3199231"/>
              <a:gd name="connsiteY7" fmla="*/ 43228 h 359440"/>
              <a:gd name="connsiteX8" fmla="*/ 1156641 w 3199231"/>
              <a:gd name="connsiteY8" fmla="*/ 55928 h 359440"/>
              <a:gd name="connsiteX9" fmla="*/ 1249775 w 3199231"/>
              <a:gd name="connsiteY9" fmla="*/ 38995 h 359440"/>
              <a:gd name="connsiteX10" fmla="*/ 1321741 w 3199231"/>
              <a:gd name="connsiteY10" fmla="*/ 9361 h 359440"/>
              <a:gd name="connsiteX11" fmla="*/ 1393708 w 3199231"/>
              <a:gd name="connsiteY11" fmla="*/ 30528 h 359440"/>
              <a:gd name="connsiteX12" fmla="*/ 1469908 w 3199231"/>
              <a:gd name="connsiteY12" fmla="*/ 51695 h 359440"/>
              <a:gd name="connsiteX13" fmla="*/ 1579975 w 3199231"/>
              <a:gd name="connsiteY13" fmla="*/ 26295 h 359440"/>
              <a:gd name="connsiteX14" fmla="*/ 1651941 w 3199231"/>
              <a:gd name="connsiteY14" fmla="*/ 38995 h 359440"/>
              <a:gd name="connsiteX15" fmla="*/ 1702741 w 3199231"/>
              <a:gd name="connsiteY15" fmla="*/ 51695 h 359440"/>
              <a:gd name="connsiteX16" fmla="*/ 1800108 w 3199231"/>
              <a:gd name="connsiteY16" fmla="*/ 34761 h 359440"/>
              <a:gd name="connsiteX17" fmla="*/ 1850908 w 3199231"/>
              <a:gd name="connsiteY17" fmla="*/ 13595 h 359440"/>
              <a:gd name="connsiteX18" fmla="*/ 1901708 w 3199231"/>
              <a:gd name="connsiteY18" fmla="*/ 22061 h 359440"/>
              <a:gd name="connsiteX19" fmla="*/ 1956741 w 3199231"/>
              <a:gd name="connsiteY19" fmla="*/ 43228 h 359440"/>
              <a:gd name="connsiteX20" fmla="*/ 2020241 w 3199231"/>
              <a:gd name="connsiteY20" fmla="*/ 47461 h 359440"/>
              <a:gd name="connsiteX21" fmla="*/ 2096441 w 3199231"/>
              <a:gd name="connsiteY21" fmla="*/ 30528 h 359440"/>
              <a:gd name="connsiteX22" fmla="*/ 2138775 w 3199231"/>
              <a:gd name="connsiteY22" fmla="*/ 9361 h 359440"/>
              <a:gd name="connsiteX23" fmla="*/ 2210741 w 3199231"/>
              <a:gd name="connsiteY23" fmla="*/ 30528 h 359440"/>
              <a:gd name="connsiteX24" fmla="*/ 2282708 w 3199231"/>
              <a:gd name="connsiteY24" fmla="*/ 47461 h 359440"/>
              <a:gd name="connsiteX25" fmla="*/ 2350441 w 3199231"/>
              <a:gd name="connsiteY25" fmla="*/ 34761 h 359440"/>
              <a:gd name="connsiteX26" fmla="*/ 2401241 w 3199231"/>
              <a:gd name="connsiteY26" fmla="*/ 9361 h 359440"/>
              <a:gd name="connsiteX27" fmla="*/ 2447808 w 3199231"/>
              <a:gd name="connsiteY27" fmla="*/ 26295 h 359440"/>
              <a:gd name="connsiteX28" fmla="*/ 2519775 w 3199231"/>
              <a:gd name="connsiteY28" fmla="*/ 47461 h 359440"/>
              <a:gd name="connsiteX29" fmla="*/ 2625608 w 3199231"/>
              <a:gd name="connsiteY29" fmla="*/ 26295 h 359440"/>
              <a:gd name="connsiteX30" fmla="*/ 2667941 w 3199231"/>
              <a:gd name="connsiteY30" fmla="*/ 9361 h 359440"/>
              <a:gd name="connsiteX31" fmla="*/ 2731441 w 3199231"/>
              <a:gd name="connsiteY31" fmla="*/ 895 h 359440"/>
              <a:gd name="connsiteX32" fmla="*/ 2845741 w 3199231"/>
              <a:gd name="connsiteY32" fmla="*/ 30528 h 359440"/>
              <a:gd name="connsiteX33" fmla="*/ 2888075 w 3199231"/>
              <a:gd name="connsiteY33" fmla="*/ 43228 h 359440"/>
              <a:gd name="connsiteX34" fmla="*/ 2960041 w 3199231"/>
              <a:gd name="connsiteY34" fmla="*/ 34761 h 359440"/>
              <a:gd name="connsiteX35" fmla="*/ 3010841 w 3199231"/>
              <a:gd name="connsiteY35" fmla="*/ 9362 h 359440"/>
              <a:gd name="connsiteX36" fmla="*/ 3061642 w 3199231"/>
              <a:gd name="connsiteY36" fmla="*/ 22061 h 359440"/>
              <a:gd name="connsiteX37" fmla="*/ 3078575 w 3199231"/>
              <a:gd name="connsiteY37" fmla="*/ 30528 h 359440"/>
              <a:gd name="connsiteX38" fmla="*/ 3171708 w 3199231"/>
              <a:gd name="connsiteY38" fmla="*/ 38995 h 359440"/>
              <a:gd name="connsiteX39" fmla="*/ 3192875 w 3199231"/>
              <a:gd name="connsiteY39" fmla="*/ 68627 h 359440"/>
              <a:gd name="connsiteX40" fmla="*/ 3197108 w 3199231"/>
              <a:gd name="connsiteY40" fmla="*/ 331095 h 359440"/>
              <a:gd name="connsiteX41" fmla="*/ 3192875 w 3199231"/>
              <a:gd name="connsiteY41" fmla="*/ 352261 h 359440"/>
              <a:gd name="connsiteX42" fmla="*/ 508941 w 3199231"/>
              <a:gd name="connsiteY42" fmla="*/ 343795 h 359440"/>
              <a:gd name="connsiteX43" fmla="*/ 941 w 3199231"/>
              <a:gd name="connsiteY43" fmla="*/ 343795 h 359440"/>
              <a:gd name="connsiteX44" fmla="*/ 941 w 3199231"/>
              <a:gd name="connsiteY44" fmla="*/ 233728 h 359440"/>
              <a:gd name="connsiteX45" fmla="*/ 13642 w 3199231"/>
              <a:gd name="connsiteY45" fmla="*/ 22061 h 359440"/>
              <a:gd name="connsiteX46" fmla="*/ 77141 w 3199231"/>
              <a:gd name="connsiteY46" fmla="*/ 34761 h 359440"/>
              <a:gd name="connsiteX47" fmla="*/ 170275 w 3199231"/>
              <a:gd name="connsiteY47" fmla="*/ 51695 h 359440"/>
              <a:gd name="connsiteX48" fmla="*/ 242241 w 3199231"/>
              <a:gd name="connsiteY48" fmla="*/ 38995 h 359440"/>
              <a:gd name="connsiteX49" fmla="*/ 276108 w 3199231"/>
              <a:gd name="connsiteY49" fmla="*/ 17828 h 359440"/>
              <a:gd name="connsiteX50" fmla="*/ 348075 w 3199231"/>
              <a:gd name="connsiteY50" fmla="*/ 43228 h 359440"/>
              <a:gd name="connsiteX51" fmla="*/ 398875 w 3199231"/>
              <a:gd name="connsiteY51" fmla="*/ 55928 h 359440"/>
              <a:gd name="connsiteX52" fmla="*/ 466608 w 3199231"/>
              <a:gd name="connsiteY52" fmla="*/ 22061 h 359440"/>
              <a:gd name="connsiteX53" fmla="*/ 508941 w 3199231"/>
              <a:gd name="connsiteY53" fmla="*/ 51695 h 359440"/>
              <a:gd name="connsiteX0" fmla="*/ 508941 w 3199231"/>
              <a:gd name="connsiteY0" fmla="*/ 51695 h 359440"/>
              <a:gd name="connsiteX1" fmla="*/ 619008 w 3199231"/>
              <a:gd name="connsiteY1" fmla="*/ 51695 h 359440"/>
              <a:gd name="connsiteX2" fmla="*/ 716375 w 3199231"/>
              <a:gd name="connsiteY2" fmla="*/ 13595 h 359440"/>
              <a:gd name="connsiteX3" fmla="*/ 775641 w 3199231"/>
              <a:gd name="connsiteY3" fmla="*/ 43228 h 359440"/>
              <a:gd name="connsiteX4" fmla="*/ 860308 w 3199231"/>
              <a:gd name="connsiteY4" fmla="*/ 51695 h 359440"/>
              <a:gd name="connsiteX5" fmla="*/ 957675 w 3199231"/>
              <a:gd name="connsiteY5" fmla="*/ 30528 h 359440"/>
              <a:gd name="connsiteX6" fmla="*/ 1000008 w 3199231"/>
              <a:gd name="connsiteY6" fmla="*/ 13595 h 359440"/>
              <a:gd name="connsiteX7" fmla="*/ 1071975 w 3199231"/>
              <a:gd name="connsiteY7" fmla="*/ 43228 h 359440"/>
              <a:gd name="connsiteX8" fmla="*/ 1156641 w 3199231"/>
              <a:gd name="connsiteY8" fmla="*/ 55928 h 359440"/>
              <a:gd name="connsiteX9" fmla="*/ 1249775 w 3199231"/>
              <a:gd name="connsiteY9" fmla="*/ 38995 h 359440"/>
              <a:gd name="connsiteX10" fmla="*/ 1321741 w 3199231"/>
              <a:gd name="connsiteY10" fmla="*/ 9361 h 359440"/>
              <a:gd name="connsiteX11" fmla="*/ 1393708 w 3199231"/>
              <a:gd name="connsiteY11" fmla="*/ 30528 h 359440"/>
              <a:gd name="connsiteX12" fmla="*/ 1469908 w 3199231"/>
              <a:gd name="connsiteY12" fmla="*/ 51695 h 359440"/>
              <a:gd name="connsiteX13" fmla="*/ 1579975 w 3199231"/>
              <a:gd name="connsiteY13" fmla="*/ 26295 h 359440"/>
              <a:gd name="connsiteX14" fmla="*/ 1651941 w 3199231"/>
              <a:gd name="connsiteY14" fmla="*/ 38995 h 359440"/>
              <a:gd name="connsiteX15" fmla="*/ 1702741 w 3199231"/>
              <a:gd name="connsiteY15" fmla="*/ 51695 h 359440"/>
              <a:gd name="connsiteX16" fmla="*/ 1800108 w 3199231"/>
              <a:gd name="connsiteY16" fmla="*/ 34761 h 359440"/>
              <a:gd name="connsiteX17" fmla="*/ 1850908 w 3199231"/>
              <a:gd name="connsiteY17" fmla="*/ 13595 h 359440"/>
              <a:gd name="connsiteX18" fmla="*/ 1901708 w 3199231"/>
              <a:gd name="connsiteY18" fmla="*/ 22061 h 359440"/>
              <a:gd name="connsiteX19" fmla="*/ 1956741 w 3199231"/>
              <a:gd name="connsiteY19" fmla="*/ 43228 h 359440"/>
              <a:gd name="connsiteX20" fmla="*/ 2020241 w 3199231"/>
              <a:gd name="connsiteY20" fmla="*/ 47461 h 359440"/>
              <a:gd name="connsiteX21" fmla="*/ 2096441 w 3199231"/>
              <a:gd name="connsiteY21" fmla="*/ 30528 h 359440"/>
              <a:gd name="connsiteX22" fmla="*/ 2138775 w 3199231"/>
              <a:gd name="connsiteY22" fmla="*/ 9361 h 359440"/>
              <a:gd name="connsiteX23" fmla="*/ 2210741 w 3199231"/>
              <a:gd name="connsiteY23" fmla="*/ 30528 h 359440"/>
              <a:gd name="connsiteX24" fmla="*/ 2282708 w 3199231"/>
              <a:gd name="connsiteY24" fmla="*/ 47461 h 359440"/>
              <a:gd name="connsiteX25" fmla="*/ 2350441 w 3199231"/>
              <a:gd name="connsiteY25" fmla="*/ 34761 h 359440"/>
              <a:gd name="connsiteX26" fmla="*/ 2401241 w 3199231"/>
              <a:gd name="connsiteY26" fmla="*/ 9361 h 359440"/>
              <a:gd name="connsiteX27" fmla="*/ 2447808 w 3199231"/>
              <a:gd name="connsiteY27" fmla="*/ 26295 h 359440"/>
              <a:gd name="connsiteX28" fmla="*/ 2519775 w 3199231"/>
              <a:gd name="connsiteY28" fmla="*/ 47461 h 359440"/>
              <a:gd name="connsiteX29" fmla="*/ 2625608 w 3199231"/>
              <a:gd name="connsiteY29" fmla="*/ 26295 h 359440"/>
              <a:gd name="connsiteX30" fmla="*/ 2667941 w 3199231"/>
              <a:gd name="connsiteY30" fmla="*/ 9361 h 359440"/>
              <a:gd name="connsiteX31" fmla="*/ 2731441 w 3199231"/>
              <a:gd name="connsiteY31" fmla="*/ 895 h 359440"/>
              <a:gd name="connsiteX32" fmla="*/ 2845741 w 3199231"/>
              <a:gd name="connsiteY32" fmla="*/ 30528 h 359440"/>
              <a:gd name="connsiteX33" fmla="*/ 2888075 w 3199231"/>
              <a:gd name="connsiteY33" fmla="*/ 43228 h 359440"/>
              <a:gd name="connsiteX34" fmla="*/ 2960041 w 3199231"/>
              <a:gd name="connsiteY34" fmla="*/ 34761 h 359440"/>
              <a:gd name="connsiteX35" fmla="*/ 3010841 w 3199231"/>
              <a:gd name="connsiteY35" fmla="*/ 9362 h 359440"/>
              <a:gd name="connsiteX36" fmla="*/ 3061642 w 3199231"/>
              <a:gd name="connsiteY36" fmla="*/ 22061 h 359440"/>
              <a:gd name="connsiteX37" fmla="*/ 3078575 w 3199231"/>
              <a:gd name="connsiteY37" fmla="*/ 30528 h 359440"/>
              <a:gd name="connsiteX38" fmla="*/ 3171708 w 3199231"/>
              <a:gd name="connsiteY38" fmla="*/ 38995 h 359440"/>
              <a:gd name="connsiteX39" fmla="*/ 3192875 w 3199231"/>
              <a:gd name="connsiteY39" fmla="*/ 68627 h 359440"/>
              <a:gd name="connsiteX40" fmla="*/ 3197108 w 3199231"/>
              <a:gd name="connsiteY40" fmla="*/ 331095 h 359440"/>
              <a:gd name="connsiteX41" fmla="*/ 3192875 w 3199231"/>
              <a:gd name="connsiteY41" fmla="*/ 352261 h 359440"/>
              <a:gd name="connsiteX42" fmla="*/ 508941 w 3199231"/>
              <a:gd name="connsiteY42" fmla="*/ 343795 h 359440"/>
              <a:gd name="connsiteX43" fmla="*/ 941 w 3199231"/>
              <a:gd name="connsiteY43" fmla="*/ 343795 h 359440"/>
              <a:gd name="connsiteX44" fmla="*/ 941 w 3199231"/>
              <a:gd name="connsiteY44" fmla="*/ 233728 h 359440"/>
              <a:gd name="connsiteX45" fmla="*/ 13642 w 3199231"/>
              <a:gd name="connsiteY45" fmla="*/ 22061 h 359440"/>
              <a:gd name="connsiteX46" fmla="*/ 60208 w 3199231"/>
              <a:gd name="connsiteY46" fmla="*/ 30527 h 359440"/>
              <a:gd name="connsiteX47" fmla="*/ 170275 w 3199231"/>
              <a:gd name="connsiteY47" fmla="*/ 51695 h 359440"/>
              <a:gd name="connsiteX48" fmla="*/ 242241 w 3199231"/>
              <a:gd name="connsiteY48" fmla="*/ 38995 h 359440"/>
              <a:gd name="connsiteX49" fmla="*/ 276108 w 3199231"/>
              <a:gd name="connsiteY49" fmla="*/ 17828 h 359440"/>
              <a:gd name="connsiteX50" fmla="*/ 348075 w 3199231"/>
              <a:gd name="connsiteY50" fmla="*/ 43228 h 359440"/>
              <a:gd name="connsiteX51" fmla="*/ 398875 w 3199231"/>
              <a:gd name="connsiteY51" fmla="*/ 55928 h 359440"/>
              <a:gd name="connsiteX52" fmla="*/ 466608 w 3199231"/>
              <a:gd name="connsiteY52" fmla="*/ 22061 h 359440"/>
              <a:gd name="connsiteX53" fmla="*/ 508941 w 3199231"/>
              <a:gd name="connsiteY53" fmla="*/ 51695 h 359440"/>
              <a:gd name="connsiteX0" fmla="*/ 508941 w 3199231"/>
              <a:gd name="connsiteY0" fmla="*/ 51695 h 359440"/>
              <a:gd name="connsiteX1" fmla="*/ 619008 w 3199231"/>
              <a:gd name="connsiteY1" fmla="*/ 51695 h 359440"/>
              <a:gd name="connsiteX2" fmla="*/ 716375 w 3199231"/>
              <a:gd name="connsiteY2" fmla="*/ 13595 h 359440"/>
              <a:gd name="connsiteX3" fmla="*/ 775641 w 3199231"/>
              <a:gd name="connsiteY3" fmla="*/ 43228 h 359440"/>
              <a:gd name="connsiteX4" fmla="*/ 860308 w 3199231"/>
              <a:gd name="connsiteY4" fmla="*/ 51695 h 359440"/>
              <a:gd name="connsiteX5" fmla="*/ 957675 w 3199231"/>
              <a:gd name="connsiteY5" fmla="*/ 30528 h 359440"/>
              <a:gd name="connsiteX6" fmla="*/ 1000008 w 3199231"/>
              <a:gd name="connsiteY6" fmla="*/ 13595 h 359440"/>
              <a:gd name="connsiteX7" fmla="*/ 1071975 w 3199231"/>
              <a:gd name="connsiteY7" fmla="*/ 43228 h 359440"/>
              <a:gd name="connsiteX8" fmla="*/ 1156641 w 3199231"/>
              <a:gd name="connsiteY8" fmla="*/ 55928 h 359440"/>
              <a:gd name="connsiteX9" fmla="*/ 1249775 w 3199231"/>
              <a:gd name="connsiteY9" fmla="*/ 38995 h 359440"/>
              <a:gd name="connsiteX10" fmla="*/ 1321741 w 3199231"/>
              <a:gd name="connsiteY10" fmla="*/ 9361 h 359440"/>
              <a:gd name="connsiteX11" fmla="*/ 1393708 w 3199231"/>
              <a:gd name="connsiteY11" fmla="*/ 30528 h 359440"/>
              <a:gd name="connsiteX12" fmla="*/ 1469908 w 3199231"/>
              <a:gd name="connsiteY12" fmla="*/ 51695 h 359440"/>
              <a:gd name="connsiteX13" fmla="*/ 1579975 w 3199231"/>
              <a:gd name="connsiteY13" fmla="*/ 26295 h 359440"/>
              <a:gd name="connsiteX14" fmla="*/ 1651941 w 3199231"/>
              <a:gd name="connsiteY14" fmla="*/ 38995 h 359440"/>
              <a:gd name="connsiteX15" fmla="*/ 1702741 w 3199231"/>
              <a:gd name="connsiteY15" fmla="*/ 51695 h 359440"/>
              <a:gd name="connsiteX16" fmla="*/ 1800108 w 3199231"/>
              <a:gd name="connsiteY16" fmla="*/ 34761 h 359440"/>
              <a:gd name="connsiteX17" fmla="*/ 1850908 w 3199231"/>
              <a:gd name="connsiteY17" fmla="*/ 13595 h 359440"/>
              <a:gd name="connsiteX18" fmla="*/ 1901708 w 3199231"/>
              <a:gd name="connsiteY18" fmla="*/ 22061 h 359440"/>
              <a:gd name="connsiteX19" fmla="*/ 1956741 w 3199231"/>
              <a:gd name="connsiteY19" fmla="*/ 43228 h 359440"/>
              <a:gd name="connsiteX20" fmla="*/ 2020241 w 3199231"/>
              <a:gd name="connsiteY20" fmla="*/ 47461 h 359440"/>
              <a:gd name="connsiteX21" fmla="*/ 2096441 w 3199231"/>
              <a:gd name="connsiteY21" fmla="*/ 30528 h 359440"/>
              <a:gd name="connsiteX22" fmla="*/ 2138775 w 3199231"/>
              <a:gd name="connsiteY22" fmla="*/ 9361 h 359440"/>
              <a:gd name="connsiteX23" fmla="*/ 2210741 w 3199231"/>
              <a:gd name="connsiteY23" fmla="*/ 30528 h 359440"/>
              <a:gd name="connsiteX24" fmla="*/ 2282708 w 3199231"/>
              <a:gd name="connsiteY24" fmla="*/ 47461 h 359440"/>
              <a:gd name="connsiteX25" fmla="*/ 2350441 w 3199231"/>
              <a:gd name="connsiteY25" fmla="*/ 34761 h 359440"/>
              <a:gd name="connsiteX26" fmla="*/ 2401241 w 3199231"/>
              <a:gd name="connsiteY26" fmla="*/ 9361 h 359440"/>
              <a:gd name="connsiteX27" fmla="*/ 2447808 w 3199231"/>
              <a:gd name="connsiteY27" fmla="*/ 26295 h 359440"/>
              <a:gd name="connsiteX28" fmla="*/ 2519775 w 3199231"/>
              <a:gd name="connsiteY28" fmla="*/ 47461 h 359440"/>
              <a:gd name="connsiteX29" fmla="*/ 2625608 w 3199231"/>
              <a:gd name="connsiteY29" fmla="*/ 26295 h 359440"/>
              <a:gd name="connsiteX30" fmla="*/ 2667941 w 3199231"/>
              <a:gd name="connsiteY30" fmla="*/ 9361 h 359440"/>
              <a:gd name="connsiteX31" fmla="*/ 2731441 w 3199231"/>
              <a:gd name="connsiteY31" fmla="*/ 895 h 359440"/>
              <a:gd name="connsiteX32" fmla="*/ 2845741 w 3199231"/>
              <a:gd name="connsiteY32" fmla="*/ 30528 h 359440"/>
              <a:gd name="connsiteX33" fmla="*/ 2888075 w 3199231"/>
              <a:gd name="connsiteY33" fmla="*/ 43228 h 359440"/>
              <a:gd name="connsiteX34" fmla="*/ 2960041 w 3199231"/>
              <a:gd name="connsiteY34" fmla="*/ 34761 h 359440"/>
              <a:gd name="connsiteX35" fmla="*/ 3010841 w 3199231"/>
              <a:gd name="connsiteY35" fmla="*/ 9362 h 359440"/>
              <a:gd name="connsiteX36" fmla="*/ 3061642 w 3199231"/>
              <a:gd name="connsiteY36" fmla="*/ 22061 h 359440"/>
              <a:gd name="connsiteX37" fmla="*/ 3078575 w 3199231"/>
              <a:gd name="connsiteY37" fmla="*/ 30528 h 359440"/>
              <a:gd name="connsiteX38" fmla="*/ 3171708 w 3199231"/>
              <a:gd name="connsiteY38" fmla="*/ 38995 h 359440"/>
              <a:gd name="connsiteX39" fmla="*/ 3192875 w 3199231"/>
              <a:gd name="connsiteY39" fmla="*/ 68627 h 359440"/>
              <a:gd name="connsiteX40" fmla="*/ 3197108 w 3199231"/>
              <a:gd name="connsiteY40" fmla="*/ 331095 h 359440"/>
              <a:gd name="connsiteX41" fmla="*/ 3192875 w 3199231"/>
              <a:gd name="connsiteY41" fmla="*/ 352261 h 359440"/>
              <a:gd name="connsiteX42" fmla="*/ 508941 w 3199231"/>
              <a:gd name="connsiteY42" fmla="*/ 343795 h 359440"/>
              <a:gd name="connsiteX43" fmla="*/ 941 w 3199231"/>
              <a:gd name="connsiteY43" fmla="*/ 343795 h 359440"/>
              <a:gd name="connsiteX44" fmla="*/ 941 w 3199231"/>
              <a:gd name="connsiteY44" fmla="*/ 233728 h 359440"/>
              <a:gd name="connsiteX45" fmla="*/ 13642 w 3199231"/>
              <a:gd name="connsiteY45" fmla="*/ 22061 h 359440"/>
              <a:gd name="connsiteX46" fmla="*/ 60208 w 3199231"/>
              <a:gd name="connsiteY46" fmla="*/ 30527 h 359440"/>
              <a:gd name="connsiteX47" fmla="*/ 149108 w 3199231"/>
              <a:gd name="connsiteY47" fmla="*/ 34762 h 359440"/>
              <a:gd name="connsiteX48" fmla="*/ 242241 w 3199231"/>
              <a:gd name="connsiteY48" fmla="*/ 38995 h 359440"/>
              <a:gd name="connsiteX49" fmla="*/ 276108 w 3199231"/>
              <a:gd name="connsiteY49" fmla="*/ 17828 h 359440"/>
              <a:gd name="connsiteX50" fmla="*/ 348075 w 3199231"/>
              <a:gd name="connsiteY50" fmla="*/ 43228 h 359440"/>
              <a:gd name="connsiteX51" fmla="*/ 398875 w 3199231"/>
              <a:gd name="connsiteY51" fmla="*/ 55928 h 359440"/>
              <a:gd name="connsiteX52" fmla="*/ 466608 w 3199231"/>
              <a:gd name="connsiteY52" fmla="*/ 22061 h 359440"/>
              <a:gd name="connsiteX53" fmla="*/ 508941 w 3199231"/>
              <a:gd name="connsiteY53" fmla="*/ 51695 h 359440"/>
              <a:gd name="connsiteX0" fmla="*/ 508624 w 3198914"/>
              <a:gd name="connsiteY0" fmla="*/ 51695 h 359440"/>
              <a:gd name="connsiteX1" fmla="*/ 618691 w 3198914"/>
              <a:gd name="connsiteY1" fmla="*/ 51695 h 359440"/>
              <a:gd name="connsiteX2" fmla="*/ 716058 w 3198914"/>
              <a:gd name="connsiteY2" fmla="*/ 13595 h 359440"/>
              <a:gd name="connsiteX3" fmla="*/ 775324 w 3198914"/>
              <a:gd name="connsiteY3" fmla="*/ 43228 h 359440"/>
              <a:gd name="connsiteX4" fmla="*/ 859991 w 3198914"/>
              <a:gd name="connsiteY4" fmla="*/ 51695 h 359440"/>
              <a:gd name="connsiteX5" fmla="*/ 957358 w 3198914"/>
              <a:gd name="connsiteY5" fmla="*/ 3052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59891 w 3198914"/>
              <a:gd name="connsiteY46" fmla="*/ 30527 h 359440"/>
              <a:gd name="connsiteX47" fmla="*/ 148791 w 3198914"/>
              <a:gd name="connsiteY47" fmla="*/ 34762 h 359440"/>
              <a:gd name="connsiteX48" fmla="*/ 241924 w 3198914"/>
              <a:gd name="connsiteY48" fmla="*/ 38995 h 359440"/>
              <a:gd name="connsiteX49" fmla="*/ 275791 w 3198914"/>
              <a:gd name="connsiteY49" fmla="*/ 17828 h 359440"/>
              <a:gd name="connsiteX50" fmla="*/ 347758 w 3198914"/>
              <a:gd name="connsiteY50" fmla="*/ 43228 h 359440"/>
              <a:gd name="connsiteX51" fmla="*/ 398558 w 3198914"/>
              <a:gd name="connsiteY51" fmla="*/ 55928 h 359440"/>
              <a:gd name="connsiteX52" fmla="*/ 466291 w 3198914"/>
              <a:gd name="connsiteY52" fmla="*/ 22061 h 359440"/>
              <a:gd name="connsiteX53" fmla="*/ 508624 w 3198914"/>
              <a:gd name="connsiteY53" fmla="*/ 51695 h 359440"/>
              <a:gd name="connsiteX0" fmla="*/ 508624 w 3198914"/>
              <a:gd name="connsiteY0" fmla="*/ 51695 h 359440"/>
              <a:gd name="connsiteX1" fmla="*/ 618691 w 3198914"/>
              <a:gd name="connsiteY1" fmla="*/ 51695 h 359440"/>
              <a:gd name="connsiteX2" fmla="*/ 716058 w 3198914"/>
              <a:gd name="connsiteY2" fmla="*/ 13595 h 359440"/>
              <a:gd name="connsiteX3" fmla="*/ 775324 w 3198914"/>
              <a:gd name="connsiteY3" fmla="*/ 43228 h 359440"/>
              <a:gd name="connsiteX4" fmla="*/ 859991 w 3198914"/>
              <a:gd name="connsiteY4" fmla="*/ 51695 h 359440"/>
              <a:gd name="connsiteX5" fmla="*/ 957358 w 3198914"/>
              <a:gd name="connsiteY5" fmla="*/ 3052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59891 w 3198914"/>
              <a:gd name="connsiteY46" fmla="*/ 30527 h 359440"/>
              <a:gd name="connsiteX47" fmla="*/ 148791 w 3198914"/>
              <a:gd name="connsiteY47" fmla="*/ 34762 h 359440"/>
              <a:gd name="connsiteX48" fmla="*/ 241924 w 3198914"/>
              <a:gd name="connsiteY48" fmla="*/ 38995 h 359440"/>
              <a:gd name="connsiteX49" fmla="*/ 275791 w 3198914"/>
              <a:gd name="connsiteY49" fmla="*/ 17828 h 359440"/>
              <a:gd name="connsiteX50" fmla="*/ 347758 w 3198914"/>
              <a:gd name="connsiteY50" fmla="*/ 43228 h 359440"/>
              <a:gd name="connsiteX51" fmla="*/ 398558 w 3198914"/>
              <a:gd name="connsiteY51" fmla="*/ 55928 h 359440"/>
              <a:gd name="connsiteX52" fmla="*/ 466291 w 3198914"/>
              <a:gd name="connsiteY52" fmla="*/ 22061 h 359440"/>
              <a:gd name="connsiteX53" fmla="*/ 508624 w 3198914"/>
              <a:gd name="connsiteY53" fmla="*/ 51695 h 359440"/>
              <a:gd name="connsiteX0" fmla="*/ 508624 w 3198914"/>
              <a:gd name="connsiteY0" fmla="*/ 51695 h 359440"/>
              <a:gd name="connsiteX1" fmla="*/ 618691 w 3198914"/>
              <a:gd name="connsiteY1" fmla="*/ 51695 h 359440"/>
              <a:gd name="connsiteX2" fmla="*/ 716058 w 3198914"/>
              <a:gd name="connsiteY2" fmla="*/ 13595 h 359440"/>
              <a:gd name="connsiteX3" fmla="*/ 775324 w 3198914"/>
              <a:gd name="connsiteY3" fmla="*/ 43228 h 359440"/>
              <a:gd name="connsiteX4" fmla="*/ 859991 w 3198914"/>
              <a:gd name="connsiteY4" fmla="*/ 51695 h 359440"/>
              <a:gd name="connsiteX5" fmla="*/ 957358 w 3198914"/>
              <a:gd name="connsiteY5" fmla="*/ 3052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48791 w 3198914"/>
              <a:gd name="connsiteY47" fmla="*/ 34762 h 359440"/>
              <a:gd name="connsiteX48" fmla="*/ 241924 w 3198914"/>
              <a:gd name="connsiteY48" fmla="*/ 38995 h 359440"/>
              <a:gd name="connsiteX49" fmla="*/ 275791 w 3198914"/>
              <a:gd name="connsiteY49" fmla="*/ 17828 h 359440"/>
              <a:gd name="connsiteX50" fmla="*/ 347758 w 3198914"/>
              <a:gd name="connsiteY50" fmla="*/ 43228 h 359440"/>
              <a:gd name="connsiteX51" fmla="*/ 398558 w 3198914"/>
              <a:gd name="connsiteY51" fmla="*/ 55928 h 359440"/>
              <a:gd name="connsiteX52" fmla="*/ 466291 w 3198914"/>
              <a:gd name="connsiteY52" fmla="*/ 22061 h 359440"/>
              <a:gd name="connsiteX53" fmla="*/ 508624 w 3198914"/>
              <a:gd name="connsiteY53" fmla="*/ 51695 h 359440"/>
              <a:gd name="connsiteX0" fmla="*/ 508624 w 3198914"/>
              <a:gd name="connsiteY0" fmla="*/ 51695 h 359440"/>
              <a:gd name="connsiteX1" fmla="*/ 618691 w 3198914"/>
              <a:gd name="connsiteY1" fmla="*/ 51695 h 359440"/>
              <a:gd name="connsiteX2" fmla="*/ 716058 w 3198914"/>
              <a:gd name="connsiteY2" fmla="*/ 13595 h 359440"/>
              <a:gd name="connsiteX3" fmla="*/ 775324 w 3198914"/>
              <a:gd name="connsiteY3" fmla="*/ 43228 h 359440"/>
              <a:gd name="connsiteX4" fmla="*/ 859991 w 3198914"/>
              <a:gd name="connsiteY4" fmla="*/ 51695 h 359440"/>
              <a:gd name="connsiteX5" fmla="*/ 957358 w 3198914"/>
              <a:gd name="connsiteY5" fmla="*/ 3052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41924 w 3198914"/>
              <a:gd name="connsiteY48" fmla="*/ 38995 h 359440"/>
              <a:gd name="connsiteX49" fmla="*/ 275791 w 3198914"/>
              <a:gd name="connsiteY49" fmla="*/ 17828 h 359440"/>
              <a:gd name="connsiteX50" fmla="*/ 347758 w 3198914"/>
              <a:gd name="connsiteY50" fmla="*/ 43228 h 359440"/>
              <a:gd name="connsiteX51" fmla="*/ 398558 w 3198914"/>
              <a:gd name="connsiteY51" fmla="*/ 55928 h 359440"/>
              <a:gd name="connsiteX52" fmla="*/ 466291 w 3198914"/>
              <a:gd name="connsiteY52" fmla="*/ 22061 h 359440"/>
              <a:gd name="connsiteX53" fmla="*/ 508624 w 3198914"/>
              <a:gd name="connsiteY53" fmla="*/ 51695 h 359440"/>
              <a:gd name="connsiteX0" fmla="*/ 508624 w 3198914"/>
              <a:gd name="connsiteY0" fmla="*/ 51695 h 359440"/>
              <a:gd name="connsiteX1" fmla="*/ 618691 w 3198914"/>
              <a:gd name="connsiteY1" fmla="*/ 51695 h 359440"/>
              <a:gd name="connsiteX2" fmla="*/ 716058 w 3198914"/>
              <a:gd name="connsiteY2" fmla="*/ 13595 h 359440"/>
              <a:gd name="connsiteX3" fmla="*/ 775324 w 3198914"/>
              <a:gd name="connsiteY3" fmla="*/ 43228 h 359440"/>
              <a:gd name="connsiteX4" fmla="*/ 859991 w 3198914"/>
              <a:gd name="connsiteY4" fmla="*/ 51695 h 359440"/>
              <a:gd name="connsiteX5" fmla="*/ 957358 w 3198914"/>
              <a:gd name="connsiteY5" fmla="*/ 3052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47758 w 3198914"/>
              <a:gd name="connsiteY50" fmla="*/ 43228 h 359440"/>
              <a:gd name="connsiteX51" fmla="*/ 398558 w 3198914"/>
              <a:gd name="connsiteY51" fmla="*/ 55928 h 359440"/>
              <a:gd name="connsiteX52" fmla="*/ 466291 w 3198914"/>
              <a:gd name="connsiteY52" fmla="*/ 22061 h 359440"/>
              <a:gd name="connsiteX53" fmla="*/ 508624 w 3198914"/>
              <a:gd name="connsiteY53" fmla="*/ 51695 h 359440"/>
              <a:gd name="connsiteX0" fmla="*/ 508624 w 3198914"/>
              <a:gd name="connsiteY0" fmla="*/ 51695 h 359440"/>
              <a:gd name="connsiteX1" fmla="*/ 618691 w 3198914"/>
              <a:gd name="connsiteY1" fmla="*/ 51695 h 359440"/>
              <a:gd name="connsiteX2" fmla="*/ 716058 w 3198914"/>
              <a:gd name="connsiteY2" fmla="*/ 13595 h 359440"/>
              <a:gd name="connsiteX3" fmla="*/ 775324 w 3198914"/>
              <a:gd name="connsiteY3" fmla="*/ 43228 h 359440"/>
              <a:gd name="connsiteX4" fmla="*/ 859991 w 3198914"/>
              <a:gd name="connsiteY4" fmla="*/ 51695 h 359440"/>
              <a:gd name="connsiteX5" fmla="*/ 957358 w 3198914"/>
              <a:gd name="connsiteY5" fmla="*/ 3052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398558 w 3198914"/>
              <a:gd name="connsiteY51" fmla="*/ 55928 h 359440"/>
              <a:gd name="connsiteX52" fmla="*/ 466291 w 3198914"/>
              <a:gd name="connsiteY52" fmla="*/ 22061 h 359440"/>
              <a:gd name="connsiteX53" fmla="*/ 508624 w 3198914"/>
              <a:gd name="connsiteY53" fmla="*/ 51695 h 359440"/>
              <a:gd name="connsiteX0" fmla="*/ 508624 w 3198914"/>
              <a:gd name="connsiteY0" fmla="*/ 51695 h 359440"/>
              <a:gd name="connsiteX1" fmla="*/ 618691 w 3198914"/>
              <a:gd name="connsiteY1" fmla="*/ 51695 h 359440"/>
              <a:gd name="connsiteX2" fmla="*/ 716058 w 3198914"/>
              <a:gd name="connsiteY2" fmla="*/ 13595 h 359440"/>
              <a:gd name="connsiteX3" fmla="*/ 775324 w 3198914"/>
              <a:gd name="connsiteY3" fmla="*/ 43228 h 359440"/>
              <a:gd name="connsiteX4" fmla="*/ 859991 w 3198914"/>
              <a:gd name="connsiteY4" fmla="*/ 51695 h 359440"/>
              <a:gd name="connsiteX5" fmla="*/ 957358 w 3198914"/>
              <a:gd name="connsiteY5" fmla="*/ 3052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08624 w 3198914"/>
              <a:gd name="connsiteY53" fmla="*/ 51695 h 359440"/>
              <a:gd name="connsiteX0" fmla="*/ 538671 w 3198914"/>
              <a:gd name="connsiteY0" fmla="*/ 40160 h 359440"/>
              <a:gd name="connsiteX1" fmla="*/ 618691 w 3198914"/>
              <a:gd name="connsiteY1" fmla="*/ 51695 h 359440"/>
              <a:gd name="connsiteX2" fmla="*/ 716058 w 3198914"/>
              <a:gd name="connsiteY2" fmla="*/ 13595 h 359440"/>
              <a:gd name="connsiteX3" fmla="*/ 775324 w 3198914"/>
              <a:gd name="connsiteY3" fmla="*/ 43228 h 359440"/>
              <a:gd name="connsiteX4" fmla="*/ 859991 w 3198914"/>
              <a:gd name="connsiteY4" fmla="*/ 51695 h 359440"/>
              <a:gd name="connsiteX5" fmla="*/ 957358 w 3198914"/>
              <a:gd name="connsiteY5" fmla="*/ 3052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13595 h 359440"/>
              <a:gd name="connsiteX3" fmla="*/ 775324 w 3198914"/>
              <a:gd name="connsiteY3" fmla="*/ 43228 h 359440"/>
              <a:gd name="connsiteX4" fmla="*/ 859991 w 3198914"/>
              <a:gd name="connsiteY4" fmla="*/ 51695 h 359440"/>
              <a:gd name="connsiteX5" fmla="*/ 957358 w 3198914"/>
              <a:gd name="connsiteY5" fmla="*/ 3052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13595 h 359440"/>
              <a:gd name="connsiteX3" fmla="*/ 805370 w 3198914"/>
              <a:gd name="connsiteY3" fmla="*/ 31693 h 359440"/>
              <a:gd name="connsiteX4" fmla="*/ 859991 w 3198914"/>
              <a:gd name="connsiteY4" fmla="*/ 51695 h 359440"/>
              <a:gd name="connsiteX5" fmla="*/ 957358 w 3198914"/>
              <a:gd name="connsiteY5" fmla="*/ 3052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13595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57358 w 3198914"/>
              <a:gd name="connsiteY5" fmla="*/ 3052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13595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13595 h 359440"/>
              <a:gd name="connsiteX7" fmla="*/ 1071658 w 3198914"/>
              <a:gd name="connsiteY7" fmla="*/ 43228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13595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13595 h 359440"/>
              <a:gd name="connsiteX7" fmla="*/ 1080243 w 3198914"/>
              <a:gd name="connsiteY7" fmla="*/ 32975 h 359440"/>
              <a:gd name="connsiteX8" fmla="*/ 1156324 w 3198914"/>
              <a:gd name="connsiteY8" fmla="*/ 55928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13595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13595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9458 w 3198914"/>
              <a:gd name="connsiteY9" fmla="*/ 3899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13595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13595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9361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13595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13595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13595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51695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51624 w 3198914"/>
              <a:gd name="connsiteY14" fmla="*/ 38995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51695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99791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13595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25130 h 359440"/>
              <a:gd name="connsiteX18" fmla="*/ 1901391 w 3198914"/>
              <a:gd name="connsiteY18" fmla="*/ 22061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25130 h 359440"/>
              <a:gd name="connsiteX18" fmla="*/ 1909975 w 3198914"/>
              <a:gd name="connsiteY18" fmla="*/ 32314 h 359440"/>
              <a:gd name="connsiteX19" fmla="*/ 1956424 w 3198914"/>
              <a:gd name="connsiteY19" fmla="*/ 43228 h 359440"/>
              <a:gd name="connsiteX20" fmla="*/ 2019924 w 3198914"/>
              <a:gd name="connsiteY20" fmla="*/ 47461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25130 h 359440"/>
              <a:gd name="connsiteX18" fmla="*/ 1909975 w 3198914"/>
              <a:gd name="connsiteY18" fmla="*/ 32314 h 359440"/>
              <a:gd name="connsiteX19" fmla="*/ 1956424 w 3198914"/>
              <a:gd name="connsiteY19" fmla="*/ 43228 h 359440"/>
              <a:gd name="connsiteX20" fmla="*/ 2019924 w 3198914"/>
              <a:gd name="connsiteY20" fmla="*/ 41053 h 359440"/>
              <a:gd name="connsiteX21" fmla="*/ 209612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25130 h 359440"/>
              <a:gd name="connsiteX18" fmla="*/ 1909975 w 3198914"/>
              <a:gd name="connsiteY18" fmla="*/ 32314 h 359440"/>
              <a:gd name="connsiteX19" fmla="*/ 1956424 w 3198914"/>
              <a:gd name="connsiteY19" fmla="*/ 43228 h 359440"/>
              <a:gd name="connsiteX20" fmla="*/ 2019924 w 3198914"/>
              <a:gd name="connsiteY20" fmla="*/ 41053 h 359440"/>
              <a:gd name="connsiteX21" fmla="*/ 2078954 w 3198914"/>
              <a:gd name="connsiteY21" fmla="*/ 30528 h 359440"/>
              <a:gd name="connsiteX22" fmla="*/ 2138458 w 3198914"/>
              <a:gd name="connsiteY22" fmla="*/ 9361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25130 h 359440"/>
              <a:gd name="connsiteX18" fmla="*/ 1909975 w 3198914"/>
              <a:gd name="connsiteY18" fmla="*/ 32314 h 359440"/>
              <a:gd name="connsiteX19" fmla="*/ 1956424 w 3198914"/>
              <a:gd name="connsiteY19" fmla="*/ 43228 h 359440"/>
              <a:gd name="connsiteX20" fmla="*/ 2019924 w 3198914"/>
              <a:gd name="connsiteY20" fmla="*/ 41053 h 359440"/>
              <a:gd name="connsiteX21" fmla="*/ 2078954 w 3198914"/>
              <a:gd name="connsiteY21" fmla="*/ 30528 h 359440"/>
              <a:gd name="connsiteX22" fmla="*/ 2138458 w 3198914"/>
              <a:gd name="connsiteY22" fmla="*/ 22177 h 359440"/>
              <a:gd name="connsiteX23" fmla="*/ 2210424 w 3198914"/>
              <a:gd name="connsiteY23" fmla="*/ 30528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25130 h 359440"/>
              <a:gd name="connsiteX18" fmla="*/ 1909975 w 3198914"/>
              <a:gd name="connsiteY18" fmla="*/ 32314 h 359440"/>
              <a:gd name="connsiteX19" fmla="*/ 1956424 w 3198914"/>
              <a:gd name="connsiteY19" fmla="*/ 43228 h 359440"/>
              <a:gd name="connsiteX20" fmla="*/ 2019924 w 3198914"/>
              <a:gd name="connsiteY20" fmla="*/ 41053 h 359440"/>
              <a:gd name="connsiteX21" fmla="*/ 2078954 w 3198914"/>
              <a:gd name="connsiteY21" fmla="*/ 30528 h 359440"/>
              <a:gd name="connsiteX22" fmla="*/ 2138458 w 3198914"/>
              <a:gd name="connsiteY22" fmla="*/ 22177 h 359440"/>
              <a:gd name="connsiteX23" fmla="*/ 2197547 w 3198914"/>
              <a:gd name="connsiteY23" fmla="*/ 31810 h 359440"/>
              <a:gd name="connsiteX24" fmla="*/ 2282391 w 3198914"/>
              <a:gd name="connsiteY24" fmla="*/ 47461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25130 h 359440"/>
              <a:gd name="connsiteX18" fmla="*/ 1909975 w 3198914"/>
              <a:gd name="connsiteY18" fmla="*/ 32314 h 359440"/>
              <a:gd name="connsiteX19" fmla="*/ 1956424 w 3198914"/>
              <a:gd name="connsiteY19" fmla="*/ 43228 h 359440"/>
              <a:gd name="connsiteX20" fmla="*/ 2019924 w 3198914"/>
              <a:gd name="connsiteY20" fmla="*/ 41053 h 359440"/>
              <a:gd name="connsiteX21" fmla="*/ 2078954 w 3198914"/>
              <a:gd name="connsiteY21" fmla="*/ 30528 h 359440"/>
              <a:gd name="connsiteX22" fmla="*/ 2138458 w 3198914"/>
              <a:gd name="connsiteY22" fmla="*/ 22177 h 359440"/>
              <a:gd name="connsiteX23" fmla="*/ 2197547 w 3198914"/>
              <a:gd name="connsiteY23" fmla="*/ 31810 h 359440"/>
              <a:gd name="connsiteX24" fmla="*/ 2265222 w 3198914"/>
              <a:gd name="connsiteY24" fmla="*/ 42334 h 359440"/>
              <a:gd name="connsiteX25" fmla="*/ 2350124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25130 h 359440"/>
              <a:gd name="connsiteX18" fmla="*/ 1909975 w 3198914"/>
              <a:gd name="connsiteY18" fmla="*/ 32314 h 359440"/>
              <a:gd name="connsiteX19" fmla="*/ 1956424 w 3198914"/>
              <a:gd name="connsiteY19" fmla="*/ 43228 h 359440"/>
              <a:gd name="connsiteX20" fmla="*/ 2019924 w 3198914"/>
              <a:gd name="connsiteY20" fmla="*/ 41053 h 359440"/>
              <a:gd name="connsiteX21" fmla="*/ 2078954 w 3198914"/>
              <a:gd name="connsiteY21" fmla="*/ 30528 h 359440"/>
              <a:gd name="connsiteX22" fmla="*/ 2138458 w 3198914"/>
              <a:gd name="connsiteY22" fmla="*/ 22177 h 359440"/>
              <a:gd name="connsiteX23" fmla="*/ 2197547 w 3198914"/>
              <a:gd name="connsiteY23" fmla="*/ 31810 h 359440"/>
              <a:gd name="connsiteX24" fmla="*/ 2265222 w 3198914"/>
              <a:gd name="connsiteY24" fmla="*/ 42334 h 359440"/>
              <a:gd name="connsiteX25" fmla="*/ 2328662 w 3198914"/>
              <a:gd name="connsiteY25" fmla="*/ 34761 h 359440"/>
              <a:gd name="connsiteX26" fmla="*/ 2400924 w 3198914"/>
              <a:gd name="connsiteY26" fmla="*/ 9361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25130 h 359440"/>
              <a:gd name="connsiteX18" fmla="*/ 1909975 w 3198914"/>
              <a:gd name="connsiteY18" fmla="*/ 32314 h 359440"/>
              <a:gd name="connsiteX19" fmla="*/ 1956424 w 3198914"/>
              <a:gd name="connsiteY19" fmla="*/ 43228 h 359440"/>
              <a:gd name="connsiteX20" fmla="*/ 2019924 w 3198914"/>
              <a:gd name="connsiteY20" fmla="*/ 41053 h 359440"/>
              <a:gd name="connsiteX21" fmla="*/ 2078954 w 3198914"/>
              <a:gd name="connsiteY21" fmla="*/ 30528 h 359440"/>
              <a:gd name="connsiteX22" fmla="*/ 2138458 w 3198914"/>
              <a:gd name="connsiteY22" fmla="*/ 22177 h 359440"/>
              <a:gd name="connsiteX23" fmla="*/ 2197547 w 3198914"/>
              <a:gd name="connsiteY23" fmla="*/ 31810 h 359440"/>
              <a:gd name="connsiteX24" fmla="*/ 2265222 w 3198914"/>
              <a:gd name="connsiteY24" fmla="*/ 42334 h 359440"/>
              <a:gd name="connsiteX25" fmla="*/ 2328662 w 3198914"/>
              <a:gd name="connsiteY25" fmla="*/ 34761 h 359440"/>
              <a:gd name="connsiteX26" fmla="*/ 2400924 w 3198914"/>
              <a:gd name="connsiteY26" fmla="*/ 26022 h 359440"/>
              <a:gd name="connsiteX27" fmla="*/ 2447491 w 3198914"/>
              <a:gd name="connsiteY27" fmla="*/ 26295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25130 h 359440"/>
              <a:gd name="connsiteX18" fmla="*/ 1909975 w 3198914"/>
              <a:gd name="connsiteY18" fmla="*/ 32314 h 359440"/>
              <a:gd name="connsiteX19" fmla="*/ 1956424 w 3198914"/>
              <a:gd name="connsiteY19" fmla="*/ 43228 h 359440"/>
              <a:gd name="connsiteX20" fmla="*/ 2019924 w 3198914"/>
              <a:gd name="connsiteY20" fmla="*/ 41053 h 359440"/>
              <a:gd name="connsiteX21" fmla="*/ 2078954 w 3198914"/>
              <a:gd name="connsiteY21" fmla="*/ 30528 h 359440"/>
              <a:gd name="connsiteX22" fmla="*/ 2138458 w 3198914"/>
              <a:gd name="connsiteY22" fmla="*/ 22177 h 359440"/>
              <a:gd name="connsiteX23" fmla="*/ 2197547 w 3198914"/>
              <a:gd name="connsiteY23" fmla="*/ 31810 h 359440"/>
              <a:gd name="connsiteX24" fmla="*/ 2265222 w 3198914"/>
              <a:gd name="connsiteY24" fmla="*/ 42334 h 359440"/>
              <a:gd name="connsiteX25" fmla="*/ 2328662 w 3198914"/>
              <a:gd name="connsiteY25" fmla="*/ 34761 h 359440"/>
              <a:gd name="connsiteX26" fmla="*/ 2400924 w 3198914"/>
              <a:gd name="connsiteY26" fmla="*/ 26022 h 359440"/>
              <a:gd name="connsiteX27" fmla="*/ 2447491 w 3198914"/>
              <a:gd name="connsiteY27" fmla="*/ 36548 h 359440"/>
              <a:gd name="connsiteX28" fmla="*/ 2519458 w 3198914"/>
              <a:gd name="connsiteY28" fmla="*/ 47461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60 h 359440"/>
              <a:gd name="connsiteX1" fmla="*/ 622984 w 3198914"/>
              <a:gd name="connsiteY1" fmla="*/ 31189 h 359440"/>
              <a:gd name="connsiteX2" fmla="*/ 716058 w 3198914"/>
              <a:gd name="connsiteY2" fmla="*/ 26411 h 359440"/>
              <a:gd name="connsiteX3" fmla="*/ 805370 w 3198914"/>
              <a:gd name="connsiteY3" fmla="*/ 31693 h 359440"/>
              <a:gd name="connsiteX4" fmla="*/ 872868 w 3198914"/>
              <a:gd name="connsiteY4" fmla="*/ 29907 h 359440"/>
              <a:gd name="connsiteX5" fmla="*/ 931604 w 3198914"/>
              <a:gd name="connsiteY5" fmla="*/ 22838 h 359440"/>
              <a:gd name="connsiteX6" fmla="*/ 999691 w 3198914"/>
              <a:gd name="connsiteY6" fmla="*/ 22566 h 359440"/>
              <a:gd name="connsiteX7" fmla="*/ 1080243 w 3198914"/>
              <a:gd name="connsiteY7" fmla="*/ 32975 h 359440"/>
              <a:gd name="connsiteX8" fmla="*/ 1160616 w 3198914"/>
              <a:gd name="connsiteY8" fmla="*/ 44393 h 359440"/>
              <a:gd name="connsiteX9" fmla="*/ 1245166 w 3198914"/>
              <a:gd name="connsiteY9" fmla="*/ 31305 h 359440"/>
              <a:gd name="connsiteX10" fmla="*/ 1321424 w 3198914"/>
              <a:gd name="connsiteY10" fmla="*/ 19614 h 359440"/>
              <a:gd name="connsiteX11" fmla="*/ 1393391 w 3198914"/>
              <a:gd name="connsiteY11" fmla="*/ 30528 h 359440"/>
              <a:gd name="connsiteX12" fmla="*/ 1469591 w 3198914"/>
              <a:gd name="connsiteY12" fmla="*/ 41442 h 359440"/>
              <a:gd name="connsiteX13" fmla="*/ 1579658 w 3198914"/>
              <a:gd name="connsiteY13" fmla="*/ 26295 h 359440"/>
              <a:gd name="connsiteX14" fmla="*/ 1634454 w 3198914"/>
              <a:gd name="connsiteY14" fmla="*/ 36432 h 359440"/>
              <a:gd name="connsiteX15" fmla="*/ 1702424 w 3198914"/>
              <a:gd name="connsiteY15" fmla="*/ 42724 h 359440"/>
              <a:gd name="connsiteX16" fmla="*/ 1778329 w 3198914"/>
              <a:gd name="connsiteY16" fmla="*/ 34761 h 359440"/>
              <a:gd name="connsiteX17" fmla="*/ 1850591 w 3198914"/>
              <a:gd name="connsiteY17" fmla="*/ 25130 h 359440"/>
              <a:gd name="connsiteX18" fmla="*/ 1909975 w 3198914"/>
              <a:gd name="connsiteY18" fmla="*/ 32314 h 359440"/>
              <a:gd name="connsiteX19" fmla="*/ 1956424 w 3198914"/>
              <a:gd name="connsiteY19" fmla="*/ 43228 h 359440"/>
              <a:gd name="connsiteX20" fmla="*/ 2019924 w 3198914"/>
              <a:gd name="connsiteY20" fmla="*/ 41053 h 359440"/>
              <a:gd name="connsiteX21" fmla="*/ 2078954 w 3198914"/>
              <a:gd name="connsiteY21" fmla="*/ 30528 h 359440"/>
              <a:gd name="connsiteX22" fmla="*/ 2138458 w 3198914"/>
              <a:gd name="connsiteY22" fmla="*/ 22177 h 359440"/>
              <a:gd name="connsiteX23" fmla="*/ 2197547 w 3198914"/>
              <a:gd name="connsiteY23" fmla="*/ 31810 h 359440"/>
              <a:gd name="connsiteX24" fmla="*/ 2265222 w 3198914"/>
              <a:gd name="connsiteY24" fmla="*/ 42334 h 359440"/>
              <a:gd name="connsiteX25" fmla="*/ 2328662 w 3198914"/>
              <a:gd name="connsiteY25" fmla="*/ 34761 h 359440"/>
              <a:gd name="connsiteX26" fmla="*/ 2400924 w 3198914"/>
              <a:gd name="connsiteY26" fmla="*/ 26022 h 359440"/>
              <a:gd name="connsiteX27" fmla="*/ 2447491 w 3198914"/>
              <a:gd name="connsiteY27" fmla="*/ 36548 h 359440"/>
              <a:gd name="connsiteX28" fmla="*/ 2519458 w 3198914"/>
              <a:gd name="connsiteY28" fmla="*/ 41053 h 359440"/>
              <a:gd name="connsiteX29" fmla="*/ 2625291 w 3198914"/>
              <a:gd name="connsiteY29" fmla="*/ 26295 h 359440"/>
              <a:gd name="connsiteX30" fmla="*/ 2667624 w 3198914"/>
              <a:gd name="connsiteY30" fmla="*/ 9361 h 359440"/>
              <a:gd name="connsiteX31" fmla="*/ 2731124 w 3198914"/>
              <a:gd name="connsiteY31" fmla="*/ 895 h 359440"/>
              <a:gd name="connsiteX32" fmla="*/ 2845424 w 3198914"/>
              <a:gd name="connsiteY32" fmla="*/ 30528 h 359440"/>
              <a:gd name="connsiteX33" fmla="*/ 2887758 w 3198914"/>
              <a:gd name="connsiteY33" fmla="*/ 43228 h 359440"/>
              <a:gd name="connsiteX34" fmla="*/ 2959724 w 3198914"/>
              <a:gd name="connsiteY34" fmla="*/ 34761 h 359440"/>
              <a:gd name="connsiteX35" fmla="*/ 3010524 w 3198914"/>
              <a:gd name="connsiteY35" fmla="*/ 9362 h 359440"/>
              <a:gd name="connsiteX36" fmla="*/ 3061325 w 3198914"/>
              <a:gd name="connsiteY36" fmla="*/ 22061 h 359440"/>
              <a:gd name="connsiteX37" fmla="*/ 3078258 w 3198914"/>
              <a:gd name="connsiteY37" fmla="*/ 30528 h 359440"/>
              <a:gd name="connsiteX38" fmla="*/ 3171391 w 3198914"/>
              <a:gd name="connsiteY38" fmla="*/ 38995 h 359440"/>
              <a:gd name="connsiteX39" fmla="*/ 3192558 w 3198914"/>
              <a:gd name="connsiteY39" fmla="*/ 68627 h 359440"/>
              <a:gd name="connsiteX40" fmla="*/ 3196791 w 3198914"/>
              <a:gd name="connsiteY40" fmla="*/ 331095 h 359440"/>
              <a:gd name="connsiteX41" fmla="*/ 3192558 w 3198914"/>
              <a:gd name="connsiteY41" fmla="*/ 352261 h 359440"/>
              <a:gd name="connsiteX42" fmla="*/ 508624 w 3198914"/>
              <a:gd name="connsiteY42" fmla="*/ 343795 h 359440"/>
              <a:gd name="connsiteX43" fmla="*/ 624 w 3198914"/>
              <a:gd name="connsiteY43" fmla="*/ 343795 h 359440"/>
              <a:gd name="connsiteX44" fmla="*/ 624 w 3198914"/>
              <a:gd name="connsiteY44" fmla="*/ 233728 h 359440"/>
              <a:gd name="connsiteX45" fmla="*/ 9033 w 3198914"/>
              <a:gd name="connsiteY45" fmla="*/ 23343 h 359440"/>
              <a:gd name="connsiteX46" fmla="*/ 68476 w 3198914"/>
              <a:gd name="connsiteY46" fmla="*/ 22837 h 359440"/>
              <a:gd name="connsiteX47" fmla="*/ 157376 w 3198914"/>
              <a:gd name="connsiteY47" fmla="*/ 23227 h 359440"/>
              <a:gd name="connsiteX48" fmla="*/ 220462 w 3198914"/>
              <a:gd name="connsiteY48" fmla="*/ 30024 h 359440"/>
              <a:gd name="connsiteX49" fmla="*/ 275791 w 3198914"/>
              <a:gd name="connsiteY49" fmla="*/ 17828 h 359440"/>
              <a:gd name="connsiteX50" fmla="*/ 352050 w 3198914"/>
              <a:gd name="connsiteY50" fmla="*/ 36820 h 359440"/>
              <a:gd name="connsiteX51" fmla="*/ 415727 w 3198914"/>
              <a:gd name="connsiteY51" fmla="*/ 37985 h 359440"/>
              <a:gd name="connsiteX52" fmla="*/ 466291 w 3198914"/>
              <a:gd name="connsiteY52" fmla="*/ 22061 h 359440"/>
              <a:gd name="connsiteX53" fmla="*/ 538671 w 3198914"/>
              <a:gd name="connsiteY53" fmla="*/ 40160 h 359440"/>
              <a:gd name="connsiteX0" fmla="*/ 538671 w 3198914"/>
              <a:gd name="connsiteY0" fmla="*/ 40176 h 359456"/>
              <a:gd name="connsiteX1" fmla="*/ 622984 w 3198914"/>
              <a:gd name="connsiteY1" fmla="*/ 31205 h 359456"/>
              <a:gd name="connsiteX2" fmla="*/ 716058 w 3198914"/>
              <a:gd name="connsiteY2" fmla="*/ 26427 h 359456"/>
              <a:gd name="connsiteX3" fmla="*/ 805370 w 3198914"/>
              <a:gd name="connsiteY3" fmla="*/ 31709 h 359456"/>
              <a:gd name="connsiteX4" fmla="*/ 872868 w 3198914"/>
              <a:gd name="connsiteY4" fmla="*/ 29923 h 359456"/>
              <a:gd name="connsiteX5" fmla="*/ 931604 w 3198914"/>
              <a:gd name="connsiteY5" fmla="*/ 22854 h 359456"/>
              <a:gd name="connsiteX6" fmla="*/ 999691 w 3198914"/>
              <a:gd name="connsiteY6" fmla="*/ 22582 h 359456"/>
              <a:gd name="connsiteX7" fmla="*/ 1080243 w 3198914"/>
              <a:gd name="connsiteY7" fmla="*/ 32991 h 359456"/>
              <a:gd name="connsiteX8" fmla="*/ 1160616 w 3198914"/>
              <a:gd name="connsiteY8" fmla="*/ 44409 h 359456"/>
              <a:gd name="connsiteX9" fmla="*/ 1245166 w 3198914"/>
              <a:gd name="connsiteY9" fmla="*/ 31321 h 359456"/>
              <a:gd name="connsiteX10" fmla="*/ 1321424 w 3198914"/>
              <a:gd name="connsiteY10" fmla="*/ 19630 h 359456"/>
              <a:gd name="connsiteX11" fmla="*/ 1393391 w 3198914"/>
              <a:gd name="connsiteY11" fmla="*/ 30544 h 359456"/>
              <a:gd name="connsiteX12" fmla="*/ 1469591 w 3198914"/>
              <a:gd name="connsiteY12" fmla="*/ 41458 h 359456"/>
              <a:gd name="connsiteX13" fmla="*/ 1579658 w 3198914"/>
              <a:gd name="connsiteY13" fmla="*/ 26311 h 359456"/>
              <a:gd name="connsiteX14" fmla="*/ 1634454 w 3198914"/>
              <a:gd name="connsiteY14" fmla="*/ 36448 h 359456"/>
              <a:gd name="connsiteX15" fmla="*/ 1702424 w 3198914"/>
              <a:gd name="connsiteY15" fmla="*/ 42740 h 359456"/>
              <a:gd name="connsiteX16" fmla="*/ 1778329 w 3198914"/>
              <a:gd name="connsiteY16" fmla="*/ 34777 h 359456"/>
              <a:gd name="connsiteX17" fmla="*/ 1850591 w 3198914"/>
              <a:gd name="connsiteY17" fmla="*/ 25146 h 359456"/>
              <a:gd name="connsiteX18" fmla="*/ 1909975 w 3198914"/>
              <a:gd name="connsiteY18" fmla="*/ 32330 h 359456"/>
              <a:gd name="connsiteX19" fmla="*/ 1956424 w 3198914"/>
              <a:gd name="connsiteY19" fmla="*/ 43244 h 359456"/>
              <a:gd name="connsiteX20" fmla="*/ 2019924 w 3198914"/>
              <a:gd name="connsiteY20" fmla="*/ 41069 h 359456"/>
              <a:gd name="connsiteX21" fmla="*/ 2078954 w 3198914"/>
              <a:gd name="connsiteY21" fmla="*/ 30544 h 359456"/>
              <a:gd name="connsiteX22" fmla="*/ 2138458 w 3198914"/>
              <a:gd name="connsiteY22" fmla="*/ 22193 h 359456"/>
              <a:gd name="connsiteX23" fmla="*/ 2197547 w 3198914"/>
              <a:gd name="connsiteY23" fmla="*/ 31826 h 359456"/>
              <a:gd name="connsiteX24" fmla="*/ 2265222 w 3198914"/>
              <a:gd name="connsiteY24" fmla="*/ 42350 h 359456"/>
              <a:gd name="connsiteX25" fmla="*/ 2328662 w 3198914"/>
              <a:gd name="connsiteY25" fmla="*/ 34777 h 359456"/>
              <a:gd name="connsiteX26" fmla="*/ 2400924 w 3198914"/>
              <a:gd name="connsiteY26" fmla="*/ 26038 h 359456"/>
              <a:gd name="connsiteX27" fmla="*/ 2447491 w 3198914"/>
              <a:gd name="connsiteY27" fmla="*/ 36564 h 359456"/>
              <a:gd name="connsiteX28" fmla="*/ 2519458 w 3198914"/>
              <a:gd name="connsiteY28" fmla="*/ 41069 h 359456"/>
              <a:gd name="connsiteX29" fmla="*/ 2590952 w 3198914"/>
              <a:gd name="connsiteY29" fmla="*/ 27593 h 359456"/>
              <a:gd name="connsiteX30" fmla="*/ 2667624 w 3198914"/>
              <a:gd name="connsiteY30" fmla="*/ 9377 h 359456"/>
              <a:gd name="connsiteX31" fmla="*/ 2731124 w 3198914"/>
              <a:gd name="connsiteY31" fmla="*/ 911 h 359456"/>
              <a:gd name="connsiteX32" fmla="*/ 2845424 w 3198914"/>
              <a:gd name="connsiteY32" fmla="*/ 30544 h 359456"/>
              <a:gd name="connsiteX33" fmla="*/ 2887758 w 3198914"/>
              <a:gd name="connsiteY33" fmla="*/ 43244 h 359456"/>
              <a:gd name="connsiteX34" fmla="*/ 2959724 w 3198914"/>
              <a:gd name="connsiteY34" fmla="*/ 34777 h 359456"/>
              <a:gd name="connsiteX35" fmla="*/ 3010524 w 3198914"/>
              <a:gd name="connsiteY35" fmla="*/ 9378 h 359456"/>
              <a:gd name="connsiteX36" fmla="*/ 3061325 w 3198914"/>
              <a:gd name="connsiteY36" fmla="*/ 22077 h 359456"/>
              <a:gd name="connsiteX37" fmla="*/ 3078258 w 3198914"/>
              <a:gd name="connsiteY37" fmla="*/ 30544 h 359456"/>
              <a:gd name="connsiteX38" fmla="*/ 3171391 w 3198914"/>
              <a:gd name="connsiteY38" fmla="*/ 39011 h 359456"/>
              <a:gd name="connsiteX39" fmla="*/ 3192558 w 3198914"/>
              <a:gd name="connsiteY39" fmla="*/ 68643 h 359456"/>
              <a:gd name="connsiteX40" fmla="*/ 3196791 w 3198914"/>
              <a:gd name="connsiteY40" fmla="*/ 331111 h 359456"/>
              <a:gd name="connsiteX41" fmla="*/ 3192558 w 3198914"/>
              <a:gd name="connsiteY41" fmla="*/ 352277 h 359456"/>
              <a:gd name="connsiteX42" fmla="*/ 508624 w 3198914"/>
              <a:gd name="connsiteY42" fmla="*/ 343811 h 359456"/>
              <a:gd name="connsiteX43" fmla="*/ 624 w 3198914"/>
              <a:gd name="connsiteY43" fmla="*/ 343811 h 359456"/>
              <a:gd name="connsiteX44" fmla="*/ 624 w 3198914"/>
              <a:gd name="connsiteY44" fmla="*/ 233744 h 359456"/>
              <a:gd name="connsiteX45" fmla="*/ 9033 w 3198914"/>
              <a:gd name="connsiteY45" fmla="*/ 23359 h 359456"/>
              <a:gd name="connsiteX46" fmla="*/ 68476 w 3198914"/>
              <a:gd name="connsiteY46" fmla="*/ 22853 h 359456"/>
              <a:gd name="connsiteX47" fmla="*/ 157376 w 3198914"/>
              <a:gd name="connsiteY47" fmla="*/ 23243 h 359456"/>
              <a:gd name="connsiteX48" fmla="*/ 220462 w 3198914"/>
              <a:gd name="connsiteY48" fmla="*/ 30040 h 359456"/>
              <a:gd name="connsiteX49" fmla="*/ 275791 w 3198914"/>
              <a:gd name="connsiteY49" fmla="*/ 17844 h 359456"/>
              <a:gd name="connsiteX50" fmla="*/ 352050 w 3198914"/>
              <a:gd name="connsiteY50" fmla="*/ 36836 h 359456"/>
              <a:gd name="connsiteX51" fmla="*/ 415727 w 3198914"/>
              <a:gd name="connsiteY51" fmla="*/ 38001 h 359456"/>
              <a:gd name="connsiteX52" fmla="*/ 466291 w 3198914"/>
              <a:gd name="connsiteY52" fmla="*/ 22077 h 359456"/>
              <a:gd name="connsiteX53" fmla="*/ 538671 w 3198914"/>
              <a:gd name="connsiteY53" fmla="*/ 40176 h 359456"/>
              <a:gd name="connsiteX0" fmla="*/ 538671 w 3198914"/>
              <a:gd name="connsiteY0" fmla="*/ 39408 h 358688"/>
              <a:gd name="connsiteX1" fmla="*/ 622984 w 3198914"/>
              <a:gd name="connsiteY1" fmla="*/ 30437 h 358688"/>
              <a:gd name="connsiteX2" fmla="*/ 716058 w 3198914"/>
              <a:gd name="connsiteY2" fmla="*/ 25659 h 358688"/>
              <a:gd name="connsiteX3" fmla="*/ 805370 w 3198914"/>
              <a:gd name="connsiteY3" fmla="*/ 30941 h 358688"/>
              <a:gd name="connsiteX4" fmla="*/ 872868 w 3198914"/>
              <a:gd name="connsiteY4" fmla="*/ 29155 h 358688"/>
              <a:gd name="connsiteX5" fmla="*/ 931604 w 3198914"/>
              <a:gd name="connsiteY5" fmla="*/ 22086 h 358688"/>
              <a:gd name="connsiteX6" fmla="*/ 999691 w 3198914"/>
              <a:gd name="connsiteY6" fmla="*/ 21814 h 358688"/>
              <a:gd name="connsiteX7" fmla="*/ 1080243 w 3198914"/>
              <a:gd name="connsiteY7" fmla="*/ 32223 h 358688"/>
              <a:gd name="connsiteX8" fmla="*/ 1160616 w 3198914"/>
              <a:gd name="connsiteY8" fmla="*/ 43641 h 358688"/>
              <a:gd name="connsiteX9" fmla="*/ 1245166 w 3198914"/>
              <a:gd name="connsiteY9" fmla="*/ 30553 h 358688"/>
              <a:gd name="connsiteX10" fmla="*/ 1321424 w 3198914"/>
              <a:gd name="connsiteY10" fmla="*/ 18862 h 358688"/>
              <a:gd name="connsiteX11" fmla="*/ 1393391 w 3198914"/>
              <a:gd name="connsiteY11" fmla="*/ 29776 h 358688"/>
              <a:gd name="connsiteX12" fmla="*/ 1469591 w 3198914"/>
              <a:gd name="connsiteY12" fmla="*/ 40690 h 358688"/>
              <a:gd name="connsiteX13" fmla="*/ 1579658 w 3198914"/>
              <a:gd name="connsiteY13" fmla="*/ 25543 h 358688"/>
              <a:gd name="connsiteX14" fmla="*/ 1634454 w 3198914"/>
              <a:gd name="connsiteY14" fmla="*/ 35680 h 358688"/>
              <a:gd name="connsiteX15" fmla="*/ 1702424 w 3198914"/>
              <a:gd name="connsiteY15" fmla="*/ 41972 h 358688"/>
              <a:gd name="connsiteX16" fmla="*/ 1778329 w 3198914"/>
              <a:gd name="connsiteY16" fmla="*/ 34009 h 358688"/>
              <a:gd name="connsiteX17" fmla="*/ 1850591 w 3198914"/>
              <a:gd name="connsiteY17" fmla="*/ 24378 h 358688"/>
              <a:gd name="connsiteX18" fmla="*/ 1909975 w 3198914"/>
              <a:gd name="connsiteY18" fmla="*/ 31562 h 358688"/>
              <a:gd name="connsiteX19" fmla="*/ 1956424 w 3198914"/>
              <a:gd name="connsiteY19" fmla="*/ 42476 h 358688"/>
              <a:gd name="connsiteX20" fmla="*/ 2019924 w 3198914"/>
              <a:gd name="connsiteY20" fmla="*/ 40301 h 358688"/>
              <a:gd name="connsiteX21" fmla="*/ 2078954 w 3198914"/>
              <a:gd name="connsiteY21" fmla="*/ 29776 h 358688"/>
              <a:gd name="connsiteX22" fmla="*/ 2138458 w 3198914"/>
              <a:gd name="connsiteY22" fmla="*/ 21425 h 358688"/>
              <a:gd name="connsiteX23" fmla="*/ 2197547 w 3198914"/>
              <a:gd name="connsiteY23" fmla="*/ 31058 h 358688"/>
              <a:gd name="connsiteX24" fmla="*/ 2265222 w 3198914"/>
              <a:gd name="connsiteY24" fmla="*/ 41582 h 358688"/>
              <a:gd name="connsiteX25" fmla="*/ 2328662 w 3198914"/>
              <a:gd name="connsiteY25" fmla="*/ 34009 h 358688"/>
              <a:gd name="connsiteX26" fmla="*/ 2400924 w 3198914"/>
              <a:gd name="connsiteY26" fmla="*/ 25270 h 358688"/>
              <a:gd name="connsiteX27" fmla="*/ 2447491 w 3198914"/>
              <a:gd name="connsiteY27" fmla="*/ 35796 h 358688"/>
              <a:gd name="connsiteX28" fmla="*/ 2519458 w 3198914"/>
              <a:gd name="connsiteY28" fmla="*/ 40301 h 358688"/>
              <a:gd name="connsiteX29" fmla="*/ 2590952 w 3198914"/>
              <a:gd name="connsiteY29" fmla="*/ 26825 h 358688"/>
              <a:gd name="connsiteX30" fmla="*/ 2667624 w 3198914"/>
              <a:gd name="connsiteY30" fmla="*/ 18862 h 358688"/>
              <a:gd name="connsiteX31" fmla="*/ 2731124 w 3198914"/>
              <a:gd name="connsiteY31" fmla="*/ 143 h 358688"/>
              <a:gd name="connsiteX32" fmla="*/ 2845424 w 3198914"/>
              <a:gd name="connsiteY32" fmla="*/ 29776 h 358688"/>
              <a:gd name="connsiteX33" fmla="*/ 2887758 w 3198914"/>
              <a:gd name="connsiteY33" fmla="*/ 42476 h 358688"/>
              <a:gd name="connsiteX34" fmla="*/ 2959724 w 3198914"/>
              <a:gd name="connsiteY34" fmla="*/ 34009 h 358688"/>
              <a:gd name="connsiteX35" fmla="*/ 3010524 w 3198914"/>
              <a:gd name="connsiteY35" fmla="*/ 8610 h 358688"/>
              <a:gd name="connsiteX36" fmla="*/ 3061325 w 3198914"/>
              <a:gd name="connsiteY36" fmla="*/ 21309 h 358688"/>
              <a:gd name="connsiteX37" fmla="*/ 3078258 w 3198914"/>
              <a:gd name="connsiteY37" fmla="*/ 29776 h 358688"/>
              <a:gd name="connsiteX38" fmla="*/ 3171391 w 3198914"/>
              <a:gd name="connsiteY38" fmla="*/ 38243 h 358688"/>
              <a:gd name="connsiteX39" fmla="*/ 3192558 w 3198914"/>
              <a:gd name="connsiteY39" fmla="*/ 67875 h 358688"/>
              <a:gd name="connsiteX40" fmla="*/ 3196791 w 3198914"/>
              <a:gd name="connsiteY40" fmla="*/ 330343 h 358688"/>
              <a:gd name="connsiteX41" fmla="*/ 3192558 w 3198914"/>
              <a:gd name="connsiteY41" fmla="*/ 351509 h 358688"/>
              <a:gd name="connsiteX42" fmla="*/ 508624 w 3198914"/>
              <a:gd name="connsiteY42" fmla="*/ 343043 h 358688"/>
              <a:gd name="connsiteX43" fmla="*/ 624 w 3198914"/>
              <a:gd name="connsiteY43" fmla="*/ 343043 h 358688"/>
              <a:gd name="connsiteX44" fmla="*/ 624 w 3198914"/>
              <a:gd name="connsiteY44" fmla="*/ 232976 h 358688"/>
              <a:gd name="connsiteX45" fmla="*/ 9033 w 3198914"/>
              <a:gd name="connsiteY45" fmla="*/ 22591 h 358688"/>
              <a:gd name="connsiteX46" fmla="*/ 68476 w 3198914"/>
              <a:gd name="connsiteY46" fmla="*/ 22085 h 358688"/>
              <a:gd name="connsiteX47" fmla="*/ 157376 w 3198914"/>
              <a:gd name="connsiteY47" fmla="*/ 22475 h 358688"/>
              <a:gd name="connsiteX48" fmla="*/ 220462 w 3198914"/>
              <a:gd name="connsiteY48" fmla="*/ 29272 h 358688"/>
              <a:gd name="connsiteX49" fmla="*/ 275791 w 3198914"/>
              <a:gd name="connsiteY49" fmla="*/ 17076 h 358688"/>
              <a:gd name="connsiteX50" fmla="*/ 352050 w 3198914"/>
              <a:gd name="connsiteY50" fmla="*/ 36068 h 358688"/>
              <a:gd name="connsiteX51" fmla="*/ 415727 w 3198914"/>
              <a:gd name="connsiteY51" fmla="*/ 37233 h 358688"/>
              <a:gd name="connsiteX52" fmla="*/ 466291 w 3198914"/>
              <a:gd name="connsiteY52" fmla="*/ 21309 h 358688"/>
              <a:gd name="connsiteX53" fmla="*/ 538671 w 3198914"/>
              <a:gd name="connsiteY53" fmla="*/ 39408 h 358688"/>
              <a:gd name="connsiteX0" fmla="*/ 538671 w 3198914"/>
              <a:gd name="connsiteY0" fmla="*/ 32567 h 351847"/>
              <a:gd name="connsiteX1" fmla="*/ 622984 w 3198914"/>
              <a:gd name="connsiteY1" fmla="*/ 23596 h 351847"/>
              <a:gd name="connsiteX2" fmla="*/ 716058 w 3198914"/>
              <a:gd name="connsiteY2" fmla="*/ 18818 h 351847"/>
              <a:gd name="connsiteX3" fmla="*/ 805370 w 3198914"/>
              <a:gd name="connsiteY3" fmla="*/ 24100 h 351847"/>
              <a:gd name="connsiteX4" fmla="*/ 872868 w 3198914"/>
              <a:gd name="connsiteY4" fmla="*/ 22314 h 351847"/>
              <a:gd name="connsiteX5" fmla="*/ 931604 w 3198914"/>
              <a:gd name="connsiteY5" fmla="*/ 15245 h 351847"/>
              <a:gd name="connsiteX6" fmla="*/ 999691 w 3198914"/>
              <a:gd name="connsiteY6" fmla="*/ 14973 h 351847"/>
              <a:gd name="connsiteX7" fmla="*/ 1080243 w 3198914"/>
              <a:gd name="connsiteY7" fmla="*/ 25382 h 351847"/>
              <a:gd name="connsiteX8" fmla="*/ 1160616 w 3198914"/>
              <a:gd name="connsiteY8" fmla="*/ 36800 h 351847"/>
              <a:gd name="connsiteX9" fmla="*/ 1245166 w 3198914"/>
              <a:gd name="connsiteY9" fmla="*/ 23712 h 351847"/>
              <a:gd name="connsiteX10" fmla="*/ 1321424 w 3198914"/>
              <a:gd name="connsiteY10" fmla="*/ 12021 h 351847"/>
              <a:gd name="connsiteX11" fmla="*/ 1393391 w 3198914"/>
              <a:gd name="connsiteY11" fmla="*/ 22935 h 351847"/>
              <a:gd name="connsiteX12" fmla="*/ 1469591 w 3198914"/>
              <a:gd name="connsiteY12" fmla="*/ 33849 h 351847"/>
              <a:gd name="connsiteX13" fmla="*/ 1579658 w 3198914"/>
              <a:gd name="connsiteY13" fmla="*/ 18702 h 351847"/>
              <a:gd name="connsiteX14" fmla="*/ 1634454 w 3198914"/>
              <a:gd name="connsiteY14" fmla="*/ 28839 h 351847"/>
              <a:gd name="connsiteX15" fmla="*/ 1702424 w 3198914"/>
              <a:gd name="connsiteY15" fmla="*/ 35131 h 351847"/>
              <a:gd name="connsiteX16" fmla="*/ 1778329 w 3198914"/>
              <a:gd name="connsiteY16" fmla="*/ 27168 h 351847"/>
              <a:gd name="connsiteX17" fmla="*/ 1850591 w 3198914"/>
              <a:gd name="connsiteY17" fmla="*/ 17537 h 351847"/>
              <a:gd name="connsiteX18" fmla="*/ 1909975 w 3198914"/>
              <a:gd name="connsiteY18" fmla="*/ 24721 h 351847"/>
              <a:gd name="connsiteX19" fmla="*/ 1956424 w 3198914"/>
              <a:gd name="connsiteY19" fmla="*/ 35635 h 351847"/>
              <a:gd name="connsiteX20" fmla="*/ 2019924 w 3198914"/>
              <a:gd name="connsiteY20" fmla="*/ 33460 h 351847"/>
              <a:gd name="connsiteX21" fmla="*/ 2078954 w 3198914"/>
              <a:gd name="connsiteY21" fmla="*/ 22935 h 351847"/>
              <a:gd name="connsiteX22" fmla="*/ 2138458 w 3198914"/>
              <a:gd name="connsiteY22" fmla="*/ 14584 h 351847"/>
              <a:gd name="connsiteX23" fmla="*/ 2197547 w 3198914"/>
              <a:gd name="connsiteY23" fmla="*/ 24217 h 351847"/>
              <a:gd name="connsiteX24" fmla="*/ 2265222 w 3198914"/>
              <a:gd name="connsiteY24" fmla="*/ 34741 h 351847"/>
              <a:gd name="connsiteX25" fmla="*/ 2328662 w 3198914"/>
              <a:gd name="connsiteY25" fmla="*/ 27168 h 351847"/>
              <a:gd name="connsiteX26" fmla="*/ 2400924 w 3198914"/>
              <a:gd name="connsiteY26" fmla="*/ 18429 h 351847"/>
              <a:gd name="connsiteX27" fmla="*/ 2447491 w 3198914"/>
              <a:gd name="connsiteY27" fmla="*/ 28955 h 351847"/>
              <a:gd name="connsiteX28" fmla="*/ 2519458 w 3198914"/>
              <a:gd name="connsiteY28" fmla="*/ 33460 h 351847"/>
              <a:gd name="connsiteX29" fmla="*/ 2590952 w 3198914"/>
              <a:gd name="connsiteY29" fmla="*/ 19984 h 351847"/>
              <a:gd name="connsiteX30" fmla="*/ 2667624 w 3198914"/>
              <a:gd name="connsiteY30" fmla="*/ 12021 h 351847"/>
              <a:gd name="connsiteX31" fmla="*/ 2735417 w 3198914"/>
              <a:gd name="connsiteY31" fmla="*/ 11245 h 351847"/>
              <a:gd name="connsiteX32" fmla="*/ 2845424 w 3198914"/>
              <a:gd name="connsiteY32" fmla="*/ 22935 h 351847"/>
              <a:gd name="connsiteX33" fmla="*/ 2887758 w 3198914"/>
              <a:gd name="connsiteY33" fmla="*/ 35635 h 351847"/>
              <a:gd name="connsiteX34" fmla="*/ 2959724 w 3198914"/>
              <a:gd name="connsiteY34" fmla="*/ 27168 h 351847"/>
              <a:gd name="connsiteX35" fmla="*/ 3010524 w 3198914"/>
              <a:gd name="connsiteY35" fmla="*/ 1769 h 351847"/>
              <a:gd name="connsiteX36" fmla="*/ 3061325 w 3198914"/>
              <a:gd name="connsiteY36" fmla="*/ 14468 h 351847"/>
              <a:gd name="connsiteX37" fmla="*/ 3078258 w 3198914"/>
              <a:gd name="connsiteY37" fmla="*/ 22935 h 351847"/>
              <a:gd name="connsiteX38" fmla="*/ 3171391 w 3198914"/>
              <a:gd name="connsiteY38" fmla="*/ 31402 h 351847"/>
              <a:gd name="connsiteX39" fmla="*/ 3192558 w 3198914"/>
              <a:gd name="connsiteY39" fmla="*/ 61034 h 351847"/>
              <a:gd name="connsiteX40" fmla="*/ 3196791 w 3198914"/>
              <a:gd name="connsiteY40" fmla="*/ 323502 h 351847"/>
              <a:gd name="connsiteX41" fmla="*/ 3192558 w 3198914"/>
              <a:gd name="connsiteY41" fmla="*/ 344668 h 351847"/>
              <a:gd name="connsiteX42" fmla="*/ 508624 w 3198914"/>
              <a:gd name="connsiteY42" fmla="*/ 336202 h 351847"/>
              <a:gd name="connsiteX43" fmla="*/ 624 w 3198914"/>
              <a:gd name="connsiteY43" fmla="*/ 336202 h 351847"/>
              <a:gd name="connsiteX44" fmla="*/ 624 w 3198914"/>
              <a:gd name="connsiteY44" fmla="*/ 226135 h 351847"/>
              <a:gd name="connsiteX45" fmla="*/ 9033 w 3198914"/>
              <a:gd name="connsiteY45" fmla="*/ 15750 h 351847"/>
              <a:gd name="connsiteX46" fmla="*/ 68476 w 3198914"/>
              <a:gd name="connsiteY46" fmla="*/ 15244 h 351847"/>
              <a:gd name="connsiteX47" fmla="*/ 157376 w 3198914"/>
              <a:gd name="connsiteY47" fmla="*/ 15634 h 351847"/>
              <a:gd name="connsiteX48" fmla="*/ 220462 w 3198914"/>
              <a:gd name="connsiteY48" fmla="*/ 22431 h 351847"/>
              <a:gd name="connsiteX49" fmla="*/ 275791 w 3198914"/>
              <a:gd name="connsiteY49" fmla="*/ 10235 h 351847"/>
              <a:gd name="connsiteX50" fmla="*/ 352050 w 3198914"/>
              <a:gd name="connsiteY50" fmla="*/ 29227 h 351847"/>
              <a:gd name="connsiteX51" fmla="*/ 415727 w 3198914"/>
              <a:gd name="connsiteY51" fmla="*/ 30392 h 351847"/>
              <a:gd name="connsiteX52" fmla="*/ 466291 w 3198914"/>
              <a:gd name="connsiteY52" fmla="*/ 14468 h 351847"/>
              <a:gd name="connsiteX53" fmla="*/ 538671 w 3198914"/>
              <a:gd name="connsiteY53" fmla="*/ 32567 h 351847"/>
              <a:gd name="connsiteX0" fmla="*/ 538671 w 3198914"/>
              <a:gd name="connsiteY0" fmla="*/ 32567 h 351847"/>
              <a:gd name="connsiteX1" fmla="*/ 622984 w 3198914"/>
              <a:gd name="connsiteY1" fmla="*/ 23596 h 351847"/>
              <a:gd name="connsiteX2" fmla="*/ 716058 w 3198914"/>
              <a:gd name="connsiteY2" fmla="*/ 18818 h 351847"/>
              <a:gd name="connsiteX3" fmla="*/ 805370 w 3198914"/>
              <a:gd name="connsiteY3" fmla="*/ 24100 h 351847"/>
              <a:gd name="connsiteX4" fmla="*/ 872868 w 3198914"/>
              <a:gd name="connsiteY4" fmla="*/ 22314 h 351847"/>
              <a:gd name="connsiteX5" fmla="*/ 931604 w 3198914"/>
              <a:gd name="connsiteY5" fmla="*/ 15245 h 351847"/>
              <a:gd name="connsiteX6" fmla="*/ 999691 w 3198914"/>
              <a:gd name="connsiteY6" fmla="*/ 14973 h 351847"/>
              <a:gd name="connsiteX7" fmla="*/ 1080243 w 3198914"/>
              <a:gd name="connsiteY7" fmla="*/ 25382 h 351847"/>
              <a:gd name="connsiteX8" fmla="*/ 1160616 w 3198914"/>
              <a:gd name="connsiteY8" fmla="*/ 36800 h 351847"/>
              <a:gd name="connsiteX9" fmla="*/ 1245166 w 3198914"/>
              <a:gd name="connsiteY9" fmla="*/ 23712 h 351847"/>
              <a:gd name="connsiteX10" fmla="*/ 1321424 w 3198914"/>
              <a:gd name="connsiteY10" fmla="*/ 12021 h 351847"/>
              <a:gd name="connsiteX11" fmla="*/ 1393391 w 3198914"/>
              <a:gd name="connsiteY11" fmla="*/ 22935 h 351847"/>
              <a:gd name="connsiteX12" fmla="*/ 1469591 w 3198914"/>
              <a:gd name="connsiteY12" fmla="*/ 33849 h 351847"/>
              <a:gd name="connsiteX13" fmla="*/ 1579658 w 3198914"/>
              <a:gd name="connsiteY13" fmla="*/ 18702 h 351847"/>
              <a:gd name="connsiteX14" fmla="*/ 1634454 w 3198914"/>
              <a:gd name="connsiteY14" fmla="*/ 28839 h 351847"/>
              <a:gd name="connsiteX15" fmla="*/ 1702424 w 3198914"/>
              <a:gd name="connsiteY15" fmla="*/ 35131 h 351847"/>
              <a:gd name="connsiteX16" fmla="*/ 1778329 w 3198914"/>
              <a:gd name="connsiteY16" fmla="*/ 27168 h 351847"/>
              <a:gd name="connsiteX17" fmla="*/ 1850591 w 3198914"/>
              <a:gd name="connsiteY17" fmla="*/ 17537 h 351847"/>
              <a:gd name="connsiteX18" fmla="*/ 1909975 w 3198914"/>
              <a:gd name="connsiteY18" fmla="*/ 24721 h 351847"/>
              <a:gd name="connsiteX19" fmla="*/ 1956424 w 3198914"/>
              <a:gd name="connsiteY19" fmla="*/ 35635 h 351847"/>
              <a:gd name="connsiteX20" fmla="*/ 2019924 w 3198914"/>
              <a:gd name="connsiteY20" fmla="*/ 33460 h 351847"/>
              <a:gd name="connsiteX21" fmla="*/ 2078954 w 3198914"/>
              <a:gd name="connsiteY21" fmla="*/ 22935 h 351847"/>
              <a:gd name="connsiteX22" fmla="*/ 2138458 w 3198914"/>
              <a:gd name="connsiteY22" fmla="*/ 14584 h 351847"/>
              <a:gd name="connsiteX23" fmla="*/ 2197547 w 3198914"/>
              <a:gd name="connsiteY23" fmla="*/ 24217 h 351847"/>
              <a:gd name="connsiteX24" fmla="*/ 2265222 w 3198914"/>
              <a:gd name="connsiteY24" fmla="*/ 34741 h 351847"/>
              <a:gd name="connsiteX25" fmla="*/ 2328662 w 3198914"/>
              <a:gd name="connsiteY25" fmla="*/ 27168 h 351847"/>
              <a:gd name="connsiteX26" fmla="*/ 2400924 w 3198914"/>
              <a:gd name="connsiteY26" fmla="*/ 18429 h 351847"/>
              <a:gd name="connsiteX27" fmla="*/ 2447491 w 3198914"/>
              <a:gd name="connsiteY27" fmla="*/ 28955 h 351847"/>
              <a:gd name="connsiteX28" fmla="*/ 2519458 w 3198914"/>
              <a:gd name="connsiteY28" fmla="*/ 33460 h 351847"/>
              <a:gd name="connsiteX29" fmla="*/ 2595245 w 3198914"/>
              <a:gd name="connsiteY29" fmla="*/ 26392 h 351847"/>
              <a:gd name="connsiteX30" fmla="*/ 2667624 w 3198914"/>
              <a:gd name="connsiteY30" fmla="*/ 12021 h 351847"/>
              <a:gd name="connsiteX31" fmla="*/ 2735417 w 3198914"/>
              <a:gd name="connsiteY31" fmla="*/ 11245 h 351847"/>
              <a:gd name="connsiteX32" fmla="*/ 2845424 w 3198914"/>
              <a:gd name="connsiteY32" fmla="*/ 22935 h 351847"/>
              <a:gd name="connsiteX33" fmla="*/ 2887758 w 3198914"/>
              <a:gd name="connsiteY33" fmla="*/ 35635 h 351847"/>
              <a:gd name="connsiteX34" fmla="*/ 2959724 w 3198914"/>
              <a:gd name="connsiteY34" fmla="*/ 27168 h 351847"/>
              <a:gd name="connsiteX35" fmla="*/ 3010524 w 3198914"/>
              <a:gd name="connsiteY35" fmla="*/ 1769 h 351847"/>
              <a:gd name="connsiteX36" fmla="*/ 3061325 w 3198914"/>
              <a:gd name="connsiteY36" fmla="*/ 14468 h 351847"/>
              <a:gd name="connsiteX37" fmla="*/ 3078258 w 3198914"/>
              <a:gd name="connsiteY37" fmla="*/ 22935 h 351847"/>
              <a:gd name="connsiteX38" fmla="*/ 3171391 w 3198914"/>
              <a:gd name="connsiteY38" fmla="*/ 31402 h 351847"/>
              <a:gd name="connsiteX39" fmla="*/ 3192558 w 3198914"/>
              <a:gd name="connsiteY39" fmla="*/ 61034 h 351847"/>
              <a:gd name="connsiteX40" fmla="*/ 3196791 w 3198914"/>
              <a:gd name="connsiteY40" fmla="*/ 323502 h 351847"/>
              <a:gd name="connsiteX41" fmla="*/ 3192558 w 3198914"/>
              <a:gd name="connsiteY41" fmla="*/ 344668 h 351847"/>
              <a:gd name="connsiteX42" fmla="*/ 508624 w 3198914"/>
              <a:gd name="connsiteY42" fmla="*/ 336202 h 351847"/>
              <a:gd name="connsiteX43" fmla="*/ 624 w 3198914"/>
              <a:gd name="connsiteY43" fmla="*/ 336202 h 351847"/>
              <a:gd name="connsiteX44" fmla="*/ 624 w 3198914"/>
              <a:gd name="connsiteY44" fmla="*/ 226135 h 351847"/>
              <a:gd name="connsiteX45" fmla="*/ 9033 w 3198914"/>
              <a:gd name="connsiteY45" fmla="*/ 15750 h 351847"/>
              <a:gd name="connsiteX46" fmla="*/ 68476 w 3198914"/>
              <a:gd name="connsiteY46" fmla="*/ 15244 h 351847"/>
              <a:gd name="connsiteX47" fmla="*/ 157376 w 3198914"/>
              <a:gd name="connsiteY47" fmla="*/ 15634 h 351847"/>
              <a:gd name="connsiteX48" fmla="*/ 220462 w 3198914"/>
              <a:gd name="connsiteY48" fmla="*/ 22431 h 351847"/>
              <a:gd name="connsiteX49" fmla="*/ 275791 w 3198914"/>
              <a:gd name="connsiteY49" fmla="*/ 10235 h 351847"/>
              <a:gd name="connsiteX50" fmla="*/ 352050 w 3198914"/>
              <a:gd name="connsiteY50" fmla="*/ 29227 h 351847"/>
              <a:gd name="connsiteX51" fmla="*/ 415727 w 3198914"/>
              <a:gd name="connsiteY51" fmla="*/ 30392 h 351847"/>
              <a:gd name="connsiteX52" fmla="*/ 466291 w 3198914"/>
              <a:gd name="connsiteY52" fmla="*/ 14468 h 351847"/>
              <a:gd name="connsiteX53" fmla="*/ 538671 w 3198914"/>
              <a:gd name="connsiteY53" fmla="*/ 32567 h 351847"/>
              <a:gd name="connsiteX0" fmla="*/ 538671 w 3198914"/>
              <a:gd name="connsiteY0" fmla="*/ 32567 h 351847"/>
              <a:gd name="connsiteX1" fmla="*/ 622984 w 3198914"/>
              <a:gd name="connsiteY1" fmla="*/ 23596 h 351847"/>
              <a:gd name="connsiteX2" fmla="*/ 716058 w 3198914"/>
              <a:gd name="connsiteY2" fmla="*/ 18818 h 351847"/>
              <a:gd name="connsiteX3" fmla="*/ 805370 w 3198914"/>
              <a:gd name="connsiteY3" fmla="*/ 24100 h 351847"/>
              <a:gd name="connsiteX4" fmla="*/ 872868 w 3198914"/>
              <a:gd name="connsiteY4" fmla="*/ 22314 h 351847"/>
              <a:gd name="connsiteX5" fmla="*/ 931604 w 3198914"/>
              <a:gd name="connsiteY5" fmla="*/ 15245 h 351847"/>
              <a:gd name="connsiteX6" fmla="*/ 999691 w 3198914"/>
              <a:gd name="connsiteY6" fmla="*/ 14973 h 351847"/>
              <a:gd name="connsiteX7" fmla="*/ 1080243 w 3198914"/>
              <a:gd name="connsiteY7" fmla="*/ 25382 h 351847"/>
              <a:gd name="connsiteX8" fmla="*/ 1160616 w 3198914"/>
              <a:gd name="connsiteY8" fmla="*/ 36800 h 351847"/>
              <a:gd name="connsiteX9" fmla="*/ 1245166 w 3198914"/>
              <a:gd name="connsiteY9" fmla="*/ 23712 h 351847"/>
              <a:gd name="connsiteX10" fmla="*/ 1321424 w 3198914"/>
              <a:gd name="connsiteY10" fmla="*/ 12021 h 351847"/>
              <a:gd name="connsiteX11" fmla="*/ 1393391 w 3198914"/>
              <a:gd name="connsiteY11" fmla="*/ 22935 h 351847"/>
              <a:gd name="connsiteX12" fmla="*/ 1469591 w 3198914"/>
              <a:gd name="connsiteY12" fmla="*/ 33849 h 351847"/>
              <a:gd name="connsiteX13" fmla="*/ 1579658 w 3198914"/>
              <a:gd name="connsiteY13" fmla="*/ 18702 h 351847"/>
              <a:gd name="connsiteX14" fmla="*/ 1634454 w 3198914"/>
              <a:gd name="connsiteY14" fmla="*/ 28839 h 351847"/>
              <a:gd name="connsiteX15" fmla="*/ 1702424 w 3198914"/>
              <a:gd name="connsiteY15" fmla="*/ 35131 h 351847"/>
              <a:gd name="connsiteX16" fmla="*/ 1778329 w 3198914"/>
              <a:gd name="connsiteY16" fmla="*/ 27168 h 351847"/>
              <a:gd name="connsiteX17" fmla="*/ 1850591 w 3198914"/>
              <a:gd name="connsiteY17" fmla="*/ 17537 h 351847"/>
              <a:gd name="connsiteX18" fmla="*/ 1909975 w 3198914"/>
              <a:gd name="connsiteY18" fmla="*/ 24721 h 351847"/>
              <a:gd name="connsiteX19" fmla="*/ 1956424 w 3198914"/>
              <a:gd name="connsiteY19" fmla="*/ 35635 h 351847"/>
              <a:gd name="connsiteX20" fmla="*/ 2019924 w 3198914"/>
              <a:gd name="connsiteY20" fmla="*/ 33460 h 351847"/>
              <a:gd name="connsiteX21" fmla="*/ 2078954 w 3198914"/>
              <a:gd name="connsiteY21" fmla="*/ 22935 h 351847"/>
              <a:gd name="connsiteX22" fmla="*/ 2138458 w 3198914"/>
              <a:gd name="connsiteY22" fmla="*/ 14584 h 351847"/>
              <a:gd name="connsiteX23" fmla="*/ 2197547 w 3198914"/>
              <a:gd name="connsiteY23" fmla="*/ 24217 h 351847"/>
              <a:gd name="connsiteX24" fmla="*/ 2265222 w 3198914"/>
              <a:gd name="connsiteY24" fmla="*/ 34741 h 351847"/>
              <a:gd name="connsiteX25" fmla="*/ 2328662 w 3198914"/>
              <a:gd name="connsiteY25" fmla="*/ 27168 h 351847"/>
              <a:gd name="connsiteX26" fmla="*/ 2400924 w 3198914"/>
              <a:gd name="connsiteY26" fmla="*/ 18429 h 351847"/>
              <a:gd name="connsiteX27" fmla="*/ 2447491 w 3198914"/>
              <a:gd name="connsiteY27" fmla="*/ 28955 h 351847"/>
              <a:gd name="connsiteX28" fmla="*/ 2519458 w 3198914"/>
              <a:gd name="connsiteY28" fmla="*/ 33460 h 351847"/>
              <a:gd name="connsiteX29" fmla="*/ 2595245 w 3198914"/>
              <a:gd name="connsiteY29" fmla="*/ 26392 h 351847"/>
              <a:gd name="connsiteX30" fmla="*/ 2667624 w 3198914"/>
              <a:gd name="connsiteY30" fmla="*/ 12021 h 351847"/>
              <a:gd name="connsiteX31" fmla="*/ 2735417 w 3198914"/>
              <a:gd name="connsiteY31" fmla="*/ 18935 h 351847"/>
              <a:gd name="connsiteX32" fmla="*/ 2845424 w 3198914"/>
              <a:gd name="connsiteY32" fmla="*/ 22935 h 351847"/>
              <a:gd name="connsiteX33" fmla="*/ 2887758 w 3198914"/>
              <a:gd name="connsiteY33" fmla="*/ 35635 h 351847"/>
              <a:gd name="connsiteX34" fmla="*/ 2959724 w 3198914"/>
              <a:gd name="connsiteY34" fmla="*/ 27168 h 351847"/>
              <a:gd name="connsiteX35" fmla="*/ 3010524 w 3198914"/>
              <a:gd name="connsiteY35" fmla="*/ 1769 h 351847"/>
              <a:gd name="connsiteX36" fmla="*/ 3061325 w 3198914"/>
              <a:gd name="connsiteY36" fmla="*/ 14468 h 351847"/>
              <a:gd name="connsiteX37" fmla="*/ 3078258 w 3198914"/>
              <a:gd name="connsiteY37" fmla="*/ 22935 h 351847"/>
              <a:gd name="connsiteX38" fmla="*/ 3171391 w 3198914"/>
              <a:gd name="connsiteY38" fmla="*/ 31402 h 351847"/>
              <a:gd name="connsiteX39" fmla="*/ 3192558 w 3198914"/>
              <a:gd name="connsiteY39" fmla="*/ 61034 h 351847"/>
              <a:gd name="connsiteX40" fmla="*/ 3196791 w 3198914"/>
              <a:gd name="connsiteY40" fmla="*/ 323502 h 351847"/>
              <a:gd name="connsiteX41" fmla="*/ 3192558 w 3198914"/>
              <a:gd name="connsiteY41" fmla="*/ 344668 h 351847"/>
              <a:gd name="connsiteX42" fmla="*/ 508624 w 3198914"/>
              <a:gd name="connsiteY42" fmla="*/ 336202 h 351847"/>
              <a:gd name="connsiteX43" fmla="*/ 624 w 3198914"/>
              <a:gd name="connsiteY43" fmla="*/ 336202 h 351847"/>
              <a:gd name="connsiteX44" fmla="*/ 624 w 3198914"/>
              <a:gd name="connsiteY44" fmla="*/ 226135 h 351847"/>
              <a:gd name="connsiteX45" fmla="*/ 9033 w 3198914"/>
              <a:gd name="connsiteY45" fmla="*/ 15750 h 351847"/>
              <a:gd name="connsiteX46" fmla="*/ 68476 w 3198914"/>
              <a:gd name="connsiteY46" fmla="*/ 15244 h 351847"/>
              <a:gd name="connsiteX47" fmla="*/ 157376 w 3198914"/>
              <a:gd name="connsiteY47" fmla="*/ 15634 h 351847"/>
              <a:gd name="connsiteX48" fmla="*/ 220462 w 3198914"/>
              <a:gd name="connsiteY48" fmla="*/ 22431 h 351847"/>
              <a:gd name="connsiteX49" fmla="*/ 275791 w 3198914"/>
              <a:gd name="connsiteY49" fmla="*/ 10235 h 351847"/>
              <a:gd name="connsiteX50" fmla="*/ 352050 w 3198914"/>
              <a:gd name="connsiteY50" fmla="*/ 29227 h 351847"/>
              <a:gd name="connsiteX51" fmla="*/ 415727 w 3198914"/>
              <a:gd name="connsiteY51" fmla="*/ 30392 h 351847"/>
              <a:gd name="connsiteX52" fmla="*/ 466291 w 3198914"/>
              <a:gd name="connsiteY52" fmla="*/ 14468 h 351847"/>
              <a:gd name="connsiteX53" fmla="*/ 538671 w 3198914"/>
              <a:gd name="connsiteY53" fmla="*/ 32567 h 351847"/>
              <a:gd name="connsiteX0" fmla="*/ 538671 w 3198914"/>
              <a:gd name="connsiteY0" fmla="*/ 32567 h 351847"/>
              <a:gd name="connsiteX1" fmla="*/ 622984 w 3198914"/>
              <a:gd name="connsiteY1" fmla="*/ 23596 h 351847"/>
              <a:gd name="connsiteX2" fmla="*/ 716058 w 3198914"/>
              <a:gd name="connsiteY2" fmla="*/ 18818 h 351847"/>
              <a:gd name="connsiteX3" fmla="*/ 805370 w 3198914"/>
              <a:gd name="connsiteY3" fmla="*/ 24100 h 351847"/>
              <a:gd name="connsiteX4" fmla="*/ 872868 w 3198914"/>
              <a:gd name="connsiteY4" fmla="*/ 22314 h 351847"/>
              <a:gd name="connsiteX5" fmla="*/ 931604 w 3198914"/>
              <a:gd name="connsiteY5" fmla="*/ 15245 h 351847"/>
              <a:gd name="connsiteX6" fmla="*/ 999691 w 3198914"/>
              <a:gd name="connsiteY6" fmla="*/ 14973 h 351847"/>
              <a:gd name="connsiteX7" fmla="*/ 1080243 w 3198914"/>
              <a:gd name="connsiteY7" fmla="*/ 25382 h 351847"/>
              <a:gd name="connsiteX8" fmla="*/ 1160616 w 3198914"/>
              <a:gd name="connsiteY8" fmla="*/ 36800 h 351847"/>
              <a:gd name="connsiteX9" fmla="*/ 1245166 w 3198914"/>
              <a:gd name="connsiteY9" fmla="*/ 23712 h 351847"/>
              <a:gd name="connsiteX10" fmla="*/ 1321424 w 3198914"/>
              <a:gd name="connsiteY10" fmla="*/ 12021 h 351847"/>
              <a:gd name="connsiteX11" fmla="*/ 1393391 w 3198914"/>
              <a:gd name="connsiteY11" fmla="*/ 22935 h 351847"/>
              <a:gd name="connsiteX12" fmla="*/ 1469591 w 3198914"/>
              <a:gd name="connsiteY12" fmla="*/ 33849 h 351847"/>
              <a:gd name="connsiteX13" fmla="*/ 1579658 w 3198914"/>
              <a:gd name="connsiteY13" fmla="*/ 18702 h 351847"/>
              <a:gd name="connsiteX14" fmla="*/ 1634454 w 3198914"/>
              <a:gd name="connsiteY14" fmla="*/ 28839 h 351847"/>
              <a:gd name="connsiteX15" fmla="*/ 1702424 w 3198914"/>
              <a:gd name="connsiteY15" fmla="*/ 35131 h 351847"/>
              <a:gd name="connsiteX16" fmla="*/ 1778329 w 3198914"/>
              <a:gd name="connsiteY16" fmla="*/ 27168 h 351847"/>
              <a:gd name="connsiteX17" fmla="*/ 1850591 w 3198914"/>
              <a:gd name="connsiteY17" fmla="*/ 17537 h 351847"/>
              <a:gd name="connsiteX18" fmla="*/ 1909975 w 3198914"/>
              <a:gd name="connsiteY18" fmla="*/ 24721 h 351847"/>
              <a:gd name="connsiteX19" fmla="*/ 1956424 w 3198914"/>
              <a:gd name="connsiteY19" fmla="*/ 35635 h 351847"/>
              <a:gd name="connsiteX20" fmla="*/ 2019924 w 3198914"/>
              <a:gd name="connsiteY20" fmla="*/ 33460 h 351847"/>
              <a:gd name="connsiteX21" fmla="*/ 2078954 w 3198914"/>
              <a:gd name="connsiteY21" fmla="*/ 22935 h 351847"/>
              <a:gd name="connsiteX22" fmla="*/ 2138458 w 3198914"/>
              <a:gd name="connsiteY22" fmla="*/ 14584 h 351847"/>
              <a:gd name="connsiteX23" fmla="*/ 2197547 w 3198914"/>
              <a:gd name="connsiteY23" fmla="*/ 24217 h 351847"/>
              <a:gd name="connsiteX24" fmla="*/ 2265222 w 3198914"/>
              <a:gd name="connsiteY24" fmla="*/ 34741 h 351847"/>
              <a:gd name="connsiteX25" fmla="*/ 2328662 w 3198914"/>
              <a:gd name="connsiteY25" fmla="*/ 27168 h 351847"/>
              <a:gd name="connsiteX26" fmla="*/ 2400924 w 3198914"/>
              <a:gd name="connsiteY26" fmla="*/ 18429 h 351847"/>
              <a:gd name="connsiteX27" fmla="*/ 2447491 w 3198914"/>
              <a:gd name="connsiteY27" fmla="*/ 28955 h 351847"/>
              <a:gd name="connsiteX28" fmla="*/ 2519458 w 3198914"/>
              <a:gd name="connsiteY28" fmla="*/ 33460 h 351847"/>
              <a:gd name="connsiteX29" fmla="*/ 2595245 w 3198914"/>
              <a:gd name="connsiteY29" fmla="*/ 26392 h 351847"/>
              <a:gd name="connsiteX30" fmla="*/ 2667624 w 3198914"/>
              <a:gd name="connsiteY30" fmla="*/ 12021 h 351847"/>
              <a:gd name="connsiteX31" fmla="*/ 2735417 w 3198914"/>
              <a:gd name="connsiteY31" fmla="*/ 18935 h 351847"/>
              <a:gd name="connsiteX32" fmla="*/ 2819670 w 3198914"/>
              <a:gd name="connsiteY32" fmla="*/ 28062 h 351847"/>
              <a:gd name="connsiteX33" fmla="*/ 2887758 w 3198914"/>
              <a:gd name="connsiteY33" fmla="*/ 35635 h 351847"/>
              <a:gd name="connsiteX34" fmla="*/ 2959724 w 3198914"/>
              <a:gd name="connsiteY34" fmla="*/ 27168 h 351847"/>
              <a:gd name="connsiteX35" fmla="*/ 3010524 w 3198914"/>
              <a:gd name="connsiteY35" fmla="*/ 1769 h 351847"/>
              <a:gd name="connsiteX36" fmla="*/ 3061325 w 3198914"/>
              <a:gd name="connsiteY36" fmla="*/ 14468 h 351847"/>
              <a:gd name="connsiteX37" fmla="*/ 3078258 w 3198914"/>
              <a:gd name="connsiteY37" fmla="*/ 22935 h 351847"/>
              <a:gd name="connsiteX38" fmla="*/ 3171391 w 3198914"/>
              <a:gd name="connsiteY38" fmla="*/ 31402 h 351847"/>
              <a:gd name="connsiteX39" fmla="*/ 3192558 w 3198914"/>
              <a:gd name="connsiteY39" fmla="*/ 61034 h 351847"/>
              <a:gd name="connsiteX40" fmla="*/ 3196791 w 3198914"/>
              <a:gd name="connsiteY40" fmla="*/ 323502 h 351847"/>
              <a:gd name="connsiteX41" fmla="*/ 3192558 w 3198914"/>
              <a:gd name="connsiteY41" fmla="*/ 344668 h 351847"/>
              <a:gd name="connsiteX42" fmla="*/ 508624 w 3198914"/>
              <a:gd name="connsiteY42" fmla="*/ 336202 h 351847"/>
              <a:gd name="connsiteX43" fmla="*/ 624 w 3198914"/>
              <a:gd name="connsiteY43" fmla="*/ 336202 h 351847"/>
              <a:gd name="connsiteX44" fmla="*/ 624 w 3198914"/>
              <a:gd name="connsiteY44" fmla="*/ 226135 h 351847"/>
              <a:gd name="connsiteX45" fmla="*/ 9033 w 3198914"/>
              <a:gd name="connsiteY45" fmla="*/ 15750 h 351847"/>
              <a:gd name="connsiteX46" fmla="*/ 68476 w 3198914"/>
              <a:gd name="connsiteY46" fmla="*/ 15244 h 351847"/>
              <a:gd name="connsiteX47" fmla="*/ 157376 w 3198914"/>
              <a:gd name="connsiteY47" fmla="*/ 15634 h 351847"/>
              <a:gd name="connsiteX48" fmla="*/ 220462 w 3198914"/>
              <a:gd name="connsiteY48" fmla="*/ 22431 h 351847"/>
              <a:gd name="connsiteX49" fmla="*/ 275791 w 3198914"/>
              <a:gd name="connsiteY49" fmla="*/ 10235 h 351847"/>
              <a:gd name="connsiteX50" fmla="*/ 352050 w 3198914"/>
              <a:gd name="connsiteY50" fmla="*/ 29227 h 351847"/>
              <a:gd name="connsiteX51" fmla="*/ 415727 w 3198914"/>
              <a:gd name="connsiteY51" fmla="*/ 30392 h 351847"/>
              <a:gd name="connsiteX52" fmla="*/ 466291 w 3198914"/>
              <a:gd name="connsiteY52" fmla="*/ 14468 h 351847"/>
              <a:gd name="connsiteX53" fmla="*/ 538671 w 3198914"/>
              <a:gd name="connsiteY53" fmla="*/ 32567 h 351847"/>
              <a:gd name="connsiteX0" fmla="*/ 538671 w 3198914"/>
              <a:gd name="connsiteY0" fmla="*/ 32567 h 351847"/>
              <a:gd name="connsiteX1" fmla="*/ 622984 w 3198914"/>
              <a:gd name="connsiteY1" fmla="*/ 23596 h 351847"/>
              <a:gd name="connsiteX2" fmla="*/ 716058 w 3198914"/>
              <a:gd name="connsiteY2" fmla="*/ 18818 h 351847"/>
              <a:gd name="connsiteX3" fmla="*/ 805370 w 3198914"/>
              <a:gd name="connsiteY3" fmla="*/ 24100 h 351847"/>
              <a:gd name="connsiteX4" fmla="*/ 872868 w 3198914"/>
              <a:gd name="connsiteY4" fmla="*/ 22314 h 351847"/>
              <a:gd name="connsiteX5" fmla="*/ 931604 w 3198914"/>
              <a:gd name="connsiteY5" fmla="*/ 15245 h 351847"/>
              <a:gd name="connsiteX6" fmla="*/ 999691 w 3198914"/>
              <a:gd name="connsiteY6" fmla="*/ 14973 h 351847"/>
              <a:gd name="connsiteX7" fmla="*/ 1080243 w 3198914"/>
              <a:gd name="connsiteY7" fmla="*/ 25382 h 351847"/>
              <a:gd name="connsiteX8" fmla="*/ 1160616 w 3198914"/>
              <a:gd name="connsiteY8" fmla="*/ 36800 h 351847"/>
              <a:gd name="connsiteX9" fmla="*/ 1245166 w 3198914"/>
              <a:gd name="connsiteY9" fmla="*/ 23712 h 351847"/>
              <a:gd name="connsiteX10" fmla="*/ 1321424 w 3198914"/>
              <a:gd name="connsiteY10" fmla="*/ 12021 h 351847"/>
              <a:gd name="connsiteX11" fmla="*/ 1393391 w 3198914"/>
              <a:gd name="connsiteY11" fmla="*/ 22935 h 351847"/>
              <a:gd name="connsiteX12" fmla="*/ 1469591 w 3198914"/>
              <a:gd name="connsiteY12" fmla="*/ 33849 h 351847"/>
              <a:gd name="connsiteX13" fmla="*/ 1579658 w 3198914"/>
              <a:gd name="connsiteY13" fmla="*/ 18702 h 351847"/>
              <a:gd name="connsiteX14" fmla="*/ 1634454 w 3198914"/>
              <a:gd name="connsiteY14" fmla="*/ 28839 h 351847"/>
              <a:gd name="connsiteX15" fmla="*/ 1702424 w 3198914"/>
              <a:gd name="connsiteY15" fmla="*/ 35131 h 351847"/>
              <a:gd name="connsiteX16" fmla="*/ 1778329 w 3198914"/>
              <a:gd name="connsiteY16" fmla="*/ 27168 h 351847"/>
              <a:gd name="connsiteX17" fmla="*/ 1850591 w 3198914"/>
              <a:gd name="connsiteY17" fmla="*/ 17537 h 351847"/>
              <a:gd name="connsiteX18" fmla="*/ 1909975 w 3198914"/>
              <a:gd name="connsiteY18" fmla="*/ 24721 h 351847"/>
              <a:gd name="connsiteX19" fmla="*/ 1956424 w 3198914"/>
              <a:gd name="connsiteY19" fmla="*/ 35635 h 351847"/>
              <a:gd name="connsiteX20" fmla="*/ 2019924 w 3198914"/>
              <a:gd name="connsiteY20" fmla="*/ 33460 h 351847"/>
              <a:gd name="connsiteX21" fmla="*/ 2078954 w 3198914"/>
              <a:gd name="connsiteY21" fmla="*/ 22935 h 351847"/>
              <a:gd name="connsiteX22" fmla="*/ 2138458 w 3198914"/>
              <a:gd name="connsiteY22" fmla="*/ 14584 h 351847"/>
              <a:gd name="connsiteX23" fmla="*/ 2197547 w 3198914"/>
              <a:gd name="connsiteY23" fmla="*/ 24217 h 351847"/>
              <a:gd name="connsiteX24" fmla="*/ 2265222 w 3198914"/>
              <a:gd name="connsiteY24" fmla="*/ 34741 h 351847"/>
              <a:gd name="connsiteX25" fmla="*/ 2328662 w 3198914"/>
              <a:gd name="connsiteY25" fmla="*/ 27168 h 351847"/>
              <a:gd name="connsiteX26" fmla="*/ 2400924 w 3198914"/>
              <a:gd name="connsiteY26" fmla="*/ 18429 h 351847"/>
              <a:gd name="connsiteX27" fmla="*/ 2447491 w 3198914"/>
              <a:gd name="connsiteY27" fmla="*/ 28955 h 351847"/>
              <a:gd name="connsiteX28" fmla="*/ 2519458 w 3198914"/>
              <a:gd name="connsiteY28" fmla="*/ 33460 h 351847"/>
              <a:gd name="connsiteX29" fmla="*/ 2595245 w 3198914"/>
              <a:gd name="connsiteY29" fmla="*/ 26392 h 351847"/>
              <a:gd name="connsiteX30" fmla="*/ 2667624 w 3198914"/>
              <a:gd name="connsiteY30" fmla="*/ 12021 h 351847"/>
              <a:gd name="connsiteX31" fmla="*/ 2735417 w 3198914"/>
              <a:gd name="connsiteY31" fmla="*/ 18935 h 351847"/>
              <a:gd name="connsiteX32" fmla="*/ 2819670 w 3198914"/>
              <a:gd name="connsiteY32" fmla="*/ 28062 h 351847"/>
              <a:gd name="connsiteX33" fmla="*/ 2887758 w 3198914"/>
              <a:gd name="connsiteY33" fmla="*/ 35635 h 351847"/>
              <a:gd name="connsiteX34" fmla="*/ 2925385 w 3198914"/>
              <a:gd name="connsiteY34" fmla="*/ 25886 h 351847"/>
              <a:gd name="connsiteX35" fmla="*/ 3010524 w 3198914"/>
              <a:gd name="connsiteY35" fmla="*/ 1769 h 351847"/>
              <a:gd name="connsiteX36" fmla="*/ 3061325 w 3198914"/>
              <a:gd name="connsiteY36" fmla="*/ 14468 h 351847"/>
              <a:gd name="connsiteX37" fmla="*/ 3078258 w 3198914"/>
              <a:gd name="connsiteY37" fmla="*/ 22935 h 351847"/>
              <a:gd name="connsiteX38" fmla="*/ 3171391 w 3198914"/>
              <a:gd name="connsiteY38" fmla="*/ 31402 h 351847"/>
              <a:gd name="connsiteX39" fmla="*/ 3192558 w 3198914"/>
              <a:gd name="connsiteY39" fmla="*/ 61034 h 351847"/>
              <a:gd name="connsiteX40" fmla="*/ 3196791 w 3198914"/>
              <a:gd name="connsiteY40" fmla="*/ 323502 h 351847"/>
              <a:gd name="connsiteX41" fmla="*/ 3192558 w 3198914"/>
              <a:gd name="connsiteY41" fmla="*/ 344668 h 351847"/>
              <a:gd name="connsiteX42" fmla="*/ 508624 w 3198914"/>
              <a:gd name="connsiteY42" fmla="*/ 336202 h 351847"/>
              <a:gd name="connsiteX43" fmla="*/ 624 w 3198914"/>
              <a:gd name="connsiteY43" fmla="*/ 336202 h 351847"/>
              <a:gd name="connsiteX44" fmla="*/ 624 w 3198914"/>
              <a:gd name="connsiteY44" fmla="*/ 226135 h 351847"/>
              <a:gd name="connsiteX45" fmla="*/ 9033 w 3198914"/>
              <a:gd name="connsiteY45" fmla="*/ 15750 h 351847"/>
              <a:gd name="connsiteX46" fmla="*/ 68476 w 3198914"/>
              <a:gd name="connsiteY46" fmla="*/ 15244 h 351847"/>
              <a:gd name="connsiteX47" fmla="*/ 157376 w 3198914"/>
              <a:gd name="connsiteY47" fmla="*/ 15634 h 351847"/>
              <a:gd name="connsiteX48" fmla="*/ 220462 w 3198914"/>
              <a:gd name="connsiteY48" fmla="*/ 22431 h 351847"/>
              <a:gd name="connsiteX49" fmla="*/ 275791 w 3198914"/>
              <a:gd name="connsiteY49" fmla="*/ 10235 h 351847"/>
              <a:gd name="connsiteX50" fmla="*/ 352050 w 3198914"/>
              <a:gd name="connsiteY50" fmla="*/ 29227 h 351847"/>
              <a:gd name="connsiteX51" fmla="*/ 415727 w 3198914"/>
              <a:gd name="connsiteY51" fmla="*/ 30392 h 351847"/>
              <a:gd name="connsiteX52" fmla="*/ 466291 w 3198914"/>
              <a:gd name="connsiteY52" fmla="*/ 14468 h 351847"/>
              <a:gd name="connsiteX53" fmla="*/ 538671 w 3198914"/>
              <a:gd name="connsiteY53" fmla="*/ 32567 h 351847"/>
              <a:gd name="connsiteX0" fmla="*/ 538671 w 3198914"/>
              <a:gd name="connsiteY0" fmla="*/ 32567 h 351847"/>
              <a:gd name="connsiteX1" fmla="*/ 622984 w 3198914"/>
              <a:gd name="connsiteY1" fmla="*/ 23596 h 351847"/>
              <a:gd name="connsiteX2" fmla="*/ 716058 w 3198914"/>
              <a:gd name="connsiteY2" fmla="*/ 18818 h 351847"/>
              <a:gd name="connsiteX3" fmla="*/ 805370 w 3198914"/>
              <a:gd name="connsiteY3" fmla="*/ 24100 h 351847"/>
              <a:gd name="connsiteX4" fmla="*/ 872868 w 3198914"/>
              <a:gd name="connsiteY4" fmla="*/ 22314 h 351847"/>
              <a:gd name="connsiteX5" fmla="*/ 931604 w 3198914"/>
              <a:gd name="connsiteY5" fmla="*/ 15245 h 351847"/>
              <a:gd name="connsiteX6" fmla="*/ 999691 w 3198914"/>
              <a:gd name="connsiteY6" fmla="*/ 14973 h 351847"/>
              <a:gd name="connsiteX7" fmla="*/ 1080243 w 3198914"/>
              <a:gd name="connsiteY7" fmla="*/ 25382 h 351847"/>
              <a:gd name="connsiteX8" fmla="*/ 1160616 w 3198914"/>
              <a:gd name="connsiteY8" fmla="*/ 36800 h 351847"/>
              <a:gd name="connsiteX9" fmla="*/ 1245166 w 3198914"/>
              <a:gd name="connsiteY9" fmla="*/ 23712 h 351847"/>
              <a:gd name="connsiteX10" fmla="*/ 1321424 w 3198914"/>
              <a:gd name="connsiteY10" fmla="*/ 12021 h 351847"/>
              <a:gd name="connsiteX11" fmla="*/ 1393391 w 3198914"/>
              <a:gd name="connsiteY11" fmla="*/ 22935 h 351847"/>
              <a:gd name="connsiteX12" fmla="*/ 1469591 w 3198914"/>
              <a:gd name="connsiteY12" fmla="*/ 33849 h 351847"/>
              <a:gd name="connsiteX13" fmla="*/ 1579658 w 3198914"/>
              <a:gd name="connsiteY13" fmla="*/ 18702 h 351847"/>
              <a:gd name="connsiteX14" fmla="*/ 1634454 w 3198914"/>
              <a:gd name="connsiteY14" fmla="*/ 28839 h 351847"/>
              <a:gd name="connsiteX15" fmla="*/ 1702424 w 3198914"/>
              <a:gd name="connsiteY15" fmla="*/ 35131 h 351847"/>
              <a:gd name="connsiteX16" fmla="*/ 1778329 w 3198914"/>
              <a:gd name="connsiteY16" fmla="*/ 27168 h 351847"/>
              <a:gd name="connsiteX17" fmla="*/ 1850591 w 3198914"/>
              <a:gd name="connsiteY17" fmla="*/ 17537 h 351847"/>
              <a:gd name="connsiteX18" fmla="*/ 1909975 w 3198914"/>
              <a:gd name="connsiteY18" fmla="*/ 24721 h 351847"/>
              <a:gd name="connsiteX19" fmla="*/ 1956424 w 3198914"/>
              <a:gd name="connsiteY19" fmla="*/ 35635 h 351847"/>
              <a:gd name="connsiteX20" fmla="*/ 2019924 w 3198914"/>
              <a:gd name="connsiteY20" fmla="*/ 33460 h 351847"/>
              <a:gd name="connsiteX21" fmla="*/ 2078954 w 3198914"/>
              <a:gd name="connsiteY21" fmla="*/ 22935 h 351847"/>
              <a:gd name="connsiteX22" fmla="*/ 2138458 w 3198914"/>
              <a:gd name="connsiteY22" fmla="*/ 14584 h 351847"/>
              <a:gd name="connsiteX23" fmla="*/ 2197547 w 3198914"/>
              <a:gd name="connsiteY23" fmla="*/ 24217 h 351847"/>
              <a:gd name="connsiteX24" fmla="*/ 2265222 w 3198914"/>
              <a:gd name="connsiteY24" fmla="*/ 34741 h 351847"/>
              <a:gd name="connsiteX25" fmla="*/ 2328662 w 3198914"/>
              <a:gd name="connsiteY25" fmla="*/ 27168 h 351847"/>
              <a:gd name="connsiteX26" fmla="*/ 2400924 w 3198914"/>
              <a:gd name="connsiteY26" fmla="*/ 18429 h 351847"/>
              <a:gd name="connsiteX27" fmla="*/ 2447491 w 3198914"/>
              <a:gd name="connsiteY27" fmla="*/ 28955 h 351847"/>
              <a:gd name="connsiteX28" fmla="*/ 2519458 w 3198914"/>
              <a:gd name="connsiteY28" fmla="*/ 33460 h 351847"/>
              <a:gd name="connsiteX29" fmla="*/ 2595245 w 3198914"/>
              <a:gd name="connsiteY29" fmla="*/ 26392 h 351847"/>
              <a:gd name="connsiteX30" fmla="*/ 2667624 w 3198914"/>
              <a:gd name="connsiteY30" fmla="*/ 12021 h 351847"/>
              <a:gd name="connsiteX31" fmla="*/ 2735417 w 3198914"/>
              <a:gd name="connsiteY31" fmla="*/ 18935 h 351847"/>
              <a:gd name="connsiteX32" fmla="*/ 2819670 w 3198914"/>
              <a:gd name="connsiteY32" fmla="*/ 28062 h 351847"/>
              <a:gd name="connsiteX33" fmla="*/ 2887758 w 3198914"/>
              <a:gd name="connsiteY33" fmla="*/ 35635 h 351847"/>
              <a:gd name="connsiteX34" fmla="*/ 2925385 w 3198914"/>
              <a:gd name="connsiteY34" fmla="*/ 25886 h 351847"/>
              <a:gd name="connsiteX35" fmla="*/ 3006232 w 3198914"/>
              <a:gd name="connsiteY35" fmla="*/ 14585 h 351847"/>
              <a:gd name="connsiteX36" fmla="*/ 3061325 w 3198914"/>
              <a:gd name="connsiteY36" fmla="*/ 14468 h 351847"/>
              <a:gd name="connsiteX37" fmla="*/ 3078258 w 3198914"/>
              <a:gd name="connsiteY37" fmla="*/ 22935 h 351847"/>
              <a:gd name="connsiteX38" fmla="*/ 3171391 w 3198914"/>
              <a:gd name="connsiteY38" fmla="*/ 31402 h 351847"/>
              <a:gd name="connsiteX39" fmla="*/ 3192558 w 3198914"/>
              <a:gd name="connsiteY39" fmla="*/ 61034 h 351847"/>
              <a:gd name="connsiteX40" fmla="*/ 3196791 w 3198914"/>
              <a:gd name="connsiteY40" fmla="*/ 323502 h 351847"/>
              <a:gd name="connsiteX41" fmla="*/ 3192558 w 3198914"/>
              <a:gd name="connsiteY41" fmla="*/ 344668 h 351847"/>
              <a:gd name="connsiteX42" fmla="*/ 508624 w 3198914"/>
              <a:gd name="connsiteY42" fmla="*/ 336202 h 351847"/>
              <a:gd name="connsiteX43" fmla="*/ 624 w 3198914"/>
              <a:gd name="connsiteY43" fmla="*/ 336202 h 351847"/>
              <a:gd name="connsiteX44" fmla="*/ 624 w 3198914"/>
              <a:gd name="connsiteY44" fmla="*/ 226135 h 351847"/>
              <a:gd name="connsiteX45" fmla="*/ 9033 w 3198914"/>
              <a:gd name="connsiteY45" fmla="*/ 15750 h 351847"/>
              <a:gd name="connsiteX46" fmla="*/ 68476 w 3198914"/>
              <a:gd name="connsiteY46" fmla="*/ 15244 h 351847"/>
              <a:gd name="connsiteX47" fmla="*/ 157376 w 3198914"/>
              <a:gd name="connsiteY47" fmla="*/ 15634 h 351847"/>
              <a:gd name="connsiteX48" fmla="*/ 220462 w 3198914"/>
              <a:gd name="connsiteY48" fmla="*/ 22431 h 351847"/>
              <a:gd name="connsiteX49" fmla="*/ 275791 w 3198914"/>
              <a:gd name="connsiteY49" fmla="*/ 10235 h 351847"/>
              <a:gd name="connsiteX50" fmla="*/ 352050 w 3198914"/>
              <a:gd name="connsiteY50" fmla="*/ 29227 h 351847"/>
              <a:gd name="connsiteX51" fmla="*/ 415727 w 3198914"/>
              <a:gd name="connsiteY51" fmla="*/ 30392 h 351847"/>
              <a:gd name="connsiteX52" fmla="*/ 466291 w 3198914"/>
              <a:gd name="connsiteY52" fmla="*/ 14468 h 351847"/>
              <a:gd name="connsiteX53" fmla="*/ 538671 w 3198914"/>
              <a:gd name="connsiteY53" fmla="*/ 32567 h 351847"/>
              <a:gd name="connsiteX0" fmla="*/ 538671 w 3198914"/>
              <a:gd name="connsiteY0" fmla="*/ 32567 h 351847"/>
              <a:gd name="connsiteX1" fmla="*/ 622984 w 3198914"/>
              <a:gd name="connsiteY1" fmla="*/ 23596 h 351847"/>
              <a:gd name="connsiteX2" fmla="*/ 716058 w 3198914"/>
              <a:gd name="connsiteY2" fmla="*/ 18818 h 351847"/>
              <a:gd name="connsiteX3" fmla="*/ 805370 w 3198914"/>
              <a:gd name="connsiteY3" fmla="*/ 24100 h 351847"/>
              <a:gd name="connsiteX4" fmla="*/ 872868 w 3198914"/>
              <a:gd name="connsiteY4" fmla="*/ 22314 h 351847"/>
              <a:gd name="connsiteX5" fmla="*/ 931604 w 3198914"/>
              <a:gd name="connsiteY5" fmla="*/ 15245 h 351847"/>
              <a:gd name="connsiteX6" fmla="*/ 999691 w 3198914"/>
              <a:gd name="connsiteY6" fmla="*/ 14973 h 351847"/>
              <a:gd name="connsiteX7" fmla="*/ 1080243 w 3198914"/>
              <a:gd name="connsiteY7" fmla="*/ 25382 h 351847"/>
              <a:gd name="connsiteX8" fmla="*/ 1160616 w 3198914"/>
              <a:gd name="connsiteY8" fmla="*/ 36800 h 351847"/>
              <a:gd name="connsiteX9" fmla="*/ 1245166 w 3198914"/>
              <a:gd name="connsiteY9" fmla="*/ 23712 h 351847"/>
              <a:gd name="connsiteX10" fmla="*/ 1321424 w 3198914"/>
              <a:gd name="connsiteY10" fmla="*/ 12021 h 351847"/>
              <a:gd name="connsiteX11" fmla="*/ 1393391 w 3198914"/>
              <a:gd name="connsiteY11" fmla="*/ 22935 h 351847"/>
              <a:gd name="connsiteX12" fmla="*/ 1469591 w 3198914"/>
              <a:gd name="connsiteY12" fmla="*/ 33849 h 351847"/>
              <a:gd name="connsiteX13" fmla="*/ 1579658 w 3198914"/>
              <a:gd name="connsiteY13" fmla="*/ 18702 h 351847"/>
              <a:gd name="connsiteX14" fmla="*/ 1634454 w 3198914"/>
              <a:gd name="connsiteY14" fmla="*/ 28839 h 351847"/>
              <a:gd name="connsiteX15" fmla="*/ 1702424 w 3198914"/>
              <a:gd name="connsiteY15" fmla="*/ 35131 h 351847"/>
              <a:gd name="connsiteX16" fmla="*/ 1778329 w 3198914"/>
              <a:gd name="connsiteY16" fmla="*/ 27168 h 351847"/>
              <a:gd name="connsiteX17" fmla="*/ 1850591 w 3198914"/>
              <a:gd name="connsiteY17" fmla="*/ 17537 h 351847"/>
              <a:gd name="connsiteX18" fmla="*/ 1909975 w 3198914"/>
              <a:gd name="connsiteY18" fmla="*/ 24721 h 351847"/>
              <a:gd name="connsiteX19" fmla="*/ 1956424 w 3198914"/>
              <a:gd name="connsiteY19" fmla="*/ 35635 h 351847"/>
              <a:gd name="connsiteX20" fmla="*/ 2019924 w 3198914"/>
              <a:gd name="connsiteY20" fmla="*/ 33460 h 351847"/>
              <a:gd name="connsiteX21" fmla="*/ 2078954 w 3198914"/>
              <a:gd name="connsiteY21" fmla="*/ 22935 h 351847"/>
              <a:gd name="connsiteX22" fmla="*/ 2138458 w 3198914"/>
              <a:gd name="connsiteY22" fmla="*/ 14584 h 351847"/>
              <a:gd name="connsiteX23" fmla="*/ 2197547 w 3198914"/>
              <a:gd name="connsiteY23" fmla="*/ 24217 h 351847"/>
              <a:gd name="connsiteX24" fmla="*/ 2265222 w 3198914"/>
              <a:gd name="connsiteY24" fmla="*/ 34741 h 351847"/>
              <a:gd name="connsiteX25" fmla="*/ 2328662 w 3198914"/>
              <a:gd name="connsiteY25" fmla="*/ 27168 h 351847"/>
              <a:gd name="connsiteX26" fmla="*/ 2400924 w 3198914"/>
              <a:gd name="connsiteY26" fmla="*/ 18429 h 351847"/>
              <a:gd name="connsiteX27" fmla="*/ 2447491 w 3198914"/>
              <a:gd name="connsiteY27" fmla="*/ 28955 h 351847"/>
              <a:gd name="connsiteX28" fmla="*/ 2519458 w 3198914"/>
              <a:gd name="connsiteY28" fmla="*/ 33460 h 351847"/>
              <a:gd name="connsiteX29" fmla="*/ 2595245 w 3198914"/>
              <a:gd name="connsiteY29" fmla="*/ 26392 h 351847"/>
              <a:gd name="connsiteX30" fmla="*/ 2667624 w 3198914"/>
              <a:gd name="connsiteY30" fmla="*/ 12021 h 351847"/>
              <a:gd name="connsiteX31" fmla="*/ 2735417 w 3198914"/>
              <a:gd name="connsiteY31" fmla="*/ 18935 h 351847"/>
              <a:gd name="connsiteX32" fmla="*/ 2819670 w 3198914"/>
              <a:gd name="connsiteY32" fmla="*/ 28062 h 351847"/>
              <a:gd name="connsiteX33" fmla="*/ 2887758 w 3198914"/>
              <a:gd name="connsiteY33" fmla="*/ 35635 h 351847"/>
              <a:gd name="connsiteX34" fmla="*/ 2925385 w 3198914"/>
              <a:gd name="connsiteY34" fmla="*/ 25886 h 351847"/>
              <a:gd name="connsiteX35" fmla="*/ 3006232 w 3198914"/>
              <a:gd name="connsiteY35" fmla="*/ 14585 h 351847"/>
              <a:gd name="connsiteX36" fmla="*/ 3061325 w 3198914"/>
              <a:gd name="connsiteY36" fmla="*/ 14468 h 351847"/>
              <a:gd name="connsiteX37" fmla="*/ 3112597 w 3198914"/>
              <a:gd name="connsiteY37" fmla="*/ 28062 h 351847"/>
              <a:gd name="connsiteX38" fmla="*/ 3171391 w 3198914"/>
              <a:gd name="connsiteY38" fmla="*/ 31402 h 351847"/>
              <a:gd name="connsiteX39" fmla="*/ 3192558 w 3198914"/>
              <a:gd name="connsiteY39" fmla="*/ 61034 h 351847"/>
              <a:gd name="connsiteX40" fmla="*/ 3196791 w 3198914"/>
              <a:gd name="connsiteY40" fmla="*/ 323502 h 351847"/>
              <a:gd name="connsiteX41" fmla="*/ 3192558 w 3198914"/>
              <a:gd name="connsiteY41" fmla="*/ 344668 h 351847"/>
              <a:gd name="connsiteX42" fmla="*/ 508624 w 3198914"/>
              <a:gd name="connsiteY42" fmla="*/ 336202 h 351847"/>
              <a:gd name="connsiteX43" fmla="*/ 624 w 3198914"/>
              <a:gd name="connsiteY43" fmla="*/ 336202 h 351847"/>
              <a:gd name="connsiteX44" fmla="*/ 624 w 3198914"/>
              <a:gd name="connsiteY44" fmla="*/ 226135 h 351847"/>
              <a:gd name="connsiteX45" fmla="*/ 9033 w 3198914"/>
              <a:gd name="connsiteY45" fmla="*/ 15750 h 351847"/>
              <a:gd name="connsiteX46" fmla="*/ 68476 w 3198914"/>
              <a:gd name="connsiteY46" fmla="*/ 15244 h 351847"/>
              <a:gd name="connsiteX47" fmla="*/ 157376 w 3198914"/>
              <a:gd name="connsiteY47" fmla="*/ 15634 h 351847"/>
              <a:gd name="connsiteX48" fmla="*/ 220462 w 3198914"/>
              <a:gd name="connsiteY48" fmla="*/ 22431 h 351847"/>
              <a:gd name="connsiteX49" fmla="*/ 275791 w 3198914"/>
              <a:gd name="connsiteY49" fmla="*/ 10235 h 351847"/>
              <a:gd name="connsiteX50" fmla="*/ 352050 w 3198914"/>
              <a:gd name="connsiteY50" fmla="*/ 29227 h 351847"/>
              <a:gd name="connsiteX51" fmla="*/ 415727 w 3198914"/>
              <a:gd name="connsiteY51" fmla="*/ 30392 h 351847"/>
              <a:gd name="connsiteX52" fmla="*/ 466291 w 3198914"/>
              <a:gd name="connsiteY52" fmla="*/ 14468 h 351847"/>
              <a:gd name="connsiteX53" fmla="*/ 538671 w 3198914"/>
              <a:gd name="connsiteY53" fmla="*/ 32567 h 351847"/>
              <a:gd name="connsiteX0" fmla="*/ 538671 w 3198914"/>
              <a:gd name="connsiteY0" fmla="*/ 32567 h 351847"/>
              <a:gd name="connsiteX1" fmla="*/ 622984 w 3198914"/>
              <a:gd name="connsiteY1" fmla="*/ 23596 h 351847"/>
              <a:gd name="connsiteX2" fmla="*/ 716058 w 3198914"/>
              <a:gd name="connsiteY2" fmla="*/ 18818 h 351847"/>
              <a:gd name="connsiteX3" fmla="*/ 805370 w 3198914"/>
              <a:gd name="connsiteY3" fmla="*/ 24100 h 351847"/>
              <a:gd name="connsiteX4" fmla="*/ 872868 w 3198914"/>
              <a:gd name="connsiteY4" fmla="*/ 22314 h 351847"/>
              <a:gd name="connsiteX5" fmla="*/ 931604 w 3198914"/>
              <a:gd name="connsiteY5" fmla="*/ 15245 h 351847"/>
              <a:gd name="connsiteX6" fmla="*/ 999691 w 3198914"/>
              <a:gd name="connsiteY6" fmla="*/ 14973 h 351847"/>
              <a:gd name="connsiteX7" fmla="*/ 1080243 w 3198914"/>
              <a:gd name="connsiteY7" fmla="*/ 25382 h 351847"/>
              <a:gd name="connsiteX8" fmla="*/ 1160616 w 3198914"/>
              <a:gd name="connsiteY8" fmla="*/ 36800 h 351847"/>
              <a:gd name="connsiteX9" fmla="*/ 1245166 w 3198914"/>
              <a:gd name="connsiteY9" fmla="*/ 23712 h 351847"/>
              <a:gd name="connsiteX10" fmla="*/ 1321424 w 3198914"/>
              <a:gd name="connsiteY10" fmla="*/ 12021 h 351847"/>
              <a:gd name="connsiteX11" fmla="*/ 1393391 w 3198914"/>
              <a:gd name="connsiteY11" fmla="*/ 22935 h 351847"/>
              <a:gd name="connsiteX12" fmla="*/ 1469591 w 3198914"/>
              <a:gd name="connsiteY12" fmla="*/ 33849 h 351847"/>
              <a:gd name="connsiteX13" fmla="*/ 1579658 w 3198914"/>
              <a:gd name="connsiteY13" fmla="*/ 18702 h 351847"/>
              <a:gd name="connsiteX14" fmla="*/ 1634454 w 3198914"/>
              <a:gd name="connsiteY14" fmla="*/ 28839 h 351847"/>
              <a:gd name="connsiteX15" fmla="*/ 1702424 w 3198914"/>
              <a:gd name="connsiteY15" fmla="*/ 35131 h 351847"/>
              <a:gd name="connsiteX16" fmla="*/ 1778329 w 3198914"/>
              <a:gd name="connsiteY16" fmla="*/ 27168 h 351847"/>
              <a:gd name="connsiteX17" fmla="*/ 1850591 w 3198914"/>
              <a:gd name="connsiteY17" fmla="*/ 17537 h 351847"/>
              <a:gd name="connsiteX18" fmla="*/ 1909975 w 3198914"/>
              <a:gd name="connsiteY18" fmla="*/ 24721 h 351847"/>
              <a:gd name="connsiteX19" fmla="*/ 1956424 w 3198914"/>
              <a:gd name="connsiteY19" fmla="*/ 35635 h 351847"/>
              <a:gd name="connsiteX20" fmla="*/ 2019924 w 3198914"/>
              <a:gd name="connsiteY20" fmla="*/ 33460 h 351847"/>
              <a:gd name="connsiteX21" fmla="*/ 2078954 w 3198914"/>
              <a:gd name="connsiteY21" fmla="*/ 22935 h 351847"/>
              <a:gd name="connsiteX22" fmla="*/ 2138458 w 3198914"/>
              <a:gd name="connsiteY22" fmla="*/ 14584 h 351847"/>
              <a:gd name="connsiteX23" fmla="*/ 2197547 w 3198914"/>
              <a:gd name="connsiteY23" fmla="*/ 24217 h 351847"/>
              <a:gd name="connsiteX24" fmla="*/ 2265222 w 3198914"/>
              <a:gd name="connsiteY24" fmla="*/ 34741 h 351847"/>
              <a:gd name="connsiteX25" fmla="*/ 2328662 w 3198914"/>
              <a:gd name="connsiteY25" fmla="*/ 27168 h 351847"/>
              <a:gd name="connsiteX26" fmla="*/ 2400924 w 3198914"/>
              <a:gd name="connsiteY26" fmla="*/ 18429 h 351847"/>
              <a:gd name="connsiteX27" fmla="*/ 2447491 w 3198914"/>
              <a:gd name="connsiteY27" fmla="*/ 28955 h 351847"/>
              <a:gd name="connsiteX28" fmla="*/ 2519458 w 3198914"/>
              <a:gd name="connsiteY28" fmla="*/ 33460 h 351847"/>
              <a:gd name="connsiteX29" fmla="*/ 2595245 w 3198914"/>
              <a:gd name="connsiteY29" fmla="*/ 26392 h 351847"/>
              <a:gd name="connsiteX30" fmla="*/ 2667624 w 3198914"/>
              <a:gd name="connsiteY30" fmla="*/ 12021 h 351847"/>
              <a:gd name="connsiteX31" fmla="*/ 2735417 w 3198914"/>
              <a:gd name="connsiteY31" fmla="*/ 18935 h 351847"/>
              <a:gd name="connsiteX32" fmla="*/ 2819670 w 3198914"/>
              <a:gd name="connsiteY32" fmla="*/ 28062 h 351847"/>
              <a:gd name="connsiteX33" fmla="*/ 2887758 w 3198914"/>
              <a:gd name="connsiteY33" fmla="*/ 35635 h 351847"/>
              <a:gd name="connsiteX34" fmla="*/ 2925385 w 3198914"/>
              <a:gd name="connsiteY34" fmla="*/ 25886 h 351847"/>
              <a:gd name="connsiteX35" fmla="*/ 3006232 w 3198914"/>
              <a:gd name="connsiteY35" fmla="*/ 14585 h 351847"/>
              <a:gd name="connsiteX36" fmla="*/ 3061325 w 3198914"/>
              <a:gd name="connsiteY36" fmla="*/ 19594 h 351847"/>
              <a:gd name="connsiteX37" fmla="*/ 3112597 w 3198914"/>
              <a:gd name="connsiteY37" fmla="*/ 28062 h 351847"/>
              <a:gd name="connsiteX38" fmla="*/ 3171391 w 3198914"/>
              <a:gd name="connsiteY38" fmla="*/ 31402 h 351847"/>
              <a:gd name="connsiteX39" fmla="*/ 3192558 w 3198914"/>
              <a:gd name="connsiteY39" fmla="*/ 61034 h 351847"/>
              <a:gd name="connsiteX40" fmla="*/ 3196791 w 3198914"/>
              <a:gd name="connsiteY40" fmla="*/ 323502 h 351847"/>
              <a:gd name="connsiteX41" fmla="*/ 3192558 w 3198914"/>
              <a:gd name="connsiteY41" fmla="*/ 344668 h 351847"/>
              <a:gd name="connsiteX42" fmla="*/ 508624 w 3198914"/>
              <a:gd name="connsiteY42" fmla="*/ 336202 h 351847"/>
              <a:gd name="connsiteX43" fmla="*/ 624 w 3198914"/>
              <a:gd name="connsiteY43" fmla="*/ 336202 h 351847"/>
              <a:gd name="connsiteX44" fmla="*/ 624 w 3198914"/>
              <a:gd name="connsiteY44" fmla="*/ 226135 h 351847"/>
              <a:gd name="connsiteX45" fmla="*/ 9033 w 3198914"/>
              <a:gd name="connsiteY45" fmla="*/ 15750 h 351847"/>
              <a:gd name="connsiteX46" fmla="*/ 68476 w 3198914"/>
              <a:gd name="connsiteY46" fmla="*/ 15244 h 351847"/>
              <a:gd name="connsiteX47" fmla="*/ 157376 w 3198914"/>
              <a:gd name="connsiteY47" fmla="*/ 15634 h 351847"/>
              <a:gd name="connsiteX48" fmla="*/ 220462 w 3198914"/>
              <a:gd name="connsiteY48" fmla="*/ 22431 h 351847"/>
              <a:gd name="connsiteX49" fmla="*/ 275791 w 3198914"/>
              <a:gd name="connsiteY49" fmla="*/ 10235 h 351847"/>
              <a:gd name="connsiteX50" fmla="*/ 352050 w 3198914"/>
              <a:gd name="connsiteY50" fmla="*/ 29227 h 351847"/>
              <a:gd name="connsiteX51" fmla="*/ 415727 w 3198914"/>
              <a:gd name="connsiteY51" fmla="*/ 30392 h 351847"/>
              <a:gd name="connsiteX52" fmla="*/ 466291 w 3198914"/>
              <a:gd name="connsiteY52" fmla="*/ 14468 h 351847"/>
              <a:gd name="connsiteX53" fmla="*/ 538671 w 3198914"/>
              <a:gd name="connsiteY53" fmla="*/ 32567 h 351847"/>
              <a:gd name="connsiteX0" fmla="*/ 538987 w 3199230"/>
              <a:gd name="connsiteY0" fmla="*/ 22405 h 341685"/>
              <a:gd name="connsiteX1" fmla="*/ 623300 w 3199230"/>
              <a:gd name="connsiteY1" fmla="*/ 13434 h 341685"/>
              <a:gd name="connsiteX2" fmla="*/ 716374 w 3199230"/>
              <a:gd name="connsiteY2" fmla="*/ 8656 h 341685"/>
              <a:gd name="connsiteX3" fmla="*/ 805686 w 3199230"/>
              <a:gd name="connsiteY3" fmla="*/ 13938 h 341685"/>
              <a:gd name="connsiteX4" fmla="*/ 873184 w 3199230"/>
              <a:gd name="connsiteY4" fmla="*/ 12152 h 341685"/>
              <a:gd name="connsiteX5" fmla="*/ 931920 w 3199230"/>
              <a:gd name="connsiteY5" fmla="*/ 5083 h 341685"/>
              <a:gd name="connsiteX6" fmla="*/ 1000007 w 3199230"/>
              <a:gd name="connsiteY6" fmla="*/ 4811 h 341685"/>
              <a:gd name="connsiteX7" fmla="*/ 1080559 w 3199230"/>
              <a:gd name="connsiteY7" fmla="*/ 15220 h 341685"/>
              <a:gd name="connsiteX8" fmla="*/ 1160932 w 3199230"/>
              <a:gd name="connsiteY8" fmla="*/ 26638 h 341685"/>
              <a:gd name="connsiteX9" fmla="*/ 1245482 w 3199230"/>
              <a:gd name="connsiteY9" fmla="*/ 13550 h 341685"/>
              <a:gd name="connsiteX10" fmla="*/ 1321740 w 3199230"/>
              <a:gd name="connsiteY10" fmla="*/ 1859 h 341685"/>
              <a:gd name="connsiteX11" fmla="*/ 1393707 w 3199230"/>
              <a:gd name="connsiteY11" fmla="*/ 12773 h 341685"/>
              <a:gd name="connsiteX12" fmla="*/ 1469907 w 3199230"/>
              <a:gd name="connsiteY12" fmla="*/ 23687 h 341685"/>
              <a:gd name="connsiteX13" fmla="*/ 1579974 w 3199230"/>
              <a:gd name="connsiteY13" fmla="*/ 8540 h 341685"/>
              <a:gd name="connsiteX14" fmla="*/ 1634770 w 3199230"/>
              <a:gd name="connsiteY14" fmla="*/ 18677 h 341685"/>
              <a:gd name="connsiteX15" fmla="*/ 1702740 w 3199230"/>
              <a:gd name="connsiteY15" fmla="*/ 24969 h 341685"/>
              <a:gd name="connsiteX16" fmla="*/ 1778645 w 3199230"/>
              <a:gd name="connsiteY16" fmla="*/ 17006 h 341685"/>
              <a:gd name="connsiteX17" fmla="*/ 1850907 w 3199230"/>
              <a:gd name="connsiteY17" fmla="*/ 7375 h 341685"/>
              <a:gd name="connsiteX18" fmla="*/ 1910291 w 3199230"/>
              <a:gd name="connsiteY18" fmla="*/ 14559 h 341685"/>
              <a:gd name="connsiteX19" fmla="*/ 1956740 w 3199230"/>
              <a:gd name="connsiteY19" fmla="*/ 25473 h 341685"/>
              <a:gd name="connsiteX20" fmla="*/ 2020240 w 3199230"/>
              <a:gd name="connsiteY20" fmla="*/ 23298 h 341685"/>
              <a:gd name="connsiteX21" fmla="*/ 2079270 w 3199230"/>
              <a:gd name="connsiteY21" fmla="*/ 12773 h 341685"/>
              <a:gd name="connsiteX22" fmla="*/ 2138774 w 3199230"/>
              <a:gd name="connsiteY22" fmla="*/ 4422 h 341685"/>
              <a:gd name="connsiteX23" fmla="*/ 2197863 w 3199230"/>
              <a:gd name="connsiteY23" fmla="*/ 14055 h 341685"/>
              <a:gd name="connsiteX24" fmla="*/ 2265538 w 3199230"/>
              <a:gd name="connsiteY24" fmla="*/ 24579 h 341685"/>
              <a:gd name="connsiteX25" fmla="*/ 2328978 w 3199230"/>
              <a:gd name="connsiteY25" fmla="*/ 17006 h 341685"/>
              <a:gd name="connsiteX26" fmla="*/ 2401240 w 3199230"/>
              <a:gd name="connsiteY26" fmla="*/ 8267 h 341685"/>
              <a:gd name="connsiteX27" fmla="*/ 2447807 w 3199230"/>
              <a:gd name="connsiteY27" fmla="*/ 18793 h 341685"/>
              <a:gd name="connsiteX28" fmla="*/ 2519774 w 3199230"/>
              <a:gd name="connsiteY28" fmla="*/ 23298 h 341685"/>
              <a:gd name="connsiteX29" fmla="*/ 2595561 w 3199230"/>
              <a:gd name="connsiteY29" fmla="*/ 16230 h 341685"/>
              <a:gd name="connsiteX30" fmla="*/ 2667940 w 3199230"/>
              <a:gd name="connsiteY30" fmla="*/ 1859 h 341685"/>
              <a:gd name="connsiteX31" fmla="*/ 2735733 w 3199230"/>
              <a:gd name="connsiteY31" fmla="*/ 8773 h 341685"/>
              <a:gd name="connsiteX32" fmla="*/ 2819986 w 3199230"/>
              <a:gd name="connsiteY32" fmla="*/ 17900 h 341685"/>
              <a:gd name="connsiteX33" fmla="*/ 2888074 w 3199230"/>
              <a:gd name="connsiteY33" fmla="*/ 25473 h 341685"/>
              <a:gd name="connsiteX34" fmla="*/ 2925701 w 3199230"/>
              <a:gd name="connsiteY34" fmla="*/ 15724 h 341685"/>
              <a:gd name="connsiteX35" fmla="*/ 3006548 w 3199230"/>
              <a:gd name="connsiteY35" fmla="*/ 4423 h 341685"/>
              <a:gd name="connsiteX36" fmla="*/ 3061641 w 3199230"/>
              <a:gd name="connsiteY36" fmla="*/ 9432 h 341685"/>
              <a:gd name="connsiteX37" fmla="*/ 3112913 w 3199230"/>
              <a:gd name="connsiteY37" fmla="*/ 17900 h 341685"/>
              <a:gd name="connsiteX38" fmla="*/ 3171707 w 3199230"/>
              <a:gd name="connsiteY38" fmla="*/ 21240 h 341685"/>
              <a:gd name="connsiteX39" fmla="*/ 3192874 w 3199230"/>
              <a:gd name="connsiteY39" fmla="*/ 50872 h 341685"/>
              <a:gd name="connsiteX40" fmla="*/ 3197107 w 3199230"/>
              <a:gd name="connsiteY40" fmla="*/ 313340 h 341685"/>
              <a:gd name="connsiteX41" fmla="*/ 3192874 w 3199230"/>
              <a:gd name="connsiteY41" fmla="*/ 334506 h 341685"/>
              <a:gd name="connsiteX42" fmla="*/ 508940 w 3199230"/>
              <a:gd name="connsiteY42" fmla="*/ 326040 h 341685"/>
              <a:gd name="connsiteX43" fmla="*/ 940 w 3199230"/>
              <a:gd name="connsiteY43" fmla="*/ 326040 h 341685"/>
              <a:gd name="connsiteX44" fmla="*/ 940 w 3199230"/>
              <a:gd name="connsiteY44" fmla="*/ 215973 h 341685"/>
              <a:gd name="connsiteX45" fmla="*/ 13641 w 3199230"/>
              <a:gd name="connsiteY45" fmla="*/ 38911 h 341685"/>
              <a:gd name="connsiteX46" fmla="*/ 68792 w 3199230"/>
              <a:gd name="connsiteY46" fmla="*/ 5082 h 341685"/>
              <a:gd name="connsiteX47" fmla="*/ 157692 w 3199230"/>
              <a:gd name="connsiteY47" fmla="*/ 5472 h 341685"/>
              <a:gd name="connsiteX48" fmla="*/ 220778 w 3199230"/>
              <a:gd name="connsiteY48" fmla="*/ 12269 h 341685"/>
              <a:gd name="connsiteX49" fmla="*/ 276107 w 3199230"/>
              <a:gd name="connsiteY49" fmla="*/ 73 h 341685"/>
              <a:gd name="connsiteX50" fmla="*/ 352366 w 3199230"/>
              <a:gd name="connsiteY50" fmla="*/ 19065 h 341685"/>
              <a:gd name="connsiteX51" fmla="*/ 416043 w 3199230"/>
              <a:gd name="connsiteY51" fmla="*/ 20230 h 341685"/>
              <a:gd name="connsiteX52" fmla="*/ 466607 w 3199230"/>
              <a:gd name="connsiteY52" fmla="*/ 4306 h 341685"/>
              <a:gd name="connsiteX53" fmla="*/ 538987 w 3199230"/>
              <a:gd name="connsiteY53" fmla="*/ 22405 h 341685"/>
              <a:gd name="connsiteX0" fmla="*/ 546714 w 3206957"/>
              <a:gd name="connsiteY0" fmla="*/ 22405 h 341685"/>
              <a:gd name="connsiteX1" fmla="*/ 631027 w 3206957"/>
              <a:gd name="connsiteY1" fmla="*/ 13434 h 341685"/>
              <a:gd name="connsiteX2" fmla="*/ 724101 w 3206957"/>
              <a:gd name="connsiteY2" fmla="*/ 8656 h 341685"/>
              <a:gd name="connsiteX3" fmla="*/ 813413 w 3206957"/>
              <a:gd name="connsiteY3" fmla="*/ 13938 h 341685"/>
              <a:gd name="connsiteX4" fmla="*/ 880911 w 3206957"/>
              <a:gd name="connsiteY4" fmla="*/ 12152 h 341685"/>
              <a:gd name="connsiteX5" fmla="*/ 939647 w 3206957"/>
              <a:gd name="connsiteY5" fmla="*/ 5083 h 341685"/>
              <a:gd name="connsiteX6" fmla="*/ 1007734 w 3206957"/>
              <a:gd name="connsiteY6" fmla="*/ 4811 h 341685"/>
              <a:gd name="connsiteX7" fmla="*/ 1088286 w 3206957"/>
              <a:gd name="connsiteY7" fmla="*/ 15220 h 341685"/>
              <a:gd name="connsiteX8" fmla="*/ 1168659 w 3206957"/>
              <a:gd name="connsiteY8" fmla="*/ 26638 h 341685"/>
              <a:gd name="connsiteX9" fmla="*/ 1253209 w 3206957"/>
              <a:gd name="connsiteY9" fmla="*/ 13550 h 341685"/>
              <a:gd name="connsiteX10" fmla="*/ 1329467 w 3206957"/>
              <a:gd name="connsiteY10" fmla="*/ 1859 h 341685"/>
              <a:gd name="connsiteX11" fmla="*/ 1401434 w 3206957"/>
              <a:gd name="connsiteY11" fmla="*/ 12773 h 341685"/>
              <a:gd name="connsiteX12" fmla="*/ 1477634 w 3206957"/>
              <a:gd name="connsiteY12" fmla="*/ 23687 h 341685"/>
              <a:gd name="connsiteX13" fmla="*/ 1587701 w 3206957"/>
              <a:gd name="connsiteY13" fmla="*/ 8540 h 341685"/>
              <a:gd name="connsiteX14" fmla="*/ 1642497 w 3206957"/>
              <a:gd name="connsiteY14" fmla="*/ 18677 h 341685"/>
              <a:gd name="connsiteX15" fmla="*/ 1710467 w 3206957"/>
              <a:gd name="connsiteY15" fmla="*/ 24969 h 341685"/>
              <a:gd name="connsiteX16" fmla="*/ 1786372 w 3206957"/>
              <a:gd name="connsiteY16" fmla="*/ 17006 h 341685"/>
              <a:gd name="connsiteX17" fmla="*/ 1858634 w 3206957"/>
              <a:gd name="connsiteY17" fmla="*/ 7375 h 341685"/>
              <a:gd name="connsiteX18" fmla="*/ 1918018 w 3206957"/>
              <a:gd name="connsiteY18" fmla="*/ 14559 h 341685"/>
              <a:gd name="connsiteX19" fmla="*/ 1964467 w 3206957"/>
              <a:gd name="connsiteY19" fmla="*/ 25473 h 341685"/>
              <a:gd name="connsiteX20" fmla="*/ 2027967 w 3206957"/>
              <a:gd name="connsiteY20" fmla="*/ 23298 h 341685"/>
              <a:gd name="connsiteX21" fmla="*/ 2086997 w 3206957"/>
              <a:gd name="connsiteY21" fmla="*/ 12773 h 341685"/>
              <a:gd name="connsiteX22" fmla="*/ 2146501 w 3206957"/>
              <a:gd name="connsiteY22" fmla="*/ 4422 h 341685"/>
              <a:gd name="connsiteX23" fmla="*/ 2205590 w 3206957"/>
              <a:gd name="connsiteY23" fmla="*/ 14055 h 341685"/>
              <a:gd name="connsiteX24" fmla="*/ 2273265 w 3206957"/>
              <a:gd name="connsiteY24" fmla="*/ 24579 h 341685"/>
              <a:gd name="connsiteX25" fmla="*/ 2336705 w 3206957"/>
              <a:gd name="connsiteY25" fmla="*/ 17006 h 341685"/>
              <a:gd name="connsiteX26" fmla="*/ 2408967 w 3206957"/>
              <a:gd name="connsiteY26" fmla="*/ 8267 h 341685"/>
              <a:gd name="connsiteX27" fmla="*/ 2455534 w 3206957"/>
              <a:gd name="connsiteY27" fmla="*/ 18793 h 341685"/>
              <a:gd name="connsiteX28" fmla="*/ 2527501 w 3206957"/>
              <a:gd name="connsiteY28" fmla="*/ 23298 h 341685"/>
              <a:gd name="connsiteX29" fmla="*/ 2603288 w 3206957"/>
              <a:gd name="connsiteY29" fmla="*/ 16230 h 341685"/>
              <a:gd name="connsiteX30" fmla="*/ 2675667 w 3206957"/>
              <a:gd name="connsiteY30" fmla="*/ 1859 h 341685"/>
              <a:gd name="connsiteX31" fmla="*/ 2743460 w 3206957"/>
              <a:gd name="connsiteY31" fmla="*/ 8773 h 341685"/>
              <a:gd name="connsiteX32" fmla="*/ 2827713 w 3206957"/>
              <a:gd name="connsiteY32" fmla="*/ 17900 h 341685"/>
              <a:gd name="connsiteX33" fmla="*/ 2895801 w 3206957"/>
              <a:gd name="connsiteY33" fmla="*/ 25473 h 341685"/>
              <a:gd name="connsiteX34" fmla="*/ 2933428 w 3206957"/>
              <a:gd name="connsiteY34" fmla="*/ 15724 h 341685"/>
              <a:gd name="connsiteX35" fmla="*/ 3014275 w 3206957"/>
              <a:gd name="connsiteY35" fmla="*/ 4423 h 341685"/>
              <a:gd name="connsiteX36" fmla="*/ 3069368 w 3206957"/>
              <a:gd name="connsiteY36" fmla="*/ 9432 h 341685"/>
              <a:gd name="connsiteX37" fmla="*/ 3120640 w 3206957"/>
              <a:gd name="connsiteY37" fmla="*/ 17900 h 341685"/>
              <a:gd name="connsiteX38" fmla="*/ 3179434 w 3206957"/>
              <a:gd name="connsiteY38" fmla="*/ 21240 h 341685"/>
              <a:gd name="connsiteX39" fmla="*/ 3200601 w 3206957"/>
              <a:gd name="connsiteY39" fmla="*/ 50872 h 341685"/>
              <a:gd name="connsiteX40" fmla="*/ 3204834 w 3206957"/>
              <a:gd name="connsiteY40" fmla="*/ 313340 h 341685"/>
              <a:gd name="connsiteX41" fmla="*/ 3200601 w 3206957"/>
              <a:gd name="connsiteY41" fmla="*/ 334506 h 341685"/>
              <a:gd name="connsiteX42" fmla="*/ 516667 w 3206957"/>
              <a:gd name="connsiteY42" fmla="*/ 326040 h 341685"/>
              <a:gd name="connsiteX43" fmla="*/ 8667 w 3206957"/>
              <a:gd name="connsiteY43" fmla="*/ 326040 h 341685"/>
              <a:gd name="connsiteX44" fmla="*/ 8667 w 3206957"/>
              <a:gd name="connsiteY44" fmla="*/ 215973 h 341685"/>
              <a:gd name="connsiteX45" fmla="*/ 4199 w 3206957"/>
              <a:gd name="connsiteY45" fmla="*/ 40193 h 341685"/>
              <a:gd name="connsiteX46" fmla="*/ 76519 w 3206957"/>
              <a:gd name="connsiteY46" fmla="*/ 5082 h 341685"/>
              <a:gd name="connsiteX47" fmla="*/ 165419 w 3206957"/>
              <a:gd name="connsiteY47" fmla="*/ 5472 h 341685"/>
              <a:gd name="connsiteX48" fmla="*/ 228505 w 3206957"/>
              <a:gd name="connsiteY48" fmla="*/ 12269 h 341685"/>
              <a:gd name="connsiteX49" fmla="*/ 283834 w 3206957"/>
              <a:gd name="connsiteY49" fmla="*/ 73 h 341685"/>
              <a:gd name="connsiteX50" fmla="*/ 360093 w 3206957"/>
              <a:gd name="connsiteY50" fmla="*/ 19065 h 341685"/>
              <a:gd name="connsiteX51" fmla="*/ 423770 w 3206957"/>
              <a:gd name="connsiteY51" fmla="*/ 20230 h 341685"/>
              <a:gd name="connsiteX52" fmla="*/ 474334 w 3206957"/>
              <a:gd name="connsiteY52" fmla="*/ 4306 h 341685"/>
              <a:gd name="connsiteX53" fmla="*/ 546714 w 3206957"/>
              <a:gd name="connsiteY53" fmla="*/ 22405 h 341685"/>
              <a:gd name="connsiteX0" fmla="*/ 542978 w 3203221"/>
              <a:gd name="connsiteY0" fmla="*/ 22405 h 341685"/>
              <a:gd name="connsiteX1" fmla="*/ 627291 w 3203221"/>
              <a:gd name="connsiteY1" fmla="*/ 13434 h 341685"/>
              <a:gd name="connsiteX2" fmla="*/ 720365 w 3203221"/>
              <a:gd name="connsiteY2" fmla="*/ 8656 h 341685"/>
              <a:gd name="connsiteX3" fmla="*/ 809677 w 3203221"/>
              <a:gd name="connsiteY3" fmla="*/ 13938 h 341685"/>
              <a:gd name="connsiteX4" fmla="*/ 877175 w 3203221"/>
              <a:gd name="connsiteY4" fmla="*/ 12152 h 341685"/>
              <a:gd name="connsiteX5" fmla="*/ 935911 w 3203221"/>
              <a:gd name="connsiteY5" fmla="*/ 5083 h 341685"/>
              <a:gd name="connsiteX6" fmla="*/ 1003998 w 3203221"/>
              <a:gd name="connsiteY6" fmla="*/ 4811 h 341685"/>
              <a:gd name="connsiteX7" fmla="*/ 1084550 w 3203221"/>
              <a:gd name="connsiteY7" fmla="*/ 15220 h 341685"/>
              <a:gd name="connsiteX8" fmla="*/ 1164923 w 3203221"/>
              <a:gd name="connsiteY8" fmla="*/ 26638 h 341685"/>
              <a:gd name="connsiteX9" fmla="*/ 1249473 w 3203221"/>
              <a:gd name="connsiteY9" fmla="*/ 13550 h 341685"/>
              <a:gd name="connsiteX10" fmla="*/ 1325731 w 3203221"/>
              <a:gd name="connsiteY10" fmla="*/ 1859 h 341685"/>
              <a:gd name="connsiteX11" fmla="*/ 1397698 w 3203221"/>
              <a:gd name="connsiteY11" fmla="*/ 12773 h 341685"/>
              <a:gd name="connsiteX12" fmla="*/ 1473898 w 3203221"/>
              <a:gd name="connsiteY12" fmla="*/ 23687 h 341685"/>
              <a:gd name="connsiteX13" fmla="*/ 1583965 w 3203221"/>
              <a:gd name="connsiteY13" fmla="*/ 8540 h 341685"/>
              <a:gd name="connsiteX14" fmla="*/ 1638761 w 3203221"/>
              <a:gd name="connsiteY14" fmla="*/ 18677 h 341685"/>
              <a:gd name="connsiteX15" fmla="*/ 1706731 w 3203221"/>
              <a:gd name="connsiteY15" fmla="*/ 24969 h 341685"/>
              <a:gd name="connsiteX16" fmla="*/ 1782636 w 3203221"/>
              <a:gd name="connsiteY16" fmla="*/ 17006 h 341685"/>
              <a:gd name="connsiteX17" fmla="*/ 1854898 w 3203221"/>
              <a:gd name="connsiteY17" fmla="*/ 7375 h 341685"/>
              <a:gd name="connsiteX18" fmla="*/ 1914282 w 3203221"/>
              <a:gd name="connsiteY18" fmla="*/ 14559 h 341685"/>
              <a:gd name="connsiteX19" fmla="*/ 1960731 w 3203221"/>
              <a:gd name="connsiteY19" fmla="*/ 25473 h 341685"/>
              <a:gd name="connsiteX20" fmla="*/ 2024231 w 3203221"/>
              <a:gd name="connsiteY20" fmla="*/ 23298 h 341685"/>
              <a:gd name="connsiteX21" fmla="*/ 2083261 w 3203221"/>
              <a:gd name="connsiteY21" fmla="*/ 12773 h 341685"/>
              <a:gd name="connsiteX22" fmla="*/ 2142765 w 3203221"/>
              <a:gd name="connsiteY22" fmla="*/ 4422 h 341685"/>
              <a:gd name="connsiteX23" fmla="*/ 2201854 w 3203221"/>
              <a:gd name="connsiteY23" fmla="*/ 14055 h 341685"/>
              <a:gd name="connsiteX24" fmla="*/ 2269529 w 3203221"/>
              <a:gd name="connsiteY24" fmla="*/ 24579 h 341685"/>
              <a:gd name="connsiteX25" fmla="*/ 2332969 w 3203221"/>
              <a:gd name="connsiteY25" fmla="*/ 17006 h 341685"/>
              <a:gd name="connsiteX26" fmla="*/ 2405231 w 3203221"/>
              <a:gd name="connsiteY26" fmla="*/ 8267 h 341685"/>
              <a:gd name="connsiteX27" fmla="*/ 2451798 w 3203221"/>
              <a:gd name="connsiteY27" fmla="*/ 18793 h 341685"/>
              <a:gd name="connsiteX28" fmla="*/ 2523765 w 3203221"/>
              <a:gd name="connsiteY28" fmla="*/ 23298 h 341685"/>
              <a:gd name="connsiteX29" fmla="*/ 2599552 w 3203221"/>
              <a:gd name="connsiteY29" fmla="*/ 16230 h 341685"/>
              <a:gd name="connsiteX30" fmla="*/ 2671931 w 3203221"/>
              <a:gd name="connsiteY30" fmla="*/ 1859 h 341685"/>
              <a:gd name="connsiteX31" fmla="*/ 2739724 w 3203221"/>
              <a:gd name="connsiteY31" fmla="*/ 8773 h 341685"/>
              <a:gd name="connsiteX32" fmla="*/ 2823977 w 3203221"/>
              <a:gd name="connsiteY32" fmla="*/ 17900 h 341685"/>
              <a:gd name="connsiteX33" fmla="*/ 2892065 w 3203221"/>
              <a:gd name="connsiteY33" fmla="*/ 25473 h 341685"/>
              <a:gd name="connsiteX34" fmla="*/ 2929692 w 3203221"/>
              <a:gd name="connsiteY34" fmla="*/ 15724 h 341685"/>
              <a:gd name="connsiteX35" fmla="*/ 3010539 w 3203221"/>
              <a:gd name="connsiteY35" fmla="*/ 4423 h 341685"/>
              <a:gd name="connsiteX36" fmla="*/ 3065632 w 3203221"/>
              <a:gd name="connsiteY36" fmla="*/ 9432 h 341685"/>
              <a:gd name="connsiteX37" fmla="*/ 3116904 w 3203221"/>
              <a:gd name="connsiteY37" fmla="*/ 17900 h 341685"/>
              <a:gd name="connsiteX38" fmla="*/ 3175698 w 3203221"/>
              <a:gd name="connsiteY38" fmla="*/ 21240 h 341685"/>
              <a:gd name="connsiteX39" fmla="*/ 3196865 w 3203221"/>
              <a:gd name="connsiteY39" fmla="*/ 50872 h 341685"/>
              <a:gd name="connsiteX40" fmla="*/ 3201098 w 3203221"/>
              <a:gd name="connsiteY40" fmla="*/ 313340 h 341685"/>
              <a:gd name="connsiteX41" fmla="*/ 3196865 w 3203221"/>
              <a:gd name="connsiteY41" fmla="*/ 334506 h 341685"/>
              <a:gd name="connsiteX42" fmla="*/ 512931 w 3203221"/>
              <a:gd name="connsiteY42" fmla="*/ 326040 h 341685"/>
              <a:gd name="connsiteX43" fmla="*/ 4931 w 3203221"/>
              <a:gd name="connsiteY43" fmla="*/ 326040 h 341685"/>
              <a:gd name="connsiteX44" fmla="*/ 4931 w 3203221"/>
              <a:gd name="connsiteY44" fmla="*/ 215973 h 341685"/>
              <a:gd name="connsiteX45" fmla="*/ 463 w 3203221"/>
              <a:gd name="connsiteY45" fmla="*/ 40193 h 341685"/>
              <a:gd name="connsiteX46" fmla="*/ 72783 w 3203221"/>
              <a:gd name="connsiteY46" fmla="*/ 5082 h 341685"/>
              <a:gd name="connsiteX47" fmla="*/ 161683 w 3203221"/>
              <a:gd name="connsiteY47" fmla="*/ 5472 h 341685"/>
              <a:gd name="connsiteX48" fmla="*/ 224769 w 3203221"/>
              <a:gd name="connsiteY48" fmla="*/ 12269 h 341685"/>
              <a:gd name="connsiteX49" fmla="*/ 280098 w 3203221"/>
              <a:gd name="connsiteY49" fmla="*/ 73 h 341685"/>
              <a:gd name="connsiteX50" fmla="*/ 356357 w 3203221"/>
              <a:gd name="connsiteY50" fmla="*/ 19065 h 341685"/>
              <a:gd name="connsiteX51" fmla="*/ 420034 w 3203221"/>
              <a:gd name="connsiteY51" fmla="*/ 20230 h 341685"/>
              <a:gd name="connsiteX52" fmla="*/ 470598 w 3203221"/>
              <a:gd name="connsiteY52" fmla="*/ 4306 h 341685"/>
              <a:gd name="connsiteX53" fmla="*/ 542978 w 3203221"/>
              <a:gd name="connsiteY53" fmla="*/ 22405 h 341685"/>
              <a:gd name="connsiteX0" fmla="*/ 545486 w 3205729"/>
              <a:gd name="connsiteY0" fmla="*/ 22405 h 341685"/>
              <a:gd name="connsiteX1" fmla="*/ 629799 w 3205729"/>
              <a:gd name="connsiteY1" fmla="*/ 13434 h 341685"/>
              <a:gd name="connsiteX2" fmla="*/ 722873 w 3205729"/>
              <a:gd name="connsiteY2" fmla="*/ 8656 h 341685"/>
              <a:gd name="connsiteX3" fmla="*/ 812185 w 3205729"/>
              <a:gd name="connsiteY3" fmla="*/ 13938 h 341685"/>
              <a:gd name="connsiteX4" fmla="*/ 879683 w 3205729"/>
              <a:gd name="connsiteY4" fmla="*/ 12152 h 341685"/>
              <a:gd name="connsiteX5" fmla="*/ 938419 w 3205729"/>
              <a:gd name="connsiteY5" fmla="*/ 5083 h 341685"/>
              <a:gd name="connsiteX6" fmla="*/ 1006506 w 3205729"/>
              <a:gd name="connsiteY6" fmla="*/ 4811 h 341685"/>
              <a:gd name="connsiteX7" fmla="*/ 1087058 w 3205729"/>
              <a:gd name="connsiteY7" fmla="*/ 15220 h 341685"/>
              <a:gd name="connsiteX8" fmla="*/ 1167431 w 3205729"/>
              <a:gd name="connsiteY8" fmla="*/ 26638 h 341685"/>
              <a:gd name="connsiteX9" fmla="*/ 1251981 w 3205729"/>
              <a:gd name="connsiteY9" fmla="*/ 13550 h 341685"/>
              <a:gd name="connsiteX10" fmla="*/ 1328239 w 3205729"/>
              <a:gd name="connsiteY10" fmla="*/ 1859 h 341685"/>
              <a:gd name="connsiteX11" fmla="*/ 1400206 w 3205729"/>
              <a:gd name="connsiteY11" fmla="*/ 12773 h 341685"/>
              <a:gd name="connsiteX12" fmla="*/ 1476406 w 3205729"/>
              <a:gd name="connsiteY12" fmla="*/ 23687 h 341685"/>
              <a:gd name="connsiteX13" fmla="*/ 1586473 w 3205729"/>
              <a:gd name="connsiteY13" fmla="*/ 8540 h 341685"/>
              <a:gd name="connsiteX14" fmla="*/ 1641269 w 3205729"/>
              <a:gd name="connsiteY14" fmla="*/ 18677 h 341685"/>
              <a:gd name="connsiteX15" fmla="*/ 1709239 w 3205729"/>
              <a:gd name="connsiteY15" fmla="*/ 24969 h 341685"/>
              <a:gd name="connsiteX16" fmla="*/ 1785144 w 3205729"/>
              <a:gd name="connsiteY16" fmla="*/ 17006 h 341685"/>
              <a:gd name="connsiteX17" fmla="*/ 1857406 w 3205729"/>
              <a:gd name="connsiteY17" fmla="*/ 7375 h 341685"/>
              <a:gd name="connsiteX18" fmla="*/ 1916790 w 3205729"/>
              <a:gd name="connsiteY18" fmla="*/ 14559 h 341685"/>
              <a:gd name="connsiteX19" fmla="*/ 1963239 w 3205729"/>
              <a:gd name="connsiteY19" fmla="*/ 25473 h 341685"/>
              <a:gd name="connsiteX20" fmla="*/ 2026739 w 3205729"/>
              <a:gd name="connsiteY20" fmla="*/ 23298 h 341685"/>
              <a:gd name="connsiteX21" fmla="*/ 2085769 w 3205729"/>
              <a:gd name="connsiteY21" fmla="*/ 12773 h 341685"/>
              <a:gd name="connsiteX22" fmla="*/ 2145273 w 3205729"/>
              <a:gd name="connsiteY22" fmla="*/ 4422 h 341685"/>
              <a:gd name="connsiteX23" fmla="*/ 2204362 w 3205729"/>
              <a:gd name="connsiteY23" fmla="*/ 14055 h 341685"/>
              <a:gd name="connsiteX24" fmla="*/ 2272037 w 3205729"/>
              <a:gd name="connsiteY24" fmla="*/ 24579 h 341685"/>
              <a:gd name="connsiteX25" fmla="*/ 2335477 w 3205729"/>
              <a:gd name="connsiteY25" fmla="*/ 17006 h 341685"/>
              <a:gd name="connsiteX26" fmla="*/ 2407739 w 3205729"/>
              <a:gd name="connsiteY26" fmla="*/ 8267 h 341685"/>
              <a:gd name="connsiteX27" fmla="*/ 2454306 w 3205729"/>
              <a:gd name="connsiteY27" fmla="*/ 18793 h 341685"/>
              <a:gd name="connsiteX28" fmla="*/ 2526273 w 3205729"/>
              <a:gd name="connsiteY28" fmla="*/ 23298 h 341685"/>
              <a:gd name="connsiteX29" fmla="*/ 2602060 w 3205729"/>
              <a:gd name="connsiteY29" fmla="*/ 16230 h 341685"/>
              <a:gd name="connsiteX30" fmla="*/ 2674439 w 3205729"/>
              <a:gd name="connsiteY30" fmla="*/ 1859 h 341685"/>
              <a:gd name="connsiteX31" fmla="*/ 2742232 w 3205729"/>
              <a:gd name="connsiteY31" fmla="*/ 8773 h 341685"/>
              <a:gd name="connsiteX32" fmla="*/ 2826485 w 3205729"/>
              <a:gd name="connsiteY32" fmla="*/ 17900 h 341685"/>
              <a:gd name="connsiteX33" fmla="*/ 2894573 w 3205729"/>
              <a:gd name="connsiteY33" fmla="*/ 25473 h 341685"/>
              <a:gd name="connsiteX34" fmla="*/ 2932200 w 3205729"/>
              <a:gd name="connsiteY34" fmla="*/ 15724 h 341685"/>
              <a:gd name="connsiteX35" fmla="*/ 3013047 w 3205729"/>
              <a:gd name="connsiteY35" fmla="*/ 4423 h 341685"/>
              <a:gd name="connsiteX36" fmla="*/ 3068140 w 3205729"/>
              <a:gd name="connsiteY36" fmla="*/ 9432 h 341685"/>
              <a:gd name="connsiteX37" fmla="*/ 3119412 w 3205729"/>
              <a:gd name="connsiteY37" fmla="*/ 17900 h 341685"/>
              <a:gd name="connsiteX38" fmla="*/ 3178206 w 3205729"/>
              <a:gd name="connsiteY38" fmla="*/ 21240 h 341685"/>
              <a:gd name="connsiteX39" fmla="*/ 3199373 w 3205729"/>
              <a:gd name="connsiteY39" fmla="*/ 50872 h 341685"/>
              <a:gd name="connsiteX40" fmla="*/ 3203606 w 3205729"/>
              <a:gd name="connsiteY40" fmla="*/ 313340 h 341685"/>
              <a:gd name="connsiteX41" fmla="*/ 3199373 w 3205729"/>
              <a:gd name="connsiteY41" fmla="*/ 334506 h 341685"/>
              <a:gd name="connsiteX42" fmla="*/ 515439 w 3205729"/>
              <a:gd name="connsiteY42" fmla="*/ 326040 h 341685"/>
              <a:gd name="connsiteX43" fmla="*/ 7439 w 3205729"/>
              <a:gd name="connsiteY43" fmla="*/ 326040 h 341685"/>
              <a:gd name="connsiteX44" fmla="*/ 7439 w 3205729"/>
              <a:gd name="connsiteY44" fmla="*/ 215973 h 341685"/>
              <a:gd name="connsiteX45" fmla="*/ 2971 w 3205729"/>
              <a:gd name="connsiteY45" fmla="*/ 40193 h 341685"/>
              <a:gd name="connsiteX46" fmla="*/ 58121 w 3205729"/>
              <a:gd name="connsiteY46" fmla="*/ 15335 h 341685"/>
              <a:gd name="connsiteX47" fmla="*/ 164191 w 3205729"/>
              <a:gd name="connsiteY47" fmla="*/ 5472 h 341685"/>
              <a:gd name="connsiteX48" fmla="*/ 227277 w 3205729"/>
              <a:gd name="connsiteY48" fmla="*/ 12269 h 341685"/>
              <a:gd name="connsiteX49" fmla="*/ 282606 w 3205729"/>
              <a:gd name="connsiteY49" fmla="*/ 73 h 341685"/>
              <a:gd name="connsiteX50" fmla="*/ 358865 w 3205729"/>
              <a:gd name="connsiteY50" fmla="*/ 19065 h 341685"/>
              <a:gd name="connsiteX51" fmla="*/ 422542 w 3205729"/>
              <a:gd name="connsiteY51" fmla="*/ 20230 h 341685"/>
              <a:gd name="connsiteX52" fmla="*/ 473106 w 3205729"/>
              <a:gd name="connsiteY52" fmla="*/ 4306 h 341685"/>
              <a:gd name="connsiteX53" fmla="*/ 545486 w 3205729"/>
              <a:gd name="connsiteY53" fmla="*/ 22405 h 341685"/>
              <a:gd name="connsiteX0" fmla="*/ 545486 w 3205729"/>
              <a:gd name="connsiteY0" fmla="*/ 22427 h 341707"/>
              <a:gd name="connsiteX1" fmla="*/ 629799 w 3205729"/>
              <a:gd name="connsiteY1" fmla="*/ 13456 h 341707"/>
              <a:gd name="connsiteX2" fmla="*/ 722873 w 3205729"/>
              <a:gd name="connsiteY2" fmla="*/ 8678 h 341707"/>
              <a:gd name="connsiteX3" fmla="*/ 812185 w 3205729"/>
              <a:gd name="connsiteY3" fmla="*/ 13960 h 341707"/>
              <a:gd name="connsiteX4" fmla="*/ 879683 w 3205729"/>
              <a:gd name="connsiteY4" fmla="*/ 12174 h 341707"/>
              <a:gd name="connsiteX5" fmla="*/ 938419 w 3205729"/>
              <a:gd name="connsiteY5" fmla="*/ 5105 h 341707"/>
              <a:gd name="connsiteX6" fmla="*/ 1006506 w 3205729"/>
              <a:gd name="connsiteY6" fmla="*/ 4833 h 341707"/>
              <a:gd name="connsiteX7" fmla="*/ 1087058 w 3205729"/>
              <a:gd name="connsiteY7" fmla="*/ 15242 h 341707"/>
              <a:gd name="connsiteX8" fmla="*/ 1167431 w 3205729"/>
              <a:gd name="connsiteY8" fmla="*/ 26660 h 341707"/>
              <a:gd name="connsiteX9" fmla="*/ 1251981 w 3205729"/>
              <a:gd name="connsiteY9" fmla="*/ 13572 h 341707"/>
              <a:gd name="connsiteX10" fmla="*/ 1328239 w 3205729"/>
              <a:gd name="connsiteY10" fmla="*/ 1881 h 341707"/>
              <a:gd name="connsiteX11" fmla="*/ 1400206 w 3205729"/>
              <a:gd name="connsiteY11" fmla="*/ 12795 h 341707"/>
              <a:gd name="connsiteX12" fmla="*/ 1476406 w 3205729"/>
              <a:gd name="connsiteY12" fmla="*/ 23709 h 341707"/>
              <a:gd name="connsiteX13" fmla="*/ 1586473 w 3205729"/>
              <a:gd name="connsiteY13" fmla="*/ 8562 h 341707"/>
              <a:gd name="connsiteX14" fmla="*/ 1641269 w 3205729"/>
              <a:gd name="connsiteY14" fmla="*/ 18699 h 341707"/>
              <a:gd name="connsiteX15" fmla="*/ 1709239 w 3205729"/>
              <a:gd name="connsiteY15" fmla="*/ 24991 h 341707"/>
              <a:gd name="connsiteX16" fmla="*/ 1785144 w 3205729"/>
              <a:gd name="connsiteY16" fmla="*/ 17028 h 341707"/>
              <a:gd name="connsiteX17" fmla="*/ 1857406 w 3205729"/>
              <a:gd name="connsiteY17" fmla="*/ 7397 h 341707"/>
              <a:gd name="connsiteX18" fmla="*/ 1916790 w 3205729"/>
              <a:gd name="connsiteY18" fmla="*/ 14581 h 341707"/>
              <a:gd name="connsiteX19" fmla="*/ 1963239 w 3205729"/>
              <a:gd name="connsiteY19" fmla="*/ 25495 h 341707"/>
              <a:gd name="connsiteX20" fmla="*/ 2026739 w 3205729"/>
              <a:gd name="connsiteY20" fmla="*/ 23320 h 341707"/>
              <a:gd name="connsiteX21" fmla="*/ 2085769 w 3205729"/>
              <a:gd name="connsiteY21" fmla="*/ 12795 h 341707"/>
              <a:gd name="connsiteX22" fmla="*/ 2145273 w 3205729"/>
              <a:gd name="connsiteY22" fmla="*/ 4444 h 341707"/>
              <a:gd name="connsiteX23" fmla="*/ 2204362 w 3205729"/>
              <a:gd name="connsiteY23" fmla="*/ 14077 h 341707"/>
              <a:gd name="connsiteX24" fmla="*/ 2272037 w 3205729"/>
              <a:gd name="connsiteY24" fmla="*/ 24601 h 341707"/>
              <a:gd name="connsiteX25" fmla="*/ 2335477 w 3205729"/>
              <a:gd name="connsiteY25" fmla="*/ 17028 h 341707"/>
              <a:gd name="connsiteX26" fmla="*/ 2407739 w 3205729"/>
              <a:gd name="connsiteY26" fmla="*/ 8289 h 341707"/>
              <a:gd name="connsiteX27" fmla="*/ 2454306 w 3205729"/>
              <a:gd name="connsiteY27" fmla="*/ 18815 h 341707"/>
              <a:gd name="connsiteX28" fmla="*/ 2526273 w 3205729"/>
              <a:gd name="connsiteY28" fmla="*/ 23320 h 341707"/>
              <a:gd name="connsiteX29" fmla="*/ 2602060 w 3205729"/>
              <a:gd name="connsiteY29" fmla="*/ 16252 h 341707"/>
              <a:gd name="connsiteX30" fmla="*/ 2674439 w 3205729"/>
              <a:gd name="connsiteY30" fmla="*/ 1881 h 341707"/>
              <a:gd name="connsiteX31" fmla="*/ 2742232 w 3205729"/>
              <a:gd name="connsiteY31" fmla="*/ 8795 h 341707"/>
              <a:gd name="connsiteX32" fmla="*/ 2826485 w 3205729"/>
              <a:gd name="connsiteY32" fmla="*/ 17922 h 341707"/>
              <a:gd name="connsiteX33" fmla="*/ 2894573 w 3205729"/>
              <a:gd name="connsiteY33" fmla="*/ 25495 h 341707"/>
              <a:gd name="connsiteX34" fmla="*/ 2932200 w 3205729"/>
              <a:gd name="connsiteY34" fmla="*/ 15746 h 341707"/>
              <a:gd name="connsiteX35" fmla="*/ 3013047 w 3205729"/>
              <a:gd name="connsiteY35" fmla="*/ 4445 h 341707"/>
              <a:gd name="connsiteX36" fmla="*/ 3068140 w 3205729"/>
              <a:gd name="connsiteY36" fmla="*/ 9454 h 341707"/>
              <a:gd name="connsiteX37" fmla="*/ 3119412 w 3205729"/>
              <a:gd name="connsiteY37" fmla="*/ 17922 h 341707"/>
              <a:gd name="connsiteX38" fmla="*/ 3178206 w 3205729"/>
              <a:gd name="connsiteY38" fmla="*/ 21262 h 341707"/>
              <a:gd name="connsiteX39" fmla="*/ 3199373 w 3205729"/>
              <a:gd name="connsiteY39" fmla="*/ 50894 h 341707"/>
              <a:gd name="connsiteX40" fmla="*/ 3203606 w 3205729"/>
              <a:gd name="connsiteY40" fmla="*/ 313362 h 341707"/>
              <a:gd name="connsiteX41" fmla="*/ 3199373 w 3205729"/>
              <a:gd name="connsiteY41" fmla="*/ 334528 h 341707"/>
              <a:gd name="connsiteX42" fmla="*/ 515439 w 3205729"/>
              <a:gd name="connsiteY42" fmla="*/ 326062 h 341707"/>
              <a:gd name="connsiteX43" fmla="*/ 7439 w 3205729"/>
              <a:gd name="connsiteY43" fmla="*/ 326062 h 341707"/>
              <a:gd name="connsiteX44" fmla="*/ 7439 w 3205729"/>
              <a:gd name="connsiteY44" fmla="*/ 215995 h 341707"/>
              <a:gd name="connsiteX45" fmla="*/ 2971 w 3205729"/>
              <a:gd name="connsiteY45" fmla="*/ 40215 h 341707"/>
              <a:gd name="connsiteX46" fmla="*/ 58121 w 3205729"/>
              <a:gd name="connsiteY46" fmla="*/ 15357 h 341707"/>
              <a:gd name="connsiteX47" fmla="*/ 138437 w 3205729"/>
              <a:gd name="connsiteY47" fmla="*/ 24719 h 341707"/>
              <a:gd name="connsiteX48" fmla="*/ 227277 w 3205729"/>
              <a:gd name="connsiteY48" fmla="*/ 12291 h 341707"/>
              <a:gd name="connsiteX49" fmla="*/ 282606 w 3205729"/>
              <a:gd name="connsiteY49" fmla="*/ 95 h 341707"/>
              <a:gd name="connsiteX50" fmla="*/ 358865 w 3205729"/>
              <a:gd name="connsiteY50" fmla="*/ 19087 h 341707"/>
              <a:gd name="connsiteX51" fmla="*/ 422542 w 3205729"/>
              <a:gd name="connsiteY51" fmla="*/ 20252 h 341707"/>
              <a:gd name="connsiteX52" fmla="*/ 473106 w 3205729"/>
              <a:gd name="connsiteY52" fmla="*/ 4328 h 341707"/>
              <a:gd name="connsiteX53" fmla="*/ 545486 w 3205729"/>
              <a:gd name="connsiteY53" fmla="*/ 22427 h 341707"/>
              <a:gd name="connsiteX0" fmla="*/ 545486 w 3205729"/>
              <a:gd name="connsiteY0" fmla="*/ 20727 h 340007"/>
              <a:gd name="connsiteX1" fmla="*/ 629799 w 3205729"/>
              <a:gd name="connsiteY1" fmla="*/ 11756 h 340007"/>
              <a:gd name="connsiteX2" fmla="*/ 722873 w 3205729"/>
              <a:gd name="connsiteY2" fmla="*/ 6978 h 340007"/>
              <a:gd name="connsiteX3" fmla="*/ 812185 w 3205729"/>
              <a:gd name="connsiteY3" fmla="*/ 12260 h 340007"/>
              <a:gd name="connsiteX4" fmla="*/ 879683 w 3205729"/>
              <a:gd name="connsiteY4" fmla="*/ 10474 h 340007"/>
              <a:gd name="connsiteX5" fmla="*/ 938419 w 3205729"/>
              <a:gd name="connsiteY5" fmla="*/ 3405 h 340007"/>
              <a:gd name="connsiteX6" fmla="*/ 1006506 w 3205729"/>
              <a:gd name="connsiteY6" fmla="*/ 3133 h 340007"/>
              <a:gd name="connsiteX7" fmla="*/ 1087058 w 3205729"/>
              <a:gd name="connsiteY7" fmla="*/ 13542 h 340007"/>
              <a:gd name="connsiteX8" fmla="*/ 1167431 w 3205729"/>
              <a:gd name="connsiteY8" fmla="*/ 24960 h 340007"/>
              <a:gd name="connsiteX9" fmla="*/ 1251981 w 3205729"/>
              <a:gd name="connsiteY9" fmla="*/ 11872 h 340007"/>
              <a:gd name="connsiteX10" fmla="*/ 1328239 w 3205729"/>
              <a:gd name="connsiteY10" fmla="*/ 181 h 340007"/>
              <a:gd name="connsiteX11" fmla="*/ 1400206 w 3205729"/>
              <a:gd name="connsiteY11" fmla="*/ 11095 h 340007"/>
              <a:gd name="connsiteX12" fmla="*/ 1476406 w 3205729"/>
              <a:gd name="connsiteY12" fmla="*/ 22009 h 340007"/>
              <a:gd name="connsiteX13" fmla="*/ 1586473 w 3205729"/>
              <a:gd name="connsiteY13" fmla="*/ 6862 h 340007"/>
              <a:gd name="connsiteX14" fmla="*/ 1641269 w 3205729"/>
              <a:gd name="connsiteY14" fmla="*/ 16999 h 340007"/>
              <a:gd name="connsiteX15" fmla="*/ 1709239 w 3205729"/>
              <a:gd name="connsiteY15" fmla="*/ 23291 h 340007"/>
              <a:gd name="connsiteX16" fmla="*/ 1785144 w 3205729"/>
              <a:gd name="connsiteY16" fmla="*/ 15328 h 340007"/>
              <a:gd name="connsiteX17" fmla="*/ 1857406 w 3205729"/>
              <a:gd name="connsiteY17" fmla="*/ 5697 h 340007"/>
              <a:gd name="connsiteX18" fmla="*/ 1916790 w 3205729"/>
              <a:gd name="connsiteY18" fmla="*/ 12881 h 340007"/>
              <a:gd name="connsiteX19" fmla="*/ 1963239 w 3205729"/>
              <a:gd name="connsiteY19" fmla="*/ 23795 h 340007"/>
              <a:gd name="connsiteX20" fmla="*/ 2026739 w 3205729"/>
              <a:gd name="connsiteY20" fmla="*/ 21620 h 340007"/>
              <a:gd name="connsiteX21" fmla="*/ 2085769 w 3205729"/>
              <a:gd name="connsiteY21" fmla="*/ 11095 h 340007"/>
              <a:gd name="connsiteX22" fmla="*/ 2145273 w 3205729"/>
              <a:gd name="connsiteY22" fmla="*/ 2744 h 340007"/>
              <a:gd name="connsiteX23" fmla="*/ 2204362 w 3205729"/>
              <a:gd name="connsiteY23" fmla="*/ 12377 h 340007"/>
              <a:gd name="connsiteX24" fmla="*/ 2272037 w 3205729"/>
              <a:gd name="connsiteY24" fmla="*/ 22901 h 340007"/>
              <a:gd name="connsiteX25" fmla="*/ 2335477 w 3205729"/>
              <a:gd name="connsiteY25" fmla="*/ 15328 h 340007"/>
              <a:gd name="connsiteX26" fmla="*/ 2407739 w 3205729"/>
              <a:gd name="connsiteY26" fmla="*/ 6589 h 340007"/>
              <a:gd name="connsiteX27" fmla="*/ 2454306 w 3205729"/>
              <a:gd name="connsiteY27" fmla="*/ 17115 h 340007"/>
              <a:gd name="connsiteX28" fmla="*/ 2526273 w 3205729"/>
              <a:gd name="connsiteY28" fmla="*/ 21620 h 340007"/>
              <a:gd name="connsiteX29" fmla="*/ 2602060 w 3205729"/>
              <a:gd name="connsiteY29" fmla="*/ 14552 h 340007"/>
              <a:gd name="connsiteX30" fmla="*/ 2674439 w 3205729"/>
              <a:gd name="connsiteY30" fmla="*/ 181 h 340007"/>
              <a:gd name="connsiteX31" fmla="*/ 2742232 w 3205729"/>
              <a:gd name="connsiteY31" fmla="*/ 7095 h 340007"/>
              <a:gd name="connsiteX32" fmla="*/ 2826485 w 3205729"/>
              <a:gd name="connsiteY32" fmla="*/ 16222 h 340007"/>
              <a:gd name="connsiteX33" fmla="*/ 2894573 w 3205729"/>
              <a:gd name="connsiteY33" fmla="*/ 23795 h 340007"/>
              <a:gd name="connsiteX34" fmla="*/ 2932200 w 3205729"/>
              <a:gd name="connsiteY34" fmla="*/ 14046 h 340007"/>
              <a:gd name="connsiteX35" fmla="*/ 3013047 w 3205729"/>
              <a:gd name="connsiteY35" fmla="*/ 2745 h 340007"/>
              <a:gd name="connsiteX36" fmla="*/ 3068140 w 3205729"/>
              <a:gd name="connsiteY36" fmla="*/ 7754 h 340007"/>
              <a:gd name="connsiteX37" fmla="*/ 3119412 w 3205729"/>
              <a:gd name="connsiteY37" fmla="*/ 16222 h 340007"/>
              <a:gd name="connsiteX38" fmla="*/ 3178206 w 3205729"/>
              <a:gd name="connsiteY38" fmla="*/ 19562 h 340007"/>
              <a:gd name="connsiteX39" fmla="*/ 3199373 w 3205729"/>
              <a:gd name="connsiteY39" fmla="*/ 49194 h 340007"/>
              <a:gd name="connsiteX40" fmla="*/ 3203606 w 3205729"/>
              <a:gd name="connsiteY40" fmla="*/ 311662 h 340007"/>
              <a:gd name="connsiteX41" fmla="*/ 3199373 w 3205729"/>
              <a:gd name="connsiteY41" fmla="*/ 332828 h 340007"/>
              <a:gd name="connsiteX42" fmla="*/ 515439 w 3205729"/>
              <a:gd name="connsiteY42" fmla="*/ 324362 h 340007"/>
              <a:gd name="connsiteX43" fmla="*/ 7439 w 3205729"/>
              <a:gd name="connsiteY43" fmla="*/ 324362 h 340007"/>
              <a:gd name="connsiteX44" fmla="*/ 7439 w 3205729"/>
              <a:gd name="connsiteY44" fmla="*/ 214295 h 340007"/>
              <a:gd name="connsiteX45" fmla="*/ 2971 w 3205729"/>
              <a:gd name="connsiteY45" fmla="*/ 38515 h 340007"/>
              <a:gd name="connsiteX46" fmla="*/ 58121 w 3205729"/>
              <a:gd name="connsiteY46" fmla="*/ 13657 h 340007"/>
              <a:gd name="connsiteX47" fmla="*/ 138437 w 3205729"/>
              <a:gd name="connsiteY47" fmla="*/ 23019 h 340007"/>
              <a:gd name="connsiteX48" fmla="*/ 227277 w 3205729"/>
              <a:gd name="connsiteY48" fmla="*/ 10591 h 340007"/>
              <a:gd name="connsiteX49" fmla="*/ 282606 w 3205729"/>
              <a:gd name="connsiteY49" fmla="*/ 2240 h 340007"/>
              <a:gd name="connsiteX50" fmla="*/ 358865 w 3205729"/>
              <a:gd name="connsiteY50" fmla="*/ 17387 h 340007"/>
              <a:gd name="connsiteX51" fmla="*/ 422542 w 3205729"/>
              <a:gd name="connsiteY51" fmla="*/ 18552 h 340007"/>
              <a:gd name="connsiteX52" fmla="*/ 473106 w 3205729"/>
              <a:gd name="connsiteY52" fmla="*/ 2628 h 340007"/>
              <a:gd name="connsiteX53" fmla="*/ 545486 w 3205729"/>
              <a:gd name="connsiteY53" fmla="*/ 20727 h 340007"/>
              <a:gd name="connsiteX0" fmla="*/ 545486 w 3205729"/>
              <a:gd name="connsiteY0" fmla="*/ 20727 h 340007"/>
              <a:gd name="connsiteX1" fmla="*/ 629799 w 3205729"/>
              <a:gd name="connsiteY1" fmla="*/ 11756 h 340007"/>
              <a:gd name="connsiteX2" fmla="*/ 722873 w 3205729"/>
              <a:gd name="connsiteY2" fmla="*/ 6978 h 340007"/>
              <a:gd name="connsiteX3" fmla="*/ 812185 w 3205729"/>
              <a:gd name="connsiteY3" fmla="*/ 12260 h 340007"/>
              <a:gd name="connsiteX4" fmla="*/ 879683 w 3205729"/>
              <a:gd name="connsiteY4" fmla="*/ 10474 h 340007"/>
              <a:gd name="connsiteX5" fmla="*/ 938419 w 3205729"/>
              <a:gd name="connsiteY5" fmla="*/ 3405 h 340007"/>
              <a:gd name="connsiteX6" fmla="*/ 1006506 w 3205729"/>
              <a:gd name="connsiteY6" fmla="*/ 3133 h 340007"/>
              <a:gd name="connsiteX7" fmla="*/ 1087058 w 3205729"/>
              <a:gd name="connsiteY7" fmla="*/ 13542 h 340007"/>
              <a:gd name="connsiteX8" fmla="*/ 1167431 w 3205729"/>
              <a:gd name="connsiteY8" fmla="*/ 24960 h 340007"/>
              <a:gd name="connsiteX9" fmla="*/ 1251981 w 3205729"/>
              <a:gd name="connsiteY9" fmla="*/ 11872 h 340007"/>
              <a:gd name="connsiteX10" fmla="*/ 1328239 w 3205729"/>
              <a:gd name="connsiteY10" fmla="*/ 181 h 340007"/>
              <a:gd name="connsiteX11" fmla="*/ 1400206 w 3205729"/>
              <a:gd name="connsiteY11" fmla="*/ 11095 h 340007"/>
              <a:gd name="connsiteX12" fmla="*/ 1476406 w 3205729"/>
              <a:gd name="connsiteY12" fmla="*/ 22009 h 340007"/>
              <a:gd name="connsiteX13" fmla="*/ 1586473 w 3205729"/>
              <a:gd name="connsiteY13" fmla="*/ 6862 h 340007"/>
              <a:gd name="connsiteX14" fmla="*/ 1641269 w 3205729"/>
              <a:gd name="connsiteY14" fmla="*/ 16999 h 340007"/>
              <a:gd name="connsiteX15" fmla="*/ 1709239 w 3205729"/>
              <a:gd name="connsiteY15" fmla="*/ 23291 h 340007"/>
              <a:gd name="connsiteX16" fmla="*/ 1785144 w 3205729"/>
              <a:gd name="connsiteY16" fmla="*/ 15328 h 340007"/>
              <a:gd name="connsiteX17" fmla="*/ 1857406 w 3205729"/>
              <a:gd name="connsiteY17" fmla="*/ 5697 h 340007"/>
              <a:gd name="connsiteX18" fmla="*/ 1916790 w 3205729"/>
              <a:gd name="connsiteY18" fmla="*/ 12881 h 340007"/>
              <a:gd name="connsiteX19" fmla="*/ 1963239 w 3205729"/>
              <a:gd name="connsiteY19" fmla="*/ 23795 h 340007"/>
              <a:gd name="connsiteX20" fmla="*/ 2026739 w 3205729"/>
              <a:gd name="connsiteY20" fmla="*/ 21620 h 340007"/>
              <a:gd name="connsiteX21" fmla="*/ 2085769 w 3205729"/>
              <a:gd name="connsiteY21" fmla="*/ 11095 h 340007"/>
              <a:gd name="connsiteX22" fmla="*/ 2145273 w 3205729"/>
              <a:gd name="connsiteY22" fmla="*/ 2744 h 340007"/>
              <a:gd name="connsiteX23" fmla="*/ 2204362 w 3205729"/>
              <a:gd name="connsiteY23" fmla="*/ 12377 h 340007"/>
              <a:gd name="connsiteX24" fmla="*/ 2272037 w 3205729"/>
              <a:gd name="connsiteY24" fmla="*/ 22901 h 340007"/>
              <a:gd name="connsiteX25" fmla="*/ 2335477 w 3205729"/>
              <a:gd name="connsiteY25" fmla="*/ 15328 h 340007"/>
              <a:gd name="connsiteX26" fmla="*/ 2407739 w 3205729"/>
              <a:gd name="connsiteY26" fmla="*/ 6589 h 340007"/>
              <a:gd name="connsiteX27" fmla="*/ 2454306 w 3205729"/>
              <a:gd name="connsiteY27" fmla="*/ 17115 h 340007"/>
              <a:gd name="connsiteX28" fmla="*/ 2526273 w 3205729"/>
              <a:gd name="connsiteY28" fmla="*/ 21620 h 340007"/>
              <a:gd name="connsiteX29" fmla="*/ 2602060 w 3205729"/>
              <a:gd name="connsiteY29" fmla="*/ 14552 h 340007"/>
              <a:gd name="connsiteX30" fmla="*/ 2674439 w 3205729"/>
              <a:gd name="connsiteY30" fmla="*/ 181 h 340007"/>
              <a:gd name="connsiteX31" fmla="*/ 2742232 w 3205729"/>
              <a:gd name="connsiteY31" fmla="*/ 7095 h 340007"/>
              <a:gd name="connsiteX32" fmla="*/ 2826485 w 3205729"/>
              <a:gd name="connsiteY32" fmla="*/ 16222 h 340007"/>
              <a:gd name="connsiteX33" fmla="*/ 2894573 w 3205729"/>
              <a:gd name="connsiteY33" fmla="*/ 23795 h 340007"/>
              <a:gd name="connsiteX34" fmla="*/ 2932200 w 3205729"/>
              <a:gd name="connsiteY34" fmla="*/ 14046 h 340007"/>
              <a:gd name="connsiteX35" fmla="*/ 3013047 w 3205729"/>
              <a:gd name="connsiteY35" fmla="*/ 2745 h 340007"/>
              <a:gd name="connsiteX36" fmla="*/ 3068140 w 3205729"/>
              <a:gd name="connsiteY36" fmla="*/ 7754 h 340007"/>
              <a:gd name="connsiteX37" fmla="*/ 3119412 w 3205729"/>
              <a:gd name="connsiteY37" fmla="*/ 16222 h 340007"/>
              <a:gd name="connsiteX38" fmla="*/ 3178206 w 3205729"/>
              <a:gd name="connsiteY38" fmla="*/ 19562 h 340007"/>
              <a:gd name="connsiteX39" fmla="*/ 3199373 w 3205729"/>
              <a:gd name="connsiteY39" fmla="*/ 49194 h 340007"/>
              <a:gd name="connsiteX40" fmla="*/ 3203606 w 3205729"/>
              <a:gd name="connsiteY40" fmla="*/ 311662 h 340007"/>
              <a:gd name="connsiteX41" fmla="*/ 3199373 w 3205729"/>
              <a:gd name="connsiteY41" fmla="*/ 332828 h 340007"/>
              <a:gd name="connsiteX42" fmla="*/ 515439 w 3205729"/>
              <a:gd name="connsiteY42" fmla="*/ 324362 h 340007"/>
              <a:gd name="connsiteX43" fmla="*/ 7439 w 3205729"/>
              <a:gd name="connsiteY43" fmla="*/ 324362 h 340007"/>
              <a:gd name="connsiteX44" fmla="*/ 7439 w 3205729"/>
              <a:gd name="connsiteY44" fmla="*/ 214295 h 340007"/>
              <a:gd name="connsiteX45" fmla="*/ 2971 w 3205729"/>
              <a:gd name="connsiteY45" fmla="*/ 38515 h 340007"/>
              <a:gd name="connsiteX46" fmla="*/ 58121 w 3205729"/>
              <a:gd name="connsiteY46" fmla="*/ 13657 h 340007"/>
              <a:gd name="connsiteX47" fmla="*/ 138437 w 3205729"/>
              <a:gd name="connsiteY47" fmla="*/ 23019 h 340007"/>
              <a:gd name="connsiteX48" fmla="*/ 227277 w 3205729"/>
              <a:gd name="connsiteY48" fmla="*/ 18281 h 340007"/>
              <a:gd name="connsiteX49" fmla="*/ 282606 w 3205729"/>
              <a:gd name="connsiteY49" fmla="*/ 2240 h 340007"/>
              <a:gd name="connsiteX50" fmla="*/ 358865 w 3205729"/>
              <a:gd name="connsiteY50" fmla="*/ 17387 h 340007"/>
              <a:gd name="connsiteX51" fmla="*/ 422542 w 3205729"/>
              <a:gd name="connsiteY51" fmla="*/ 18552 h 340007"/>
              <a:gd name="connsiteX52" fmla="*/ 473106 w 3205729"/>
              <a:gd name="connsiteY52" fmla="*/ 2628 h 340007"/>
              <a:gd name="connsiteX53" fmla="*/ 545486 w 3205729"/>
              <a:gd name="connsiteY53" fmla="*/ 20727 h 340007"/>
              <a:gd name="connsiteX0" fmla="*/ 545486 w 3205729"/>
              <a:gd name="connsiteY0" fmla="*/ 20727 h 340007"/>
              <a:gd name="connsiteX1" fmla="*/ 629799 w 3205729"/>
              <a:gd name="connsiteY1" fmla="*/ 11756 h 340007"/>
              <a:gd name="connsiteX2" fmla="*/ 722873 w 3205729"/>
              <a:gd name="connsiteY2" fmla="*/ 6978 h 340007"/>
              <a:gd name="connsiteX3" fmla="*/ 812185 w 3205729"/>
              <a:gd name="connsiteY3" fmla="*/ 12260 h 340007"/>
              <a:gd name="connsiteX4" fmla="*/ 879683 w 3205729"/>
              <a:gd name="connsiteY4" fmla="*/ 10474 h 340007"/>
              <a:gd name="connsiteX5" fmla="*/ 938419 w 3205729"/>
              <a:gd name="connsiteY5" fmla="*/ 3405 h 340007"/>
              <a:gd name="connsiteX6" fmla="*/ 1006506 w 3205729"/>
              <a:gd name="connsiteY6" fmla="*/ 3133 h 340007"/>
              <a:gd name="connsiteX7" fmla="*/ 1087058 w 3205729"/>
              <a:gd name="connsiteY7" fmla="*/ 13542 h 340007"/>
              <a:gd name="connsiteX8" fmla="*/ 1167431 w 3205729"/>
              <a:gd name="connsiteY8" fmla="*/ 24960 h 340007"/>
              <a:gd name="connsiteX9" fmla="*/ 1251981 w 3205729"/>
              <a:gd name="connsiteY9" fmla="*/ 11872 h 340007"/>
              <a:gd name="connsiteX10" fmla="*/ 1328239 w 3205729"/>
              <a:gd name="connsiteY10" fmla="*/ 181 h 340007"/>
              <a:gd name="connsiteX11" fmla="*/ 1400206 w 3205729"/>
              <a:gd name="connsiteY11" fmla="*/ 11095 h 340007"/>
              <a:gd name="connsiteX12" fmla="*/ 1476406 w 3205729"/>
              <a:gd name="connsiteY12" fmla="*/ 22009 h 340007"/>
              <a:gd name="connsiteX13" fmla="*/ 1586473 w 3205729"/>
              <a:gd name="connsiteY13" fmla="*/ 6862 h 340007"/>
              <a:gd name="connsiteX14" fmla="*/ 1641269 w 3205729"/>
              <a:gd name="connsiteY14" fmla="*/ 16999 h 340007"/>
              <a:gd name="connsiteX15" fmla="*/ 1709239 w 3205729"/>
              <a:gd name="connsiteY15" fmla="*/ 23291 h 340007"/>
              <a:gd name="connsiteX16" fmla="*/ 1785144 w 3205729"/>
              <a:gd name="connsiteY16" fmla="*/ 15328 h 340007"/>
              <a:gd name="connsiteX17" fmla="*/ 1857406 w 3205729"/>
              <a:gd name="connsiteY17" fmla="*/ 5697 h 340007"/>
              <a:gd name="connsiteX18" fmla="*/ 1916790 w 3205729"/>
              <a:gd name="connsiteY18" fmla="*/ 12881 h 340007"/>
              <a:gd name="connsiteX19" fmla="*/ 1963239 w 3205729"/>
              <a:gd name="connsiteY19" fmla="*/ 23795 h 340007"/>
              <a:gd name="connsiteX20" fmla="*/ 2026739 w 3205729"/>
              <a:gd name="connsiteY20" fmla="*/ 21620 h 340007"/>
              <a:gd name="connsiteX21" fmla="*/ 2085769 w 3205729"/>
              <a:gd name="connsiteY21" fmla="*/ 11095 h 340007"/>
              <a:gd name="connsiteX22" fmla="*/ 2145273 w 3205729"/>
              <a:gd name="connsiteY22" fmla="*/ 2744 h 340007"/>
              <a:gd name="connsiteX23" fmla="*/ 2204362 w 3205729"/>
              <a:gd name="connsiteY23" fmla="*/ 12377 h 340007"/>
              <a:gd name="connsiteX24" fmla="*/ 2272037 w 3205729"/>
              <a:gd name="connsiteY24" fmla="*/ 22901 h 340007"/>
              <a:gd name="connsiteX25" fmla="*/ 2335477 w 3205729"/>
              <a:gd name="connsiteY25" fmla="*/ 15328 h 340007"/>
              <a:gd name="connsiteX26" fmla="*/ 2407739 w 3205729"/>
              <a:gd name="connsiteY26" fmla="*/ 6589 h 340007"/>
              <a:gd name="connsiteX27" fmla="*/ 2454306 w 3205729"/>
              <a:gd name="connsiteY27" fmla="*/ 17115 h 340007"/>
              <a:gd name="connsiteX28" fmla="*/ 2526273 w 3205729"/>
              <a:gd name="connsiteY28" fmla="*/ 21620 h 340007"/>
              <a:gd name="connsiteX29" fmla="*/ 2602060 w 3205729"/>
              <a:gd name="connsiteY29" fmla="*/ 14552 h 340007"/>
              <a:gd name="connsiteX30" fmla="*/ 2674439 w 3205729"/>
              <a:gd name="connsiteY30" fmla="*/ 181 h 340007"/>
              <a:gd name="connsiteX31" fmla="*/ 2742232 w 3205729"/>
              <a:gd name="connsiteY31" fmla="*/ 7095 h 340007"/>
              <a:gd name="connsiteX32" fmla="*/ 2826485 w 3205729"/>
              <a:gd name="connsiteY32" fmla="*/ 16222 h 340007"/>
              <a:gd name="connsiteX33" fmla="*/ 2894573 w 3205729"/>
              <a:gd name="connsiteY33" fmla="*/ 23795 h 340007"/>
              <a:gd name="connsiteX34" fmla="*/ 2932200 w 3205729"/>
              <a:gd name="connsiteY34" fmla="*/ 14046 h 340007"/>
              <a:gd name="connsiteX35" fmla="*/ 3013047 w 3205729"/>
              <a:gd name="connsiteY35" fmla="*/ 2745 h 340007"/>
              <a:gd name="connsiteX36" fmla="*/ 3068140 w 3205729"/>
              <a:gd name="connsiteY36" fmla="*/ 7754 h 340007"/>
              <a:gd name="connsiteX37" fmla="*/ 3119412 w 3205729"/>
              <a:gd name="connsiteY37" fmla="*/ 16222 h 340007"/>
              <a:gd name="connsiteX38" fmla="*/ 3178206 w 3205729"/>
              <a:gd name="connsiteY38" fmla="*/ 19562 h 340007"/>
              <a:gd name="connsiteX39" fmla="*/ 3199373 w 3205729"/>
              <a:gd name="connsiteY39" fmla="*/ 49194 h 340007"/>
              <a:gd name="connsiteX40" fmla="*/ 3203606 w 3205729"/>
              <a:gd name="connsiteY40" fmla="*/ 311662 h 340007"/>
              <a:gd name="connsiteX41" fmla="*/ 3199373 w 3205729"/>
              <a:gd name="connsiteY41" fmla="*/ 332828 h 340007"/>
              <a:gd name="connsiteX42" fmla="*/ 515439 w 3205729"/>
              <a:gd name="connsiteY42" fmla="*/ 324362 h 340007"/>
              <a:gd name="connsiteX43" fmla="*/ 7439 w 3205729"/>
              <a:gd name="connsiteY43" fmla="*/ 324362 h 340007"/>
              <a:gd name="connsiteX44" fmla="*/ 7439 w 3205729"/>
              <a:gd name="connsiteY44" fmla="*/ 214295 h 340007"/>
              <a:gd name="connsiteX45" fmla="*/ 2971 w 3205729"/>
              <a:gd name="connsiteY45" fmla="*/ 38515 h 340007"/>
              <a:gd name="connsiteX46" fmla="*/ 58121 w 3205729"/>
              <a:gd name="connsiteY46" fmla="*/ 13657 h 340007"/>
              <a:gd name="connsiteX47" fmla="*/ 138437 w 3205729"/>
              <a:gd name="connsiteY47" fmla="*/ 23019 h 340007"/>
              <a:gd name="connsiteX48" fmla="*/ 227277 w 3205729"/>
              <a:gd name="connsiteY48" fmla="*/ 18281 h 340007"/>
              <a:gd name="connsiteX49" fmla="*/ 282606 w 3205729"/>
              <a:gd name="connsiteY49" fmla="*/ 2240 h 340007"/>
              <a:gd name="connsiteX50" fmla="*/ 358865 w 3205729"/>
              <a:gd name="connsiteY50" fmla="*/ 17387 h 340007"/>
              <a:gd name="connsiteX51" fmla="*/ 422542 w 3205729"/>
              <a:gd name="connsiteY51" fmla="*/ 18552 h 340007"/>
              <a:gd name="connsiteX52" fmla="*/ 473106 w 3205729"/>
              <a:gd name="connsiteY52" fmla="*/ 10318 h 340007"/>
              <a:gd name="connsiteX53" fmla="*/ 545486 w 3205729"/>
              <a:gd name="connsiteY53" fmla="*/ 20727 h 340007"/>
              <a:gd name="connsiteX0" fmla="*/ 545486 w 3205729"/>
              <a:gd name="connsiteY0" fmla="*/ 20727 h 340007"/>
              <a:gd name="connsiteX1" fmla="*/ 629799 w 3205729"/>
              <a:gd name="connsiteY1" fmla="*/ 11756 h 340007"/>
              <a:gd name="connsiteX2" fmla="*/ 722873 w 3205729"/>
              <a:gd name="connsiteY2" fmla="*/ 6978 h 340007"/>
              <a:gd name="connsiteX3" fmla="*/ 812185 w 3205729"/>
              <a:gd name="connsiteY3" fmla="*/ 12260 h 340007"/>
              <a:gd name="connsiteX4" fmla="*/ 879683 w 3205729"/>
              <a:gd name="connsiteY4" fmla="*/ 10474 h 340007"/>
              <a:gd name="connsiteX5" fmla="*/ 938419 w 3205729"/>
              <a:gd name="connsiteY5" fmla="*/ 3405 h 340007"/>
              <a:gd name="connsiteX6" fmla="*/ 1006506 w 3205729"/>
              <a:gd name="connsiteY6" fmla="*/ 3133 h 340007"/>
              <a:gd name="connsiteX7" fmla="*/ 1087058 w 3205729"/>
              <a:gd name="connsiteY7" fmla="*/ 13542 h 340007"/>
              <a:gd name="connsiteX8" fmla="*/ 1167431 w 3205729"/>
              <a:gd name="connsiteY8" fmla="*/ 24960 h 340007"/>
              <a:gd name="connsiteX9" fmla="*/ 1251981 w 3205729"/>
              <a:gd name="connsiteY9" fmla="*/ 18280 h 340007"/>
              <a:gd name="connsiteX10" fmla="*/ 1328239 w 3205729"/>
              <a:gd name="connsiteY10" fmla="*/ 181 h 340007"/>
              <a:gd name="connsiteX11" fmla="*/ 1400206 w 3205729"/>
              <a:gd name="connsiteY11" fmla="*/ 11095 h 340007"/>
              <a:gd name="connsiteX12" fmla="*/ 1476406 w 3205729"/>
              <a:gd name="connsiteY12" fmla="*/ 22009 h 340007"/>
              <a:gd name="connsiteX13" fmla="*/ 1586473 w 3205729"/>
              <a:gd name="connsiteY13" fmla="*/ 6862 h 340007"/>
              <a:gd name="connsiteX14" fmla="*/ 1641269 w 3205729"/>
              <a:gd name="connsiteY14" fmla="*/ 16999 h 340007"/>
              <a:gd name="connsiteX15" fmla="*/ 1709239 w 3205729"/>
              <a:gd name="connsiteY15" fmla="*/ 23291 h 340007"/>
              <a:gd name="connsiteX16" fmla="*/ 1785144 w 3205729"/>
              <a:gd name="connsiteY16" fmla="*/ 15328 h 340007"/>
              <a:gd name="connsiteX17" fmla="*/ 1857406 w 3205729"/>
              <a:gd name="connsiteY17" fmla="*/ 5697 h 340007"/>
              <a:gd name="connsiteX18" fmla="*/ 1916790 w 3205729"/>
              <a:gd name="connsiteY18" fmla="*/ 12881 h 340007"/>
              <a:gd name="connsiteX19" fmla="*/ 1963239 w 3205729"/>
              <a:gd name="connsiteY19" fmla="*/ 23795 h 340007"/>
              <a:gd name="connsiteX20" fmla="*/ 2026739 w 3205729"/>
              <a:gd name="connsiteY20" fmla="*/ 21620 h 340007"/>
              <a:gd name="connsiteX21" fmla="*/ 2085769 w 3205729"/>
              <a:gd name="connsiteY21" fmla="*/ 11095 h 340007"/>
              <a:gd name="connsiteX22" fmla="*/ 2145273 w 3205729"/>
              <a:gd name="connsiteY22" fmla="*/ 2744 h 340007"/>
              <a:gd name="connsiteX23" fmla="*/ 2204362 w 3205729"/>
              <a:gd name="connsiteY23" fmla="*/ 12377 h 340007"/>
              <a:gd name="connsiteX24" fmla="*/ 2272037 w 3205729"/>
              <a:gd name="connsiteY24" fmla="*/ 22901 h 340007"/>
              <a:gd name="connsiteX25" fmla="*/ 2335477 w 3205729"/>
              <a:gd name="connsiteY25" fmla="*/ 15328 h 340007"/>
              <a:gd name="connsiteX26" fmla="*/ 2407739 w 3205729"/>
              <a:gd name="connsiteY26" fmla="*/ 6589 h 340007"/>
              <a:gd name="connsiteX27" fmla="*/ 2454306 w 3205729"/>
              <a:gd name="connsiteY27" fmla="*/ 17115 h 340007"/>
              <a:gd name="connsiteX28" fmla="*/ 2526273 w 3205729"/>
              <a:gd name="connsiteY28" fmla="*/ 21620 h 340007"/>
              <a:gd name="connsiteX29" fmla="*/ 2602060 w 3205729"/>
              <a:gd name="connsiteY29" fmla="*/ 14552 h 340007"/>
              <a:gd name="connsiteX30" fmla="*/ 2674439 w 3205729"/>
              <a:gd name="connsiteY30" fmla="*/ 181 h 340007"/>
              <a:gd name="connsiteX31" fmla="*/ 2742232 w 3205729"/>
              <a:gd name="connsiteY31" fmla="*/ 7095 h 340007"/>
              <a:gd name="connsiteX32" fmla="*/ 2826485 w 3205729"/>
              <a:gd name="connsiteY32" fmla="*/ 16222 h 340007"/>
              <a:gd name="connsiteX33" fmla="*/ 2894573 w 3205729"/>
              <a:gd name="connsiteY33" fmla="*/ 23795 h 340007"/>
              <a:gd name="connsiteX34" fmla="*/ 2932200 w 3205729"/>
              <a:gd name="connsiteY34" fmla="*/ 14046 h 340007"/>
              <a:gd name="connsiteX35" fmla="*/ 3013047 w 3205729"/>
              <a:gd name="connsiteY35" fmla="*/ 2745 h 340007"/>
              <a:gd name="connsiteX36" fmla="*/ 3068140 w 3205729"/>
              <a:gd name="connsiteY36" fmla="*/ 7754 h 340007"/>
              <a:gd name="connsiteX37" fmla="*/ 3119412 w 3205729"/>
              <a:gd name="connsiteY37" fmla="*/ 16222 h 340007"/>
              <a:gd name="connsiteX38" fmla="*/ 3178206 w 3205729"/>
              <a:gd name="connsiteY38" fmla="*/ 19562 h 340007"/>
              <a:gd name="connsiteX39" fmla="*/ 3199373 w 3205729"/>
              <a:gd name="connsiteY39" fmla="*/ 49194 h 340007"/>
              <a:gd name="connsiteX40" fmla="*/ 3203606 w 3205729"/>
              <a:gd name="connsiteY40" fmla="*/ 311662 h 340007"/>
              <a:gd name="connsiteX41" fmla="*/ 3199373 w 3205729"/>
              <a:gd name="connsiteY41" fmla="*/ 332828 h 340007"/>
              <a:gd name="connsiteX42" fmla="*/ 515439 w 3205729"/>
              <a:gd name="connsiteY42" fmla="*/ 324362 h 340007"/>
              <a:gd name="connsiteX43" fmla="*/ 7439 w 3205729"/>
              <a:gd name="connsiteY43" fmla="*/ 324362 h 340007"/>
              <a:gd name="connsiteX44" fmla="*/ 7439 w 3205729"/>
              <a:gd name="connsiteY44" fmla="*/ 214295 h 340007"/>
              <a:gd name="connsiteX45" fmla="*/ 2971 w 3205729"/>
              <a:gd name="connsiteY45" fmla="*/ 38515 h 340007"/>
              <a:gd name="connsiteX46" fmla="*/ 58121 w 3205729"/>
              <a:gd name="connsiteY46" fmla="*/ 13657 h 340007"/>
              <a:gd name="connsiteX47" fmla="*/ 138437 w 3205729"/>
              <a:gd name="connsiteY47" fmla="*/ 23019 h 340007"/>
              <a:gd name="connsiteX48" fmla="*/ 227277 w 3205729"/>
              <a:gd name="connsiteY48" fmla="*/ 18281 h 340007"/>
              <a:gd name="connsiteX49" fmla="*/ 282606 w 3205729"/>
              <a:gd name="connsiteY49" fmla="*/ 2240 h 340007"/>
              <a:gd name="connsiteX50" fmla="*/ 358865 w 3205729"/>
              <a:gd name="connsiteY50" fmla="*/ 17387 h 340007"/>
              <a:gd name="connsiteX51" fmla="*/ 422542 w 3205729"/>
              <a:gd name="connsiteY51" fmla="*/ 18552 h 340007"/>
              <a:gd name="connsiteX52" fmla="*/ 473106 w 3205729"/>
              <a:gd name="connsiteY52" fmla="*/ 10318 h 340007"/>
              <a:gd name="connsiteX53" fmla="*/ 545486 w 3205729"/>
              <a:gd name="connsiteY53" fmla="*/ 20727 h 340007"/>
              <a:gd name="connsiteX0" fmla="*/ 545486 w 3205729"/>
              <a:gd name="connsiteY0" fmla="*/ 20727 h 340007"/>
              <a:gd name="connsiteX1" fmla="*/ 629799 w 3205729"/>
              <a:gd name="connsiteY1" fmla="*/ 11756 h 340007"/>
              <a:gd name="connsiteX2" fmla="*/ 722873 w 3205729"/>
              <a:gd name="connsiteY2" fmla="*/ 6978 h 340007"/>
              <a:gd name="connsiteX3" fmla="*/ 812185 w 3205729"/>
              <a:gd name="connsiteY3" fmla="*/ 12260 h 340007"/>
              <a:gd name="connsiteX4" fmla="*/ 879683 w 3205729"/>
              <a:gd name="connsiteY4" fmla="*/ 10474 h 340007"/>
              <a:gd name="connsiteX5" fmla="*/ 938419 w 3205729"/>
              <a:gd name="connsiteY5" fmla="*/ 3405 h 340007"/>
              <a:gd name="connsiteX6" fmla="*/ 1006506 w 3205729"/>
              <a:gd name="connsiteY6" fmla="*/ 3133 h 340007"/>
              <a:gd name="connsiteX7" fmla="*/ 1087058 w 3205729"/>
              <a:gd name="connsiteY7" fmla="*/ 13542 h 340007"/>
              <a:gd name="connsiteX8" fmla="*/ 1167431 w 3205729"/>
              <a:gd name="connsiteY8" fmla="*/ 24960 h 340007"/>
              <a:gd name="connsiteX9" fmla="*/ 1251981 w 3205729"/>
              <a:gd name="connsiteY9" fmla="*/ 18280 h 340007"/>
              <a:gd name="connsiteX10" fmla="*/ 1328239 w 3205729"/>
              <a:gd name="connsiteY10" fmla="*/ 10434 h 340007"/>
              <a:gd name="connsiteX11" fmla="*/ 1400206 w 3205729"/>
              <a:gd name="connsiteY11" fmla="*/ 11095 h 340007"/>
              <a:gd name="connsiteX12" fmla="*/ 1476406 w 3205729"/>
              <a:gd name="connsiteY12" fmla="*/ 22009 h 340007"/>
              <a:gd name="connsiteX13" fmla="*/ 1586473 w 3205729"/>
              <a:gd name="connsiteY13" fmla="*/ 6862 h 340007"/>
              <a:gd name="connsiteX14" fmla="*/ 1641269 w 3205729"/>
              <a:gd name="connsiteY14" fmla="*/ 16999 h 340007"/>
              <a:gd name="connsiteX15" fmla="*/ 1709239 w 3205729"/>
              <a:gd name="connsiteY15" fmla="*/ 23291 h 340007"/>
              <a:gd name="connsiteX16" fmla="*/ 1785144 w 3205729"/>
              <a:gd name="connsiteY16" fmla="*/ 15328 h 340007"/>
              <a:gd name="connsiteX17" fmla="*/ 1857406 w 3205729"/>
              <a:gd name="connsiteY17" fmla="*/ 5697 h 340007"/>
              <a:gd name="connsiteX18" fmla="*/ 1916790 w 3205729"/>
              <a:gd name="connsiteY18" fmla="*/ 12881 h 340007"/>
              <a:gd name="connsiteX19" fmla="*/ 1963239 w 3205729"/>
              <a:gd name="connsiteY19" fmla="*/ 23795 h 340007"/>
              <a:gd name="connsiteX20" fmla="*/ 2026739 w 3205729"/>
              <a:gd name="connsiteY20" fmla="*/ 21620 h 340007"/>
              <a:gd name="connsiteX21" fmla="*/ 2085769 w 3205729"/>
              <a:gd name="connsiteY21" fmla="*/ 11095 h 340007"/>
              <a:gd name="connsiteX22" fmla="*/ 2145273 w 3205729"/>
              <a:gd name="connsiteY22" fmla="*/ 2744 h 340007"/>
              <a:gd name="connsiteX23" fmla="*/ 2204362 w 3205729"/>
              <a:gd name="connsiteY23" fmla="*/ 12377 h 340007"/>
              <a:gd name="connsiteX24" fmla="*/ 2272037 w 3205729"/>
              <a:gd name="connsiteY24" fmla="*/ 22901 h 340007"/>
              <a:gd name="connsiteX25" fmla="*/ 2335477 w 3205729"/>
              <a:gd name="connsiteY25" fmla="*/ 15328 h 340007"/>
              <a:gd name="connsiteX26" fmla="*/ 2407739 w 3205729"/>
              <a:gd name="connsiteY26" fmla="*/ 6589 h 340007"/>
              <a:gd name="connsiteX27" fmla="*/ 2454306 w 3205729"/>
              <a:gd name="connsiteY27" fmla="*/ 17115 h 340007"/>
              <a:gd name="connsiteX28" fmla="*/ 2526273 w 3205729"/>
              <a:gd name="connsiteY28" fmla="*/ 21620 h 340007"/>
              <a:gd name="connsiteX29" fmla="*/ 2602060 w 3205729"/>
              <a:gd name="connsiteY29" fmla="*/ 14552 h 340007"/>
              <a:gd name="connsiteX30" fmla="*/ 2674439 w 3205729"/>
              <a:gd name="connsiteY30" fmla="*/ 181 h 340007"/>
              <a:gd name="connsiteX31" fmla="*/ 2742232 w 3205729"/>
              <a:gd name="connsiteY31" fmla="*/ 7095 h 340007"/>
              <a:gd name="connsiteX32" fmla="*/ 2826485 w 3205729"/>
              <a:gd name="connsiteY32" fmla="*/ 16222 h 340007"/>
              <a:gd name="connsiteX33" fmla="*/ 2894573 w 3205729"/>
              <a:gd name="connsiteY33" fmla="*/ 23795 h 340007"/>
              <a:gd name="connsiteX34" fmla="*/ 2932200 w 3205729"/>
              <a:gd name="connsiteY34" fmla="*/ 14046 h 340007"/>
              <a:gd name="connsiteX35" fmla="*/ 3013047 w 3205729"/>
              <a:gd name="connsiteY35" fmla="*/ 2745 h 340007"/>
              <a:gd name="connsiteX36" fmla="*/ 3068140 w 3205729"/>
              <a:gd name="connsiteY36" fmla="*/ 7754 h 340007"/>
              <a:gd name="connsiteX37" fmla="*/ 3119412 w 3205729"/>
              <a:gd name="connsiteY37" fmla="*/ 16222 h 340007"/>
              <a:gd name="connsiteX38" fmla="*/ 3178206 w 3205729"/>
              <a:gd name="connsiteY38" fmla="*/ 19562 h 340007"/>
              <a:gd name="connsiteX39" fmla="*/ 3199373 w 3205729"/>
              <a:gd name="connsiteY39" fmla="*/ 49194 h 340007"/>
              <a:gd name="connsiteX40" fmla="*/ 3203606 w 3205729"/>
              <a:gd name="connsiteY40" fmla="*/ 311662 h 340007"/>
              <a:gd name="connsiteX41" fmla="*/ 3199373 w 3205729"/>
              <a:gd name="connsiteY41" fmla="*/ 332828 h 340007"/>
              <a:gd name="connsiteX42" fmla="*/ 515439 w 3205729"/>
              <a:gd name="connsiteY42" fmla="*/ 324362 h 340007"/>
              <a:gd name="connsiteX43" fmla="*/ 7439 w 3205729"/>
              <a:gd name="connsiteY43" fmla="*/ 324362 h 340007"/>
              <a:gd name="connsiteX44" fmla="*/ 7439 w 3205729"/>
              <a:gd name="connsiteY44" fmla="*/ 214295 h 340007"/>
              <a:gd name="connsiteX45" fmla="*/ 2971 w 3205729"/>
              <a:gd name="connsiteY45" fmla="*/ 38515 h 340007"/>
              <a:gd name="connsiteX46" fmla="*/ 58121 w 3205729"/>
              <a:gd name="connsiteY46" fmla="*/ 13657 h 340007"/>
              <a:gd name="connsiteX47" fmla="*/ 138437 w 3205729"/>
              <a:gd name="connsiteY47" fmla="*/ 23019 h 340007"/>
              <a:gd name="connsiteX48" fmla="*/ 227277 w 3205729"/>
              <a:gd name="connsiteY48" fmla="*/ 18281 h 340007"/>
              <a:gd name="connsiteX49" fmla="*/ 282606 w 3205729"/>
              <a:gd name="connsiteY49" fmla="*/ 2240 h 340007"/>
              <a:gd name="connsiteX50" fmla="*/ 358865 w 3205729"/>
              <a:gd name="connsiteY50" fmla="*/ 17387 h 340007"/>
              <a:gd name="connsiteX51" fmla="*/ 422542 w 3205729"/>
              <a:gd name="connsiteY51" fmla="*/ 18552 h 340007"/>
              <a:gd name="connsiteX52" fmla="*/ 473106 w 3205729"/>
              <a:gd name="connsiteY52" fmla="*/ 10318 h 340007"/>
              <a:gd name="connsiteX53" fmla="*/ 545486 w 3205729"/>
              <a:gd name="connsiteY53" fmla="*/ 20727 h 340007"/>
              <a:gd name="connsiteX0" fmla="*/ 545486 w 3205729"/>
              <a:gd name="connsiteY0" fmla="*/ 20727 h 340007"/>
              <a:gd name="connsiteX1" fmla="*/ 629799 w 3205729"/>
              <a:gd name="connsiteY1" fmla="*/ 11756 h 340007"/>
              <a:gd name="connsiteX2" fmla="*/ 722873 w 3205729"/>
              <a:gd name="connsiteY2" fmla="*/ 6978 h 340007"/>
              <a:gd name="connsiteX3" fmla="*/ 812185 w 3205729"/>
              <a:gd name="connsiteY3" fmla="*/ 12260 h 340007"/>
              <a:gd name="connsiteX4" fmla="*/ 879683 w 3205729"/>
              <a:gd name="connsiteY4" fmla="*/ 10474 h 340007"/>
              <a:gd name="connsiteX5" fmla="*/ 938419 w 3205729"/>
              <a:gd name="connsiteY5" fmla="*/ 3405 h 340007"/>
              <a:gd name="connsiteX6" fmla="*/ 1006506 w 3205729"/>
              <a:gd name="connsiteY6" fmla="*/ 3133 h 340007"/>
              <a:gd name="connsiteX7" fmla="*/ 1087058 w 3205729"/>
              <a:gd name="connsiteY7" fmla="*/ 13542 h 340007"/>
              <a:gd name="connsiteX8" fmla="*/ 1167431 w 3205729"/>
              <a:gd name="connsiteY8" fmla="*/ 24960 h 340007"/>
              <a:gd name="connsiteX9" fmla="*/ 1251981 w 3205729"/>
              <a:gd name="connsiteY9" fmla="*/ 18280 h 340007"/>
              <a:gd name="connsiteX10" fmla="*/ 1328239 w 3205729"/>
              <a:gd name="connsiteY10" fmla="*/ 10434 h 340007"/>
              <a:gd name="connsiteX11" fmla="*/ 1404499 w 3205729"/>
              <a:gd name="connsiteY11" fmla="*/ 16221 h 340007"/>
              <a:gd name="connsiteX12" fmla="*/ 1476406 w 3205729"/>
              <a:gd name="connsiteY12" fmla="*/ 22009 h 340007"/>
              <a:gd name="connsiteX13" fmla="*/ 1586473 w 3205729"/>
              <a:gd name="connsiteY13" fmla="*/ 6862 h 340007"/>
              <a:gd name="connsiteX14" fmla="*/ 1641269 w 3205729"/>
              <a:gd name="connsiteY14" fmla="*/ 16999 h 340007"/>
              <a:gd name="connsiteX15" fmla="*/ 1709239 w 3205729"/>
              <a:gd name="connsiteY15" fmla="*/ 23291 h 340007"/>
              <a:gd name="connsiteX16" fmla="*/ 1785144 w 3205729"/>
              <a:gd name="connsiteY16" fmla="*/ 15328 h 340007"/>
              <a:gd name="connsiteX17" fmla="*/ 1857406 w 3205729"/>
              <a:gd name="connsiteY17" fmla="*/ 5697 h 340007"/>
              <a:gd name="connsiteX18" fmla="*/ 1916790 w 3205729"/>
              <a:gd name="connsiteY18" fmla="*/ 12881 h 340007"/>
              <a:gd name="connsiteX19" fmla="*/ 1963239 w 3205729"/>
              <a:gd name="connsiteY19" fmla="*/ 23795 h 340007"/>
              <a:gd name="connsiteX20" fmla="*/ 2026739 w 3205729"/>
              <a:gd name="connsiteY20" fmla="*/ 21620 h 340007"/>
              <a:gd name="connsiteX21" fmla="*/ 2085769 w 3205729"/>
              <a:gd name="connsiteY21" fmla="*/ 11095 h 340007"/>
              <a:gd name="connsiteX22" fmla="*/ 2145273 w 3205729"/>
              <a:gd name="connsiteY22" fmla="*/ 2744 h 340007"/>
              <a:gd name="connsiteX23" fmla="*/ 2204362 w 3205729"/>
              <a:gd name="connsiteY23" fmla="*/ 12377 h 340007"/>
              <a:gd name="connsiteX24" fmla="*/ 2272037 w 3205729"/>
              <a:gd name="connsiteY24" fmla="*/ 22901 h 340007"/>
              <a:gd name="connsiteX25" fmla="*/ 2335477 w 3205729"/>
              <a:gd name="connsiteY25" fmla="*/ 15328 h 340007"/>
              <a:gd name="connsiteX26" fmla="*/ 2407739 w 3205729"/>
              <a:gd name="connsiteY26" fmla="*/ 6589 h 340007"/>
              <a:gd name="connsiteX27" fmla="*/ 2454306 w 3205729"/>
              <a:gd name="connsiteY27" fmla="*/ 17115 h 340007"/>
              <a:gd name="connsiteX28" fmla="*/ 2526273 w 3205729"/>
              <a:gd name="connsiteY28" fmla="*/ 21620 h 340007"/>
              <a:gd name="connsiteX29" fmla="*/ 2602060 w 3205729"/>
              <a:gd name="connsiteY29" fmla="*/ 14552 h 340007"/>
              <a:gd name="connsiteX30" fmla="*/ 2674439 w 3205729"/>
              <a:gd name="connsiteY30" fmla="*/ 181 h 340007"/>
              <a:gd name="connsiteX31" fmla="*/ 2742232 w 3205729"/>
              <a:gd name="connsiteY31" fmla="*/ 7095 h 340007"/>
              <a:gd name="connsiteX32" fmla="*/ 2826485 w 3205729"/>
              <a:gd name="connsiteY32" fmla="*/ 16222 h 340007"/>
              <a:gd name="connsiteX33" fmla="*/ 2894573 w 3205729"/>
              <a:gd name="connsiteY33" fmla="*/ 23795 h 340007"/>
              <a:gd name="connsiteX34" fmla="*/ 2932200 w 3205729"/>
              <a:gd name="connsiteY34" fmla="*/ 14046 h 340007"/>
              <a:gd name="connsiteX35" fmla="*/ 3013047 w 3205729"/>
              <a:gd name="connsiteY35" fmla="*/ 2745 h 340007"/>
              <a:gd name="connsiteX36" fmla="*/ 3068140 w 3205729"/>
              <a:gd name="connsiteY36" fmla="*/ 7754 h 340007"/>
              <a:gd name="connsiteX37" fmla="*/ 3119412 w 3205729"/>
              <a:gd name="connsiteY37" fmla="*/ 16222 h 340007"/>
              <a:gd name="connsiteX38" fmla="*/ 3178206 w 3205729"/>
              <a:gd name="connsiteY38" fmla="*/ 19562 h 340007"/>
              <a:gd name="connsiteX39" fmla="*/ 3199373 w 3205729"/>
              <a:gd name="connsiteY39" fmla="*/ 49194 h 340007"/>
              <a:gd name="connsiteX40" fmla="*/ 3203606 w 3205729"/>
              <a:gd name="connsiteY40" fmla="*/ 311662 h 340007"/>
              <a:gd name="connsiteX41" fmla="*/ 3199373 w 3205729"/>
              <a:gd name="connsiteY41" fmla="*/ 332828 h 340007"/>
              <a:gd name="connsiteX42" fmla="*/ 515439 w 3205729"/>
              <a:gd name="connsiteY42" fmla="*/ 324362 h 340007"/>
              <a:gd name="connsiteX43" fmla="*/ 7439 w 3205729"/>
              <a:gd name="connsiteY43" fmla="*/ 324362 h 340007"/>
              <a:gd name="connsiteX44" fmla="*/ 7439 w 3205729"/>
              <a:gd name="connsiteY44" fmla="*/ 214295 h 340007"/>
              <a:gd name="connsiteX45" fmla="*/ 2971 w 3205729"/>
              <a:gd name="connsiteY45" fmla="*/ 38515 h 340007"/>
              <a:gd name="connsiteX46" fmla="*/ 58121 w 3205729"/>
              <a:gd name="connsiteY46" fmla="*/ 13657 h 340007"/>
              <a:gd name="connsiteX47" fmla="*/ 138437 w 3205729"/>
              <a:gd name="connsiteY47" fmla="*/ 23019 h 340007"/>
              <a:gd name="connsiteX48" fmla="*/ 227277 w 3205729"/>
              <a:gd name="connsiteY48" fmla="*/ 18281 h 340007"/>
              <a:gd name="connsiteX49" fmla="*/ 282606 w 3205729"/>
              <a:gd name="connsiteY49" fmla="*/ 2240 h 340007"/>
              <a:gd name="connsiteX50" fmla="*/ 358865 w 3205729"/>
              <a:gd name="connsiteY50" fmla="*/ 17387 h 340007"/>
              <a:gd name="connsiteX51" fmla="*/ 422542 w 3205729"/>
              <a:gd name="connsiteY51" fmla="*/ 18552 h 340007"/>
              <a:gd name="connsiteX52" fmla="*/ 473106 w 3205729"/>
              <a:gd name="connsiteY52" fmla="*/ 10318 h 340007"/>
              <a:gd name="connsiteX53" fmla="*/ 545486 w 3205729"/>
              <a:gd name="connsiteY53" fmla="*/ 20727 h 340007"/>
              <a:gd name="connsiteX0" fmla="*/ 545486 w 3205729"/>
              <a:gd name="connsiteY0" fmla="*/ 20727 h 340007"/>
              <a:gd name="connsiteX1" fmla="*/ 629799 w 3205729"/>
              <a:gd name="connsiteY1" fmla="*/ 11756 h 340007"/>
              <a:gd name="connsiteX2" fmla="*/ 722873 w 3205729"/>
              <a:gd name="connsiteY2" fmla="*/ 6978 h 340007"/>
              <a:gd name="connsiteX3" fmla="*/ 812185 w 3205729"/>
              <a:gd name="connsiteY3" fmla="*/ 12260 h 340007"/>
              <a:gd name="connsiteX4" fmla="*/ 879683 w 3205729"/>
              <a:gd name="connsiteY4" fmla="*/ 10474 h 340007"/>
              <a:gd name="connsiteX5" fmla="*/ 938419 w 3205729"/>
              <a:gd name="connsiteY5" fmla="*/ 3405 h 340007"/>
              <a:gd name="connsiteX6" fmla="*/ 1006506 w 3205729"/>
              <a:gd name="connsiteY6" fmla="*/ 3133 h 340007"/>
              <a:gd name="connsiteX7" fmla="*/ 1087058 w 3205729"/>
              <a:gd name="connsiteY7" fmla="*/ 13542 h 340007"/>
              <a:gd name="connsiteX8" fmla="*/ 1167431 w 3205729"/>
              <a:gd name="connsiteY8" fmla="*/ 24960 h 340007"/>
              <a:gd name="connsiteX9" fmla="*/ 1251981 w 3205729"/>
              <a:gd name="connsiteY9" fmla="*/ 18280 h 340007"/>
              <a:gd name="connsiteX10" fmla="*/ 1328239 w 3205729"/>
              <a:gd name="connsiteY10" fmla="*/ 10434 h 340007"/>
              <a:gd name="connsiteX11" fmla="*/ 1404499 w 3205729"/>
              <a:gd name="connsiteY11" fmla="*/ 16221 h 340007"/>
              <a:gd name="connsiteX12" fmla="*/ 1476406 w 3205729"/>
              <a:gd name="connsiteY12" fmla="*/ 22009 h 340007"/>
              <a:gd name="connsiteX13" fmla="*/ 1586473 w 3205729"/>
              <a:gd name="connsiteY13" fmla="*/ 6862 h 340007"/>
              <a:gd name="connsiteX14" fmla="*/ 1641269 w 3205729"/>
              <a:gd name="connsiteY14" fmla="*/ 16999 h 340007"/>
              <a:gd name="connsiteX15" fmla="*/ 1709239 w 3205729"/>
              <a:gd name="connsiteY15" fmla="*/ 23291 h 340007"/>
              <a:gd name="connsiteX16" fmla="*/ 1785144 w 3205729"/>
              <a:gd name="connsiteY16" fmla="*/ 15328 h 340007"/>
              <a:gd name="connsiteX17" fmla="*/ 1857406 w 3205729"/>
              <a:gd name="connsiteY17" fmla="*/ 5697 h 340007"/>
              <a:gd name="connsiteX18" fmla="*/ 1916790 w 3205729"/>
              <a:gd name="connsiteY18" fmla="*/ 12881 h 340007"/>
              <a:gd name="connsiteX19" fmla="*/ 1963239 w 3205729"/>
              <a:gd name="connsiteY19" fmla="*/ 23795 h 340007"/>
              <a:gd name="connsiteX20" fmla="*/ 2026739 w 3205729"/>
              <a:gd name="connsiteY20" fmla="*/ 21620 h 340007"/>
              <a:gd name="connsiteX21" fmla="*/ 2085769 w 3205729"/>
              <a:gd name="connsiteY21" fmla="*/ 11095 h 340007"/>
              <a:gd name="connsiteX22" fmla="*/ 2145273 w 3205729"/>
              <a:gd name="connsiteY22" fmla="*/ 2744 h 340007"/>
              <a:gd name="connsiteX23" fmla="*/ 2204362 w 3205729"/>
              <a:gd name="connsiteY23" fmla="*/ 12377 h 340007"/>
              <a:gd name="connsiteX24" fmla="*/ 2272037 w 3205729"/>
              <a:gd name="connsiteY24" fmla="*/ 22901 h 340007"/>
              <a:gd name="connsiteX25" fmla="*/ 2335477 w 3205729"/>
              <a:gd name="connsiteY25" fmla="*/ 15328 h 340007"/>
              <a:gd name="connsiteX26" fmla="*/ 2407739 w 3205729"/>
              <a:gd name="connsiteY26" fmla="*/ 6589 h 340007"/>
              <a:gd name="connsiteX27" fmla="*/ 2454306 w 3205729"/>
              <a:gd name="connsiteY27" fmla="*/ 17115 h 340007"/>
              <a:gd name="connsiteX28" fmla="*/ 2526273 w 3205729"/>
              <a:gd name="connsiteY28" fmla="*/ 21620 h 340007"/>
              <a:gd name="connsiteX29" fmla="*/ 2602060 w 3205729"/>
              <a:gd name="connsiteY29" fmla="*/ 14552 h 340007"/>
              <a:gd name="connsiteX30" fmla="*/ 2674439 w 3205729"/>
              <a:gd name="connsiteY30" fmla="*/ 181 h 340007"/>
              <a:gd name="connsiteX31" fmla="*/ 2742232 w 3205729"/>
              <a:gd name="connsiteY31" fmla="*/ 7095 h 340007"/>
              <a:gd name="connsiteX32" fmla="*/ 2826485 w 3205729"/>
              <a:gd name="connsiteY32" fmla="*/ 16222 h 340007"/>
              <a:gd name="connsiteX33" fmla="*/ 2894573 w 3205729"/>
              <a:gd name="connsiteY33" fmla="*/ 23795 h 340007"/>
              <a:gd name="connsiteX34" fmla="*/ 2932200 w 3205729"/>
              <a:gd name="connsiteY34" fmla="*/ 14046 h 340007"/>
              <a:gd name="connsiteX35" fmla="*/ 3013047 w 3205729"/>
              <a:gd name="connsiteY35" fmla="*/ 2745 h 340007"/>
              <a:gd name="connsiteX36" fmla="*/ 3068140 w 3205729"/>
              <a:gd name="connsiteY36" fmla="*/ 7754 h 340007"/>
              <a:gd name="connsiteX37" fmla="*/ 3119412 w 3205729"/>
              <a:gd name="connsiteY37" fmla="*/ 16222 h 340007"/>
              <a:gd name="connsiteX38" fmla="*/ 3178206 w 3205729"/>
              <a:gd name="connsiteY38" fmla="*/ 19562 h 340007"/>
              <a:gd name="connsiteX39" fmla="*/ 3199373 w 3205729"/>
              <a:gd name="connsiteY39" fmla="*/ 49194 h 340007"/>
              <a:gd name="connsiteX40" fmla="*/ 3203606 w 3205729"/>
              <a:gd name="connsiteY40" fmla="*/ 311662 h 340007"/>
              <a:gd name="connsiteX41" fmla="*/ 3199373 w 3205729"/>
              <a:gd name="connsiteY41" fmla="*/ 332828 h 340007"/>
              <a:gd name="connsiteX42" fmla="*/ 515439 w 3205729"/>
              <a:gd name="connsiteY42" fmla="*/ 324362 h 340007"/>
              <a:gd name="connsiteX43" fmla="*/ 7439 w 3205729"/>
              <a:gd name="connsiteY43" fmla="*/ 324362 h 340007"/>
              <a:gd name="connsiteX44" fmla="*/ 7439 w 3205729"/>
              <a:gd name="connsiteY44" fmla="*/ 214295 h 340007"/>
              <a:gd name="connsiteX45" fmla="*/ 2971 w 3205729"/>
              <a:gd name="connsiteY45" fmla="*/ 38515 h 340007"/>
              <a:gd name="connsiteX46" fmla="*/ 58121 w 3205729"/>
              <a:gd name="connsiteY46" fmla="*/ 13657 h 340007"/>
              <a:gd name="connsiteX47" fmla="*/ 138437 w 3205729"/>
              <a:gd name="connsiteY47" fmla="*/ 23019 h 340007"/>
              <a:gd name="connsiteX48" fmla="*/ 227277 w 3205729"/>
              <a:gd name="connsiteY48" fmla="*/ 18281 h 340007"/>
              <a:gd name="connsiteX49" fmla="*/ 295483 w 3205729"/>
              <a:gd name="connsiteY49" fmla="*/ 11211 h 340007"/>
              <a:gd name="connsiteX50" fmla="*/ 358865 w 3205729"/>
              <a:gd name="connsiteY50" fmla="*/ 17387 h 340007"/>
              <a:gd name="connsiteX51" fmla="*/ 422542 w 3205729"/>
              <a:gd name="connsiteY51" fmla="*/ 18552 h 340007"/>
              <a:gd name="connsiteX52" fmla="*/ 473106 w 3205729"/>
              <a:gd name="connsiteY52" fmla="*/ 10318 h 340007"/>
              <a:gd name="connsiteX53" fmla="*/ 545486 w 3205729"/>
              <a:gd name="connsiteY53" fmla="*/ 20727 h 340007"/>
              <a:gd name="connsiteX0" fmla="*/ 545486 w 3205729"/>
              <a:gd name="connsiteY0" fmla="*/ 18583 h 337863"/>
              <a:gd name="connsiteX1" fmla="*/ 629799 w 3205729"/>
              <a:gd name="connsiteY1" fmla="*/ 9612 h 337863"/>
              <a:gd name="connsiteX2" fmla="*/ 722873 w 3205729"/>
              <a:gd name="connsiteY2" fmla="*/ 4834 h 337863"/>
              <a:gd name="connsiteX3" fmla="*/ 812185 w 3205729"/>
              <a:gd name="connsiteY3" fmla="*/ 10116 h 337863"/>
              <a:gd name="connsiteX4" fmla="*/ 879683 w 3205729"/>
              <a:gd name="connsiteY4" fmla="*/ 8330 h 337863"/>
              <a:gd name="connsiteX5" fmla="*/ 938419 w 3205729"/>
              <a:gd name="connsiteY5" fmla="*/ 1261 h 337863"/>
              <a:gd name="connsiteX6" fmla="*/ 1006506 w 3205729"/>
              <a:gd name="connsiteY6" fmla="*/ 989 h 337863"/>
              <a:gd name="connsiteX7" fmla="*/ 1087058 w 3205729"/>
              <a:gd name="connsiteY7" fmla="*/ 11398 h 337863"/>
              <a:gd name="connsiteX8" fmla="*/ 1167431 w 3205729"/>
              <a:gd name="connsiteY8" fmla="*/ 22816 h 337863"/>
              <a:gd name="connsiteX9" fmla="*/ 1251981 w 3205729"/>
              <a:gd name="connsiteY9" fmla="*/ 16136 h 337863"/>
              <a:gd name="connsiteX10" fmla="*/ 1328239 w 3205729"/>
              <a:gd name="connsiteY10" fmla="*/ 8290 h 337863"/>
              <a:gd name="connsiteX11" fmla="*/ 1404499 w 3205729"/>
              <a:gd name="connsiteY11" fmla="*/ 14077 h 337863"/>
              <a:gd name="connsiteX12" fmla="*/ 1476406 w 3205729"/>
              <a:gd name="connsiteY12" fmla="*/ 19865 h 337863"/>
              <a:gd name="connsiteX13" fmla="*/ 1586473 w 3205729"/>
              <a:gd name="connsiteY13" fmla="*/ 4718 h 337863"/>
              <a:gd name="connsiteX14" fmla="*/ 1641269 w 3205729"/>
              <a:gd name="connsiteY14" fmla="*/ 14855 h 337863"/>
              <a:gd name="connsiteX15" fmla="*/ 1709239 w 3205729"/>
              <a:gd name="connsiteY15" fmla="*/ 21147 h 337863"/>
              <a:gd name="connsiteX16" fmla="*/ 1785144 w 3205729"/>
              <a:gd name="connsiteY16" fmla="*/ 13184 h 337863"/>
              <a:gd name="connsiteX17" fmla="*/ 1857406 w 3205729"/>
              <a:gd name="connsiteY17" fmla="*/ 3553 h 337863"/>
              <a:gd name="connsiteX18" fmla="*/ 1916790 w 3205729"/>
              <a:gd name="connsiteY18" fmla="*/ 10737 h 337863"/>
              <a:gd name="connsiteX19" fmla="*/ 1963239 w 3205729"/>
              <a:gd name="connsiteY19" fmla="*/ 21651 h 337863"/>
              <a:gd name="connsiteX20" fmla="*/ 2026739 w 3205729"/>
              <a:gd name="connsiteY20" fmla="*/ 19476 h 337863"/>
              <a:gd name="connsiteX21" fmla="*/ 2085769 w 3205729"/>
              <a:gd name="connsiteY21" fmla="*/ 8951 h 337863"/>
              <a:gd name="connsiteX22" fmla="*/ 2145273 w 3205729"/>
              <a:gd name="connsiteY22" fmla="*/ 600 h 337863"/>
              <a:gd name="connsiteX23" fmla="*/ 2204362 w 3205729"/>
              <a:gd name="connsiteY23" fmla="*/ 10233 h 337863"/>
              <a:gd name="connsiteX24" fmla="*/ 2272037 w 3205729"/>
              <a:gd name="connsiteY24" fmla="*/ 20757 h 337863"/>
              <a:gd name="connsiteX25" fmla="*/ 2335477 w 3205729"/>
              <a:gd name="connsiteY25" fmla="*/ 13184 h 337863"/>
              <a:gd name="connsiteX26" fmla="*/ 2407739 w 3205729"/>
              <a:gd name="connsiteY26" fmla="*/ 4445 h 337863"/>
              <a:gd name="connsiteX27" fmla="*/ 2454306 w 3205729"/>
              <a:gd name="connsiteY27" fmla="*/ 14971 h 337863"/>
              <a:gd name="connsiteX28" fmla="*/ 2526273 w 3205729"/>
              <a:gd name="connsiteY28" fmla="*/ 19476 h 337863"/>
              <a:gd name="connsiteX29" fmla="*/ 2602060 w 3205729"/>
              <a:gd name="connsiteY29" fmla="*/ 12408 h 337863"/>
              <a:gd name="connsiteX30" fmla="*/ 2674439 w 3205729"/>
              <a:gd name="connsiteY30" fmla="*/ 4445 h 337863"/>
              <a:gd name="connsiteX31" fmla="*/ 2742232 w 3205729"/>
              <a:gd name="connsiteY31" fmla="*/ 4951 h 337863"/>
              <a:gd name="connsiteX32" fmla="*/ 2826485 w 3205729"/>
              <a:gd name="connsiteY32" fmla="*/ 14078 h 337863"/>
              <a:gd name="connsiteX33" fmla="*/ 2894573 w 3205729"/>
              <a:gd name="connsiteY33" fmla="*/ 21651 h 337863"/>
              <a:gd name="connsiteX34" fmla="*/ 2932200 w 3205729"/>
              <a:gd name="connsiteY34" fmla="*/ 11902 h 337863"/>
              <a:gd name="connsiteX35" fmla="*/ 3013047 w 3205729"/>
              <a:gd name="connsiteY35" fmla="*/ 601 h 337863"/>
              <a:gd name="connsiteX36" fmla="*/ 3068140 w 3205729"/>
              <a:gd name="connsiteY36" fmla="*/ 5610 h 337863"/>
              <a:gd name="connsiteX37" fmla="*/ 3119412 w 3205729"/>
              <a:gd name="connsiteY37" fmla="*/ 14078 h 337863"/>
              <a:gd name="connsiteX38" fmla="*/ 3178206 w 3205729"/>
              <a:gd name="connsiteY38" fmla="*/ 17418 h 337863"/>
              <a:gd name="connsiteX39" fmla="*/ 3199373 w 3205729"/>
              <a:gd name="connsiteY39" fmla="*/ 47050 h 337863"/>
              <a:gd name="connsiteX40" fmla="*/ 3203606 w 3205729"/>
              <a:gd name="connsiteY40" fmla="*/ 309518 h 337863"/>
              <a:gd name="connsiteX41" fmla="*/ 3199373 w 3205729"/>
              <a:gd name="connsiteY41" fmla="*/ 330684 h 337863"/>
              <a:gd name="connsiteX42" fmla="*/ 515439 w 3205729"/>
              <a:gd name="connsiteY42" fmla="*/ 322218 h 337863"/>
              <a:gd name="connsiteX43" fmla="*/ 7439 w 3205729"/>
              <a:gd name="connsiteY43" fmla="*/ 322218 h 337863"/>
              <a:gd name="connsiteX44" fmla="*/ 7439 w 3205729"/>
              <a:gd name="connsiteY44" fmla="*/ 212151 h 337863"/>
              <a:gd name="connsiteX45" fmla="*/ 2971 w 3205729"/>
              <a:gd name="connsiteY45" fmla="*/ 36371 h 337863"/>
              <a:gd name="connsiteX46" fmla="*/ 58121 w 3205729"/>
              <a:gd name="connsiteY46" fmla="*/ 11513 h 337863"/>
              <a:gd name="connsiteX47" fmla="*/ 138437 w 3205729"/>
              <a:gd name="connsiteY47" fmla="*/ 20875 h 337863"/>
              <a:gd name="connsiteX48" fmla="*/ 227277 w 3205729"/>
              <a:gd name="connsiteY48" fmla="*/ 16137 h 337863"/>
              <a:gd name="connsiteX49" fmla="*/ 295483 w 3205729"/>
              <a:gd name="connsiteY49" fmla="*/ 9067 h 337863"/>
              <a:gd name="connsiteX50" fmla="*/ 358865 w 3205729"/>
              <a:gd name="connsiteY50" fmla="*/ 15243 h 337863"/>
              <a:gd name="connsiteX51" fmla="*/ 422542 w 3205729"/>
              <a:gd name="connsiteY51" fmla="*/ 16408 h 337863"/>
              <a:gd name="connsiteX52" fmla="*/ 473106 w 3205729"/>
              <a:gd name="connsiteY52" fmla="*/ 8174 h 337863"/>
              <a:gd name="connsiteX53" fmla="*/ 545486 w 3205729"/>
              <a:gd name="connsiteY53" fmla="*/ 18583 h 337863"/>
              <a:gd name="connsiteX0" fmla="*/ 545486 w 3205729"/>
              <a:gd name="connsiteY0" fmla="*/ 18583 h 337863"/>
              <a:gd name="connsiteX1" fmla="*/ 629799 w 3205729"/>
              <a:gd name="connsiteY1" fmla="*/ 9612 h 337863"/>
              <a:gd name="connsiteX2" fmla="*/ 722873 w 3205729"/>
              <a:gd name="connsiteY2" fmla="*/ 4834 h 337863"/>
              <a:gd name="connsiteX3" fmla="*/ 812185 w 3205729"/>
              <a:gd name="connsiteY3" fmla="*/ 10116 h 337863"/>
              <a:gd name="connsiteX4" fmla="*/ 879683 w 3205729"/>
              <a:gd name="connsiteY4" fmla="*/ 8330 h 337863"/>
              <a:gd name="connsiteX5" fmla="*/ 938419 w 3205729"/>
              <a:gd name="connsiteY5" fmla="*/ 1261 h 337863"/>
              <a:gd name="connsiteX6" fmla="*/ 1006506 w 3205729"/>
              <a:gd name="connsiteY6" fmla="*/ 989 h 337863"/>
              <a:gd name="connsiteX7" fmla="*/ 1087058 w 3205729"/>
              <a:gd name="connsiteY7" fmla="*/ 11398 h 337863"/>
              <a:gd name="connsiteX8" fmla="*/ 1167431 w 3205729"/>
              <a:gd name="connsiteY8" fmla="*/ 22816 h 337863"/>
              <a:gd name="connsiteX9" fmla="*/ 1251981 w 3205729"/>
              <a:gd name="connsiteY9" fmla="*/ 16136 h 337863"/>
              <a:gd name="connsiteX10" fmla="*/ 1328239 w 3205729"/>
              <a:gd name="connsiteY10" fmla="*/ 8290 h 337863"/>
              <a:gd name="connsiteX11" fmla="*/ 1404499 w 3205729"/>
              <a:gd name="connsiteY11" fmla="*/ 14077 h 337863"/>
              <a:gd name="connsiteX12" fmla="*/ 1476406 w 3205729"/>
              <a:gd name="connsiteY12" fmla="*/ 19865 h 337863"/>
              <a:gd name="connsiteX13" fmla="*/ 1586473 w 3205729"/>
              <a:gd name="connsiteY13" fmla="*/ 4718 h 337863"/>
              <a:gd name="connsiteX14" fmla="*/ 1641269 w 3205729"/>
              <a:gd name="connsiteY14" fmla="*/ 14855 h 337863"/>
              <a:gd name="connsiteX15" fmla="*/ 1709239 w 3205729"/>
              <a:gd name="connsiteY15" fmla="*/ 21147 h 337863"/>
              <a:gd name="connsiteX16" fmla="*/ 1785144 w 3205729"/>
              <a:gd name="connsiteY16" fmla="*/ 13184 h 337863"/>
              <a:gd name="connsiteX17" fmla="*/ 1857406 w 3205729"/>
              <a:gd name="connsiteY17" fmla="*/ 3553 h 337863"/>
              <a:gd name="connsiteX18" fmla="*/ 1916790 w 3205729"/>
              <a:gd name="connsiteY18" fmla="*/ 10737 h 337863"/>
              <a:gd name="connsiteX19" fmla="*/ 1963239 w 3205729"/>
              <a:gd name="connsiteY19" fmla="*/ 21651 h 337863"/>
              <a:gd name="connsiteX20" fmla="*/ 2026739 w 3205729"/>
              <a:gd name="connsiteY20" fmla="*/ 19476 h 337863"/>
              <a:gd name="connsiteX21" fmla="*/ 2085769 w 3205729"/>
              <a:gd name="connsiteY21" fmla="*/ 8951 h 337863"/>
              <a:gd name="connsiteX22" fmla="*/ 2145273 w 3205729"/>
              <a:gd name="connsiteY22" fmla="*/ 600 h 337863"/>
              <a:gd name="connsiteX23" fmla="*/ 2204362 w 3205729"/>
              <a:gd name="connsiteY23" fmla="*/ 10233 h 337863"/>
              <a:gd name="connsiteX24" fmla="*/ 2272037 w 3205729"/>
              <a:gd name="connsiteY24" fmla="*/ 20757 h 337863"/>
              <a:gd name="connsiteX25" fmla="*/ 2335477 w 3205729"/>
              <a:gd name="connsiteY25" fmla="*/ 13184 h 337863"/>
              <a:gd name="connsiteX26" fmla="*/ 2407739 w 3205729"/>
              <a:gd name="connsiteY26" fmla="*/ 4445 h 337863"/>
              <a:gd name="connsiteX27" fmla="*/ 2454306 w 3205729"/>
              <a:gd name="connsiteY27" fmla="*/ 14971 h 337863"/>
              <a:gd name="connsiteX28" fmla="*/ 2526273 w 3205729"/>
              <a:gd name="connsiteY28" fmla="*/ 19476 h 337863"/>
              <a:gd name="connsiteX29" fmla="*/ 2602060 w 3205729"/>
              <a:gd name="connsiteY29" fmla="*/ 12408 h 337863"/>
              <a:gd name="connsiteX30" fmla="*/ 2674439 w 3205729"/>
              <a:gd name="connsiteY30" fmla="*/ 4445 h 337863"/>
              <a:gd name="connsiteX31" fmla="*/ 2742232 w 3205729"/>
              <a:gd name="connsiteY31" fmla="*/ 4951 h 337863"/>
              <a:gd name="connsiteX32" fmla="*/ 2826485 w 3205729"/>
              <a:gd name="connsiteY32" fmla="*/ 14078 h 337863"/>
              <a:gd name="connsiteX33" fmla="*/ 2894573 w 3205729"/>
              <a:gd name="connsiteY33" fmla="*/ 21651 h 337863"/>
              <a:gd name="connsiteX34" fmla="*/ 2932200 w 3205729"/>
              <a:gd name="connsiteY34" fmla="*/ 11902 h 337863"/>
              <a:gd name="connsiteX35" fmla="*/ 2983000 w 3205729"/>
              <a:gd name="connsiteY35" fmla="*/ 4446 h 337863"/>
              <a:gd name="connsiteX36" fmla="*/ 3068140 w 3205729"/>
              <a:gd name="connsiteY36" fmla="*/ 5610 h 337863"/>
              <a:gd name="connsiteX37" fmla="*/ 3119412 w 3205729"/>
              <a:gd name="connsiteY37" fmla="*/ 14078 h 337863"/>
              <a:gd name="connsiteX38" fmla="*/ 3178206 w 3205729"/>
              <a:gd name="connsiteY38" fmla="*/ 17418 h 337863"/>
              <a:gd name="connsiteX39" fmla="*/ 3199373 w 3205729"/>
              <a:gd name="connsiteY39" fmla="*/ 47050 h 337863"/>
              <a:gd name="connsiteX40" fmla="*/ 3203606 w 3205729"/>
              <a:gd name="connsiteY40" fmla="*/ 309518 h 337863"/>
              <a:gd name="connsiteX41" fmla="*/ 3199373 w 3205729"/>
              <a:gd name="connsiteY41" fmla="*/ 330684 h 337863"/>
              <a:gd name="connsiteX42" fmla="*/ 515439 w 3205729"/>
              <a:gd name="connsiteY42" fmla="*/ 322218 h 337863"/>
              <a:gd name="connsiteX43" fmla="*/ 7439 w 3205729"/>
              <a:gd name="connsiteY43" fmla="*/ 322218 h 337863"/>
              <a:gd name="connsiteX44" fmla="*/ 7439 w 3205729"/>
              <a:gd name="connsiteY44" fmla="*/ 212151 h 337863"/>
              <a:gd name="connsiteX45" fmla="*/ 2971 w 3205729"/>
              <a:gd name="connsiteY45" fmla="*/ 36371 h 337863"/>
              <a:gd name="connsiteX46" fmla="*/ 58121 w 3205729"/>
              <a:gd name="connsiteY46" fmla="*/ 11513 h 337863"/>
              <a:gd name="connsiteX47" fmla="*/ 138437 w 3205729"/>
              <a:gd name="connsiteY47" fmla="*/ 20875 h 337863"/>
              <a:gd name="connsiteX48" fmla="*/ 227277 w 3205729"/>
              <a:gd name="connsiteY48" fmla="*/ 16137 h 337863"/>
              <a:gd name="connsiteX49" fmla="*/ 295483 w 3205729"/>
              <a:gd name="connsiteY49" fmla="*/ 9067 h 337863"/>
              <a:gd name="connsiteX50" fmla="*/ 358865 w 3205729"/>
              <a:gd name="connsiteY50" fmla="*/ 15243 h 337863"/>
              <a:gd name="connsiteX51" fmla="*/ 422542 w 3205729"/>
              <a:gd name="connsiteY51" fmla="*/ 16408 h 337863"/>
              <a:gd name="connsiteX52" fmla="*/ 473106 w 3205729"/>
              <a:gd name="connsiteY52" fmla="*/ 8174 h 337863"/>
              <a:gd name="connsiteX53" fmla="*/ 545486 w 3205729"/>
              <a:gd name="connsiteY53" fmla="*/ 18583 h 337863"/>
              <a:gd name="connsiteX0" fmla="*/ 545486 w 3205729"/>
              <a:gd name="connsiteY0" fmla="*/ 18583 h 337863"/>
              <a:gd name="connsiteX1" fmla="*/ 629799 w 3205729"/>
              <a:gd name="connsiteY1" fmla="*/ 9612 h 337863"/>
              <a:gd name="connsiteX2" fmla="*/ 722873 w 3205729"/>
              <a:gd name="connsiteY2" fmla="*/ 4834 h 337863"/>
              <a:gd name="connsiteX3" fmla="*/ 812185 w 3205729"/>
              <a:gd name="connsiteY3" fmla="*/ 10116 h 337863"/>
              <a:gd name="connsiteX4" fmla="*/ 879683 w 3205729"/>
              <a:gd name="connsiteY4" fmla="*/ 8330 h 337863"/>
              <a:gd name="connsiteX5" fmla="*/ 938419 w 3205729"/>
              <a:gd name="connsiteY5" fmla="*/ 1261 h 337863"/>
              <a:gd name="connsiteX6" fmla="*/ 1006506 w 3205729"/>
              <a:gd name="connsiteY6" fmla="*/ 989 h 337863"/>
              <a:gd name="connsiteX7" fmla="*/ 1087058 w 3205729"/>
              <a:gd name="connsiteY7" fmla="*/ 11398 h 337863"/>
              <a:gd name="connsiteX8" fmla="*/ 1167431 w 3205729"/>
              <a:gd name="connsiteY8" fmla="*/ 22816 h 337863"/>
              <a:gd name="connsiteX9" fmla="*/ 1251981 w 3205729"/>
              <a:gd name="connsiteY9" fmla="*/ 16136 h 337863"/>
              <a:gd name="connsiteX10" fmla="*/ 1328239 w 3205729"/>
              <a:gd name="connsiteY10" fmla="*/ 8290 h 337863"/>
              <a:gd name="connsiteX11" fmla="*/ 1404499 w 3205729"/>
              <a:gd name="connsiteY11" fmla="*/ 14077 h 337863"/>
              <a:gd name="connsiteX12" fmla="*/ 1476406 w 3205729"/>
              <a:gd name="connsiteY12" fmla="*/ 19865 h 337863"/>
              <a:gd name="connsiteX13" fmla="*/ 1586473 w 3205729"/>
              <a:gd name="connsiteY13" fmla="*/ 4718 h 337863"/>
              <a:gd name="connsiteX14" fmla="*/ 1641269 w 3205729"/>
              <a:gd name="connsiteY14" fmla="*/ 14855 h 337863"/>
              <a:gd name="connsiteX15" fmla="*/ 1709239 w 3205729"/>
              <a:gd name="connsiteY15" fmla="*/ 21147 h 337863"/>
              <a:gd name="connsiteX16" fmla="*/ 1785144 w 3205729"/>
              <a:gd name="connsiteY16" fmla="*/ 13184 h 337863"/>
              <a:gd name="connsiteX17" fmla="*/ 1857406 w 3205729"/>
              <a:gd name="connsiteY17" fmla="*/ 3553 h 337863"/>
              <a:gd name="connsiteX18" fmla="*/ 1916790 w 3205729"/>
              <a:gd name="connsiteY18" fmla="*/ 10737 h 337863"/>
              <a:gd name="connsiteX19" fmla="*/ 1963239 w 3205729"/>
              <a:gd name="connsiteY19" fmla="*/ 21651 h 337863"/>
              <a:gd name="connsiteX20" fmla="*/ 2026739 w 3205729"/>
              <a:gd name="connsiteY20" fmla="*/ 19476 h 337863"/>
              <a:gd name="connsiteX21" fmla="*/ 2085769 w 3205729"/>
              <a:gd name="connsiteY21" fmla="*/ 8951 h 337863"/>
              <a:gd name="connsiteX22" fmla="*/ 2145273 w 3205729"/>
              <a:gd name="connsiteY22" fmla="*/ 600 h 337863"/>
              <a:gd name="connsiteX23" fmla="*/ 2204362 w 3205729"/>
              <a:gd name="connsiteY23" fmla="*/ 10233 h 337863"/>
              <a:gd name="connsiteX24" fmla="*/ 2272037 w 3205729"/>
              <a:gd name="connsiteY24" fmla="*/ 20757 h 337863"/>
              <a:gd name="connsiteX25" fmla="*/ 2335477 w 3205729"/>
              <a:gd name="connsiteY25" fmla="*/ 13184 h 337863"/>
              <a:gd name="connsiteX26" fmla="*/ 2407739 w 3205729"/>
              <a:gd name="connsiteY26" fmla="*/ 4445 h 337863"/>
              <a:gd name="connsiteX27" fmla="*/ 2454306 w 3205729"/>
              <a:gd name="connsiteY27" fmla="*/ 14971 h 337863"/>
              <a:gd name="connsiteX28" fmla="*/ 2526273 w 3205729"/>
              <a:gd name="connsiteY28" fmla="*/ 19476 h 337863"/>
              <a:gd name="connsiteX29" fmla="*/ 2602060 w 3205729"/>
              <a:gd name="connsiteY29" fmla="*/ 12408 h 337863"/>
              <a:gd name="connsiteX30" fmla="*/ 2674439 w 3205729"/>
              <a:gd name="connsiteY30" fmla="*/ 4445 h 337863"/>
              <a:gd name="connsiteX31" fmla="*/ 2742232 w 3205729"/>
              <a:gd name="connsiteY31" fmla="*/ 4951 h 337863"/>
              <a:gd name="connsiteX32" fmla="*/ 2826485 w 3205729"/>
              <a:gd name="connsiteY32" fmla="*/ 14078 h 337863"/>
              <a:gd name="connsiteX33" fmla="*/ 2894573 w 3205729"/>
              <a:gd name="connsiteY33" fmla="*/ 21651 h 337863"/>
              <a:gd name="connsiteX34" fmla="*/ 2932200 w 3205729"/>
              <a:gd name="connsiteY34" fmla="*/ 11902 h 337863"/>
              <a:gd name="connsiteX35" fmla="*/ 2983000 w 3205729"/>
              <a:gd name="connsiteY35" fmla="*/ 4446 h 337863"/>
              <a:gd name="connsiteX36" fmla="*/ 3068140 w 3205729"/>
              <a:gd name="connsiteY36" fmla="*/ 5610 h 337863"/>
              <a:gd name="connsiteX37" fmla="*/ 3119412 w 3205729"/>
              <a:gd name="connsiteY37" fmla="*/ 14078 h 337863"/>
              <a:gd name="connsiteX38" fmla="*/ 3178206 w 3205729"/>
              <a:gd name="connsiteY38" fmla="*/ 17418 h 337863"/>
              <a:gd name="connsiteX39" fmla="*/ 3199373 w 3205729"/>
              <a:gd name="connsiteY39" fmla="*/ 47050 h 337863"/>
              <a:gd name="connsiteX40" fmla="*/ 3203606 w 3205729"/>
              <a:gd name="connsiteY40" fmla="*/ 309518 h 337863"/>
              <a:gd name="connsiteX41" fmla="*/ 3199373 w 3205729"/>
              <a:gd name="connsiteY41" fmla="*/ 330684 h 337863"/>
              <a:gd name="connsiteX42" fmla="*/ 515439 w 3205729"/>
              <a:gd name="connsiteY42" fmla="*/ 322218 h 337863"/>
              <a:gd name="connsiteX43" fmla="*/ 7439 w 3205729"/>
              <a:gd name="connsiteY43" fmla="*/ 322218 h 337863"/>
              <a:gd name="connsiteX44" fmla="*/ 7439 w 3205729"/>
              <a:gd name="connsiteY44" fmla="*/ 212151 h 337863"/>
              <a:gd name="connsiteX45" fmla="*/ 2971 w 3205729"/>
              <a:gd name="connsiteY45" fmla="*/ 36371 h 337863"/>
              <a:gd name="connsiteX46" fmla="*/ 58121 w 3205729"/>
              <a:gd name="connsiteY46" fmla="*/ 11513 h 337863"/>
              <a:gd name="connsiteX47" fmla="*/ 138437 w 3205729"/>
              <a:gd name="connsiteY47" fmla="*/ 20875 h 337863"/>
              <a:gd name="connsiteX48" fmla="*/ 227277 w 3205729"/>
              <a:gd name="connsiteY48" fmla="*/ 16137 h 337863"/>
              <a:gd name="connsiteX49" fmla="*/ 295483 w 3205729"/>
              <a:gd name="connsiteY49" fmla="*/ 9067 h 337863"/>
              <a:gd name="connsiteX50" fmla="*/ 358865 w 3205729"/>
              <a:gd name="connsiteY50" fmla="*/ 15243 h 337863"/>
              <a:gd name="connsiteX51" fmla="*/ 422542 w 3205729"/>
              <a:gd name="connsiteY51" fmla="*/ 16408 h 337863"/>
              <a:gd name="connsiteX52" fmla="*/ 473106 w 3205729"/>
              <a:gd name="connsiteY52" fmla="*/ 8174 h 337863"/>
              <a:gd name="connsiteX53" fmla="*/ 545486 w 3205729"/>
              <a:gd name="connsiteY53" fmla="*/ 18583 h 337863"/>
              <a:gd name="connsiteX0" fmla="*/ 545486 w 3205729"/>
              <a:gd name="connsiteY0" fmla="*/ 18583 h 337863"/>
              <a:gd name="connsiteX1" fmla="*/ 629799 w 3205729"/>
              <a:gd name="connsiteY1" fmla="*/ 9612 h 337863"/>
              <a:gd name="connsiteX2" fmla="*/ 722873 w 3205729"/>
              <a:gd name="connsiteY2" fmla="*/ 4834 h 337863"/>
              <a:gd name="connsiteX3" fmla="*/ 812185 w 3205729"/>
              <a:gd name="connsiteY3" fmla="*/ 10116 h 337863"/>
              <a:gd name="connsiteX4" fmla="*/ 879683 w 3205729"/>
              <a:gd name="connsiteY4" fmla="*/ 8330 h 337863"/>
              <a:gd name="connsiteX5" fmla="*/ 938419 w 3205729"/>
              <a:gd name="connsiteY5" fmla="*/ 1261 h 337863"/>
              <a:gd name="connsiteX6" fmla="*/ 1006506 w 3205729"/>
              <a:gd name="connsiteY6" fmla="*/ 989 h 337863"/>
              <a:gd name="connsiteX7" fmla="*/ 1087058 w 3205729"/>
              <a:gd name="connsiteY7" fmla="*/ 11398 h 337863"/>
              <a:gd name="connsiteX8" fmla="*/ 1167431 w 3205729"/>
              <a:gd name="connsiteY8" fmla="*/ 22816 h 337863"/>
              <a:gd name="connsiteX9" fmla="*/ 1251981 w 3205729"/>
              <a:gd name="connsiteY9" fmla="*/ 16136 h 337863"/>
              <a:gd name="connsiteX10" fmla="*/ 1328239 w 3205729"/>
              <a:gd name="connsiteY10" fmla="*/ 8290 h 337863"/>
              <a:gd name="connsiteX11" fmla="*/ 1404499 w 3205729"/>
              <a:gd name="connsiteY11" fmla="*/ 14077 h 337863"/>
              <a:gd name="connsiteX12" fmla="*/ 1476406 w 3205729"/>
              <a:gd name="connsiteY12" fmla="*/ 19865 h 337863"/>
              <a:gd name="connsiteX13" fmla="*/ 1586473 w 3205729"/>
              <a:gd name="connsiteY13" fmla="*/ 4718 h 337863"/>
              <a:gd name="connsiteX14" fmla="*/ 1641269 w 3205729"/>
              <a:gd name="connsiteY14" fmla="*/ 14855 h 337863"/>
              <a:gd name="connsiteX15" fmla="*/ 1709239 w 3205729"/>
              <a:gd name="connsiteY15" fmla="*/ 21147 h 337863"/>
              <a:gd name="connsiteX16" fmla="*/ 1785144 w 3205729"/>
              <a:gd name="connsiteY16" fmla="*/ 13184 h 337863"/>
              <a:gd name="connsiteX17" fmla="*/ 1857406 w 3205729"/>
              <a:gd name="connsiteY17" fmla="*/ 3553 h 337863"/>
              <a:gd name="connsiteX18" fmla="*/ 1916790 w 3205729"/>
              <a:gd name="connsiteY18" fmla="*/ 10737 h 337863"/>
              <a:gd name="connsiteX19" fmla="*/ 1963239 w 3205729"/>
              <a:gd name="connsiteY19" fmla="*/ 21651 h 337863"/>
              <a:gd name="connsiteX20" fmla="*/ 2026739 w 3205729"/>
              <a:gd name="connsiteY20" fmla="*/ 19476 h 337863"/>
              <a:gd name="connsiteX21" fmla="*/ 2085769 w 3205729"/>
              <a:gd name="connsiteY21" fmla="*/ 8951 h 337863"/>
              <a:gd name="connsiteX22" fmla="*/ 2145273 w 3205729"/>
              <a:gd name="connsiteY22" fmla="*/ 600 h 337863"/>
              <a:gd name="connsiteX23" fmla="*/ 2204362 w 3205729"/>
              <a:gd name="connsiteY23" fmla="*/ 10233 h 337863"/>
              <a:gd name="connsiteX24" fmla="*/ 2272037 w 3205729"/>
              <a:gd name="connsiteY24" fmla="*/ 20757 h 337863"/>
              <a:gd name="connsiteX25" fmla="*/ 2335477 w 3205729"/>
              <a:gd name="connsiteY25" fmla="*/ 13184 h 337863"/>
              <a:gd name="connsiteX26" fmla="*/ 2407739 w 3205729"/>
              <a:gd name="connsiteY26" fmla="*/ 4445 h 337863"/>
              <a:gd name="connsiteX27" fmla="*/ 2454306 w 3205729"/>
              <a:gd name="connsiteY27" fmla="*/ 14971 h 337863"/>
              <a:gd name="connsiteX28" fmla="*/ 2526273 w 3205729"/>
              <a:gd name="connsiteY28" fmla="*/ 19476 h 337863"/>
              <a:gd name="connsiteX29" fmla="*/ 2602060 w 3205729"/>
              <a:gd name="connsiteY29" fmla="*/ 12408 h 337863"/>
              <a:gd name="connsiteX30" fmla="*/ 2674439 w 3205729"/>
              <a:gd name="connsiteY30" fmla="*/ 4445 h 337863"/>
              <a:gd name="connsiteX31" fmla="*/ 2742232 w 3205729"/>
              <a:gd name="connsiteY31" fmla="*/ 4951 h 337863"/>
              <a:gd name="connsiteX32" fmla="*/ 2826485 w 3205729"/>
              <a:gd name="connsiteY32" fmla="*/ 14078 h 337863"/>
              <a:gd name="connsiteX33" fmla="*/ 2894573 w 3205729"/>
              <a:gd name="connsiteY33" fmla="*/ 21651 h 337863"/>
              <a:gd name="connsiteX34" fmla="*/ 2932200 w 3205729"/>
              <a:gd name="connsiteY34" fmla="*/ 11902 h 337863"/>
              <a:gd name="connsiteX35" fmla="*/ 2983000 w 3205729"/>
              <a:gd name="connsiteY35" fmla="*/ 4446 h 337863"/>
              <a:gd name="connsiteX36" fmla="*/ 3068140 w 3205729"/>
              <a:gd name="connsiteY36" fmla="*/ 5610 h 337863"/>
              <a:gd name="connsiteX37" fmla="*/ 3119412 w 3205729"/>
              <a:gd name="connsiteY37" fmla="*/ 14078 h 337863"/>
              <a:gd name="connsiteX38" fmla="*/ 3178206 w 3205729"/>
              <a:gd name="connsiteY38" fmla="*/ 17418 h 337863"/>
              <a:gd name="connsiteX39" fmla="*/ 3199373 w 3205729"/>
              <a:gd name="connsiteY39" fmla="*/ 47050 h 337863"/>
              <a:gd name="connsiteX40" fmla="*/ 3203606 w 3205729"/>
              <a:gd name="connsiteY40" fmla="*/ 309518 h 337863"/>
              <a:gd name="connsiteX41" fmla="*/ 3199373 w 3205729"/>
              <a:gd name="connsiteY41" fmla="*/ 330684 h 337863"/>
              <a:gd name="connsiteX42" fmla="*/ 7439 w 3205729"/>
              <a:gd name="connsiteY42" fmla="*/ 322218 h 337863"/>
              <a:gd name="connsiteX43" fmla="*/ 7439 w 3205729"/>
              <a:gd name="connsiteY43" fmla="*/ 212151 h 337863"/>
              <a:gd name="connsiteX44" fmla="*/ 2971 w 3205729"/>
              <a:gd name="connsiteY44" fmla="*/ 36371 h 337863"/>
              <a:gd name="connsiteX45" fmla="*/ 58121 w 3205729"/>
              <a:gd name="connsiteY45" fmla="*/ 11513 h 337863"/>
              <a:gd name="connsiteX46" fmla="*/ 138437 w 3205729"/>
              <a:gd name="connsiteY46" fmla="*/ 20875 h 337863"/>
              <a:gd name="connsiteX47" fmla="*/ 227277 w 3205729"/>
              <a:gd name="connsiteY47" fmla="*/ 16137 h 337863"/>
              <a:gd name="connsiteX48" fmla="*/ 295483 w 3205729"/>
              <a:gd name="connsiteY48" fmla="*/ 9067 h 337863"/>
              <a:gd name="connsiteX49" fmla="*/ 358865 w 3205729"/>
              <a:gd name="connsiteY49" fmla="*/ 15243 h 337863"/>
              <a:gd name="connsiteX50" fmla="*/ 422542 w 3205729"/>
              <a:gd name="connsiteY50" fmla="*/ 16408 h 337863"/>
              <a:gd name="connsiteX51" fmla="*/ 473106 w 3205729"/>
              <a:gd name="connsiteY51" fmla="*/ 8174 h 337863"/>
              <a:gd name="connsiteX52" fmla="*/ 545486 w 3205729"/>
              <a:gd name="connsiteY52" fmla="*/ 18583 h 337863"/>
              <a:gd name="connsiteX0" fmla="*/ 545385 w 3437445"/>
              <a:gd name="connsiteY0" fmla="*/ 18583 h 336689"/>
              <a:gd name="connsiteX1" fmla="*/ 629698 w 3437445"/>
              <a:gd name="connsiteY1" fmla="*/ 9612 h 336689"/>
              <a:gd name="connsiteX2" fmla="*/ 722772 w 3437445"/>
              <a:gd name="connsiteY2" fmla="*/ 4834 h 336689"/>
              <a:gd name="connsiteX3" fmla="*/ 812084 w 3437445"/>
              <a:gd name="connsiteY3" fmla="*/ 10116 h 336689"/>
              <a:gd name="connsiteX4" fmla="*/ 879582 w 3437445"/>
              <a:gd name="connsiteY4" fmla="*/ 8330 h 336689"/>
              <a:gd name="connsiteX5" fmla="*/ 938318 w 3437445"/>
              <a:gd name="connsiteY5" fmla="*/ 1261 h 336689"/>
              <a:gd name="connsiteX6" fmla="*/ 1006405 w 3437445"/>
              <a:gd name="connsiteY6" fmla="*/ 989 h 336689"/>
              <a:gd name="connsiteX7" fmla="*/ 1086957 w 3437445"/>
              <a:gd name="connsiteY7" fmla="*/ 11398 h 336689"/>
              <a:gd name="connsiteX8" fmla="*/ 1167330 w 3437445"/>
              <a:gd name="connsiteY8" fmla="*/ 22816 h 336689"/>
              <a:gd name="connsiteX9" fmla="*/ 1251880 w 3437445"/>
              <a:gd name="connsiteY9" fmla="*/ 16136 h 336689"/>
              <a:gd name="connsiteX10" fmla="*/ 1328138 w 3437445"/>
              <a:gd name="connsiteY10" fmla="*/ 8290 h 336689"/>
              <a:gd name="connsiteX11" fmla="*/ 1404398 w 3437445"/>
              <a:gd name="connsiteY11" fmla="*/ 14077 h 336689"/>
              <a:gd name="connsiteX12" fmla="*/ 1476305 w 3437445"/>
              <a:gd name="connsiteY12" fmla="*/ 19865 h 336689"/>
              <a:gd name="connsiteX13" fmla="*/ 1586372 w 3437445"/>
              <a:gd name="connsiteY13" fmla="*/ 4718 h 336689"/>
              <a:gd name="connsiteX14" fmla="*/ 1641168 w 3437445"/>
              <a:gd name="connsiteY14" fmla="*/ 14855 h 336689"/>
              <a:gd name="connsiteX15" fmla="*/ 1709138 w 3437445"/>
              <a:gd name="connsiteY15" fmla="*/ 21147 h 336689"/>
              <a:gd name="connsiteX16" fmla="*/ 1785043 w 3437445"/>
              <a:gd name="connsiteY16" fmla="*/ 13184 h 336689"/>
              <a:gd name="connsiteX17" fmla="*/ 1857305 w 3437445"/>
              <a:gd name="connsiteY17" fmla="*/ 3553 h 336689"/>
              <a:gd name="connsiteX18" fmla="*/ 1916689 w 3437445"/>
              <a:gd name="connsiteY18" fmla="*/ 10737 h 336689"/>
              <a:gd name="connsiteX19" fmla="*/ 1963138 w 3437445"/>
              <a:gd name="connsiteY19" fmla="*/ 21651 h 336689"/>
              <a:gd name="connsiteX20" fmla="*/ 2026638 w 3437445"/>
              <a:gd name="connsiteY20" fmla="*/ 19476 h 336689"/>
              <a:gd name="connsiteX21" fmla="*/ 2085668 w 3437445"/>
              <a:gd name="connsiteY21" fmla="*/ 8951 h 336689"/>
              <a:gd name="connsiteX22" fmla="*/ 2145172 w 3437445"/>
              <a:gd name="connsiteY22" fmla="*/ 600 h 336689"/>
              <a:gd name="connsiteX23" fmla="*/ 2204261 w 3437445"/>
              <a:gd name="connsiteY23" fmla="*/ 10233 h 336689"/>
              <a:gd name="connsiteX24" fmla="*/ 2271936 w 3437445"/>
              <a:gd name="connsiteY24" fmla="*/ 20757 h 336689"/>
              <a:gd name="connsiteX25" fmla="*/ 2335376 w 3437445"/>
              <a:gd name="connsiteY25" fmla="*/ 13184 h 336689"/>
              <a:gd name="connsiteX26" fmla="*/ 2407638 w 3437445"/>
              <a:gd name="connsiteY26" fmla="*/ 4445 h 336689"/>
              <a:gd name="connsiteX27" fmla="*/ 2454205 w 3437445"/>
              <a:gd name="connsiteY27" fmla="*/ 14971 h 336689"/>
              <a:gd name="connsiteX28" fmla="*/ 2526172 w 3437445"/>
              <a:gd name="connsiteY28" fmla="*/ 19476 h 336689"/>
              <a:gd name="connsiteX29" fmla="*/ 2601959 w 3437445"/>
              <a:gd name="connsiteY29" fmla="*/ 12408 h 336689"/>
              <a:gd name="connsiteX30" fmla="*/ 2674338 w 3437445"/>
              <a:gd name="connsiteY30" fmla="*/ 4445 h 336689"/>
              <a:gd name="connsiteX31" fmla="*/ 2742131 w 3437445"/>
              <a:gd name="connsiteY31" fmla="*/ 4951 h 336689"/>
              <a:gd name="connsiteX32" fmla="*/ 2826384 w 3437445"/>
              <a:gd name="connsiteY32" fmla="*/ 14078 h 336689"/>
              <a:gd name="connsiteX33" fmla="*/ 2894472 w 3437445"/>
              <a:gd name="connsiteY33" fmla="*/ 21651 h 336689"/>
              <a:gd name="connsiteX34" fmla="*/ 2932099 w 3437445"/>
              <a:gd name="connsiteY34" fmla="*/ 11902 h 336689"/>
              <a:gd name="connsiteX35" fmla="*/ 2982899 w 3437445"/>
              <a:gd name="connsiteY35" fmla="*/ 4446 h 336689"/>
              <a:gd name="connsiteX36" fmla="*/ 3068039 w 3437445"/>
              <a:gd name="connsiteY36" fmla="*/ 5610 h 336689"/>
              <a:gd name="connsiteX37" fmla="*/ 3119311 w 3437445"/>
              <a:gd name="connsiteY37" fmla="*/ 14078 h 336689"/>
              <a:gd name="connsiteX38" fmla="*/ 3178105 w 3437445"/>
              <a:gd name="connsiteY38" fmla="*/ 17418 h 336689"/>
              <a:gd name="connsiteX39" fmla="*/ 3199272 w 3437445"/>
              <a:gd name="connsiteY39" fmla="*/ 47050 h 336689"/>
              <a:gd name="connsiteX40" fmla="*/ 3203505 w 3437445"/>
              <a:gd name="connsiteY40" fmla="*/ 309518 h 336689"/>
              <a:gd name="connsiteX41" fmla="*/ 3199272 w 3437445"/>
              <a:gd name="connsiteY41" fmla="*/ 330684 h 336689"/>
              <a:gd name="connsiteX42" fmla="*/ 3046 w 3437445"/>
              <a:gd name="connsiteY42" fmla="*/ 329960 h 336689"/>
              <a:gd name="connsiteX43" fmla="*/ 7338 w 3437445"/>
              <a:gd name="connsiteY43" fmla="*/ 212151 h 336689"/>
              <a:gd name="connsiteX44" fmla="*/ 2870 w 3437445"/>
              <a:gd name="connsiteY44" fmla="*/ 36371 h 336689"/>
              <a:gd name="connsiteX45" fmla="*/ 58020 w 3437445"/>
              <a:gd name="connsiteY45" fmla="*/ 11513 h 336689"/>
              <a:gd name="connsiteX46" fmla="*/ 138336 w 3437445"/>
              <a:gd name="connsiteY46" fmla="*/ 20875 h 336689"/>
              <a:gd name="connsiteX47" fmla="*/ 227176 w 3437445"/>
              <a:gd name="connsiteY47" fmla="*/ 16137 h 336689"/>
              <a:gd name="connsiteX48" fmla="*/ 295382 w 3437445"/>
              <a:gd name="connsiteY48" fmla="*/ 9067 h 336689"/>
              <a:gd name="connsiteX49" fmla="*/ 358764 w 3437445"/>
              <a:gd name="connsiteY49" fmla="*/ 15243 h 336689"/>
              <a:gd name="connsiteX50" fmla="*/ 422441 w 3437445"/>
              <a:gd name="connsiteY50" fmla="*/ 16408 h 336689"/>
              <a:gd name="connsiteX51" fmla="*/ 473005 w 3437445"/>
              <a:gd name="connsiteY51" fmla="*/ 8174 h 336689"/>
              <a:gd name="connsiteX52" fmla="*/ 545385 w 3437445"/>
              <a:gd name="connsiteY52" fmla="*/ 18583 h 336689"/>
              <a:gd name="connsiteX0" fmla="*/ 545385 w 3437445"/>
              <a:gd name="connsiteY0" fmla="*/ 18583 h 336689"/>
              <a:gd name="connsiteX1" fmla="*/ 629698 w 3437445"/>
              <a:gd name="connsiteY1" fmla="*/ 9612 h 336689"/>
              <a:gd name="connsiteX2" fmla="*/ 722772 w 3437445"/>
              <a:gd name="connsiteY2" fmla="*/ 4834 h 336689"/>
              <a:gd name="connsiteX3" fmla="*/ 812084 w 3437445"/>
              <a:gd name="connsiteY3" fmla="*/ 10116 h 336689"/>
              <a:gd name="connsiteX4" fmla="*/ 879582 w 3437445"/>
              <a:gd name="connsiteY4" fmla="*/ 8330 h 336689"/>
              <a:gd name="connsiteX5" fmla="*/ 938318 w 3437445"/>
              <a:gd name="connsiteY5" fmla="*/ 1261 h 336689"/>
              <a:gd name="connsiteX6" fmla="*/ 1006405 w 3437445"/>
              <a:gd name="connsiteY6" fmla="*/ 989 h 336689"/>
              <a:gd name="connsiteX7" fmla="*/ 1086957 w 3437445"/>
              <a:gd name="connsiteY7" fmla="*/ 11398 h 336689"/>
              <a:gd name="connsiteX8" fmla="*/ 1167330 w 3437445"/>
              <a:gd name="connsiteY8" fmla="*/ 22816 h 336689"/>
              <a:gd name="connsiteX9" fmla="*/ 1251880 w 3437445"/>
              <a:gd name="connsiteY9" fmla="*/ 16136 h 336689"/>
              <a:gd name="connsiteX10" fmla="*/ 1328138 w 3437445"/>
              <a:gd name="connsiteY10" fmla="*/ 8290 h 336689"/>
              <a:gd name="connsiteX11" fmla="*/ 1404398 w 3437445"/>
              <a:gd name="connsiteY11" fmla="*/ 14077 h 336689"/>
              <a:gd name="connsiteX12" fmla="*/ 1476305 w 3437445"/>
              <a:gd name="connsiteY12" fmla="*/ 19865 h 336689"/>
              <a:gd name="connsiteX13" fmla="*/ 1586372 w 3437445"/>
              <a:gd name="connsiteY13" fmla="*/ 4718 h 336689"/>
              <a:gd name="connsiteX14" fmla="*/ 1641168 w 3437445"/>
              <a:gd name="connsiteY14" fmla="*/ 14855 h 336689"/>
              <a:gd name="connsiteX15" fmla="*/ 1709138 w 3437445"/>
              <a:gd name="connsiteY15" fmla="*/ 21147 h 336689"/>
              <a:gd name="connsiteX16" fmla="*/ 1785043 w 3437445"/>
              <a:gd name="connsiteY16" fmla="*/ 13184 h 336689"/>
              <a:gd name="connsiteX17" fmla="*/ 1857305 w 3437445"/>
              <a:gd name="connsiteY17" fmla="*/ 3553 h 336689"/>
              <a:gd name="connsiteX18" fmla="*/ 1916689 w 3437445"/>
              <a:gd name="connsiteY18" fmla="*/ 10737 h 336689"/>
              <a:gd name="connsiteX19" fmla="*/ 1963138 w 3437445"/>
              <a:gd name="connsiteY19" fmla="*/ 21651 h 336689"/>
              <a:gd name="connsiteX20" fmla="*/ 2026638 w 3437445"/>
              <a:gd name="connsiteY20" fmla="*/ 19476 h 336689"/>
              <a:gd name="connsiteX21" fmla="*/ 2085668 w 3437445"/>
              <a:gd name="connsiteY21" fmla="*/ 8951 h 336689"/>
              <a:gd name="connsiteX22" fmla="*/ 2145172 w 3437445"/>
              <a:gd name="connsiteY22" fmla="*/ 600 h 336689"/>
              <a:gd name="connsiteX23" fmla="*/ 2204261 w 3437445"/>
              <a:gd name="connsiteY23" fmla="*/ 10233 h 336689"/>
              <a:gd name="connsiteX24" fmla="*/ 2271936 w 3437445"/>
              <a:gd name="connsiteY24" fmla="*/ 20757 h 336689"/>
              <a:gd name="connsiteX25" fmla="*/ 2335376 w 3437445"/>
              <a:gd name="connsiteY25" fmla="*/ 13184 h 336689"/>
              <a:gd name="connsiteX26" fmla="*/ 2407638 w 3437445"/>
              <a:gd name="connsiteY26" fmla="*/ 4445 h 336689"/>
              <a:gd name="connsiteX27" fmla="*/ 2454205 w 3437445"/>
              <a:gd name="connsiteY27" fmla="*/ 14971 h 336689"/>
              <a:gd name="connsiteX28" fmla="*/ 2526172 w 3437445"/>
              <a:gd name="connsiteY28" fmla="*/ 19476 h 336689"/>
              <a:gd name="connsiteX29" fmla="*/ 2601959 w 3437445"/>
              <a:gd name="connsiteY29" fmla="*/ 12408 h 336689"/>
              <a:gd name="connsiteX30" fmla="*/ 2674338 w 3437445"/>
              <a:gd name="connsiteY30" fmla="*/ 4445 h 336689"/>
              <a:gd name="connsiteX31" fmla="*/ 2742131 w 3437445"/>
              <a:gd name="connsiteY31" fmla="*/ 4951 h 336689"/>
              <a:gd name="connsiteX32" fmla="*/ 2826384 w 3437445"/>
              <a:gd name="connsiteY32" fmla="*/ 14078 h 336689"/>
              <a:gd name="connsiteX33" fmla="*/ 2894472 w 3437445"/>
              <a:gd name="connsiteY33" fmla="*/ 21651 h 336689"/>
              <a:gd name="connsiteX34" fmla="*/ 2932099 w 3437445"/>
              <a:gd name="connsiteY34" fmla="*/ 11902 h 336689"/>
              <a:gd name="connsiteX35" fmla="*/ 2982899 w 3437445"/>
              <a:gd name="connsiteY35" fmla="*/ 4446 h 336689"/>
              <a:gd name="connsiteX36" fmla="*/ 3068039 w 3437445"/>
              <a:gd name="connsiteY36" fmla="*/ 5610 h 336689"/>
              <a:gd name="connsiteX37" fmla="*/ 3119311 w 3437445"/>
              <a:gd name="connsiteY37" fmla="*/ 14078 h 336689"/>
              <a:gd name="connsiteX38" fmla="*/ 3178105 w 3437445"/>
              <a:gd name="connsiteY38" fmla="*/ 17418 h 336689"/>
              <a:gd name="connsiteX39" fmla="*/ 3199272 w 3437445"/>
              <a:gd name="connsiteY39" fmla="*/ 47050 h 336689"/>
              <a:gd name="connsiteX40" fmla="*/ 3203505 w 3437445"/>
              <a:gd name="connsiteY40" fmla="*/ 309518 h 336689"/>
              <a:gd name="connsiteX41" fmla="*/ 3199272 w 3437445"/>
              <a:gd name="connsiteY41" fmla="*/ 330684 h 336689"/>
              <a:gd name="connsiteX42" fmla="*/ 3046 w 3437445"/>
              <a:gd name="connsiteY42" fmla="*/ 329960 h 336689"/>
              <a:gd name="connsiteX43" fmla="*/ 7338 w 3437445"/>
              <a:gd name="connsiteY43" fmla="*/ 212151 h 336689"/>
              <a:gd name="connsiteX44" fmla="*/ 2870 w 3437445"/>
              <a:gd name="connsiteY44" fmla="*/ 36371 h 336689"/>
              <a:gd name="connsiteX45" fmla="*/ 58020 w 3437445"/>
              <a:gd name="connsiteY45" fmla="*/ 11513 h 336689"/>
              <a:gd name="connsiteX46" fmla="*/ 138336 w 3437445"/>
              <a:gd name="connsiteY46" fmla="*/ 20875 h 336689"/>
              <a:gd name="connsiteX47" fmla="*/ 227176 w 3437445"/>
              <a:gd name="connsiteY47" fmla="*/ 16137 h 336689"/>
              <a:gd name="connsiteX48" fmla="*/ 295382 w 3437445"/>
              <a:gd name="connsiteY48" fmla="*/ 9067 h 336689"/>
              <a:gd name="connsiteX49" fmla="*/ 358764 w 3437445"/>
              <a:gd name="connsiteY49" fmla="*/ 15243 h 336689"/>
              <a:gd name="connsiteX50" fmla="*/ 422441 w 3437445"/>
              <a:gd name="connsiteY50" fmla="*/ 16408 h 336689"/>
              <a:gd name="connsiteX51" fmla="*/ 473005 w 3437445"/>
              <a:gd name="connsiteY51" fmla="*/ 8174 h 336689"/>
              <a:gd name="connsiteX52" fmla="*/ 545385 w 3437445"/>
              <a:gd name="connsiteY52" fmla="*/ 18583 h 336689"/>
              <a:gd name="connsiteX0" fmla="*/ 545385 w 3436815"/>
              <a:gd name="connsiteY0" fmla="*/ 18583 h 351507"/>
              <a:gd name="connsiteX1" fmla="*/ 629698 w 3436815"/>
              <a:gd name="connsiteY1" fmla="*/ 9612 h 351507"/>
              <a:gd name="connsiteX2" fmla="*/ 722772 w 3436815"/>
              <a:gd name="connsiteY2" fmla="*/ 4834 h 351507"/>
              <a:gd name="connsiteX3" fmla="*/ 812084 w 3436815"/>
              <a:gd name="connsiteY3" fmla="*/ 10116 h 351507"/>
              <a:gd name="connsiteX4" fmla="*/ 879582 w 3436815"/>
              <a:gd name="connsiteY4" fmla="*/ 8330 h 351507"/>
              <a:gd name="connsiteX5" fmla="*/ 938318 w 3436815"/>
              <a:gd name="connsiteY5" fmla="*/ 1261 h 351507"/>
              <a:gd name="connsiteX6" fmla="*/ 1006405 w 3436815"/>
              <a:gd name="connsiteY6" fmla="*/ 989 h 351507"/>
              <a:gd name="connsiteX7" fmla="*/ 1086957 w 3436815"/>
              <a:gd name="connsiteY7" fmla="*/ 11398 h 351507"/>
              <a:gd name="connsiteX8" fmla="*/ 1167330 w 3436815"/>
              <a:gd name="connsiteY8" fmla="*/ 22816 h 351507"/>
              <a:gd name="connsiteX9" fmla="*/ 1251880 w 3436815"/>
              <a:gd name="connsiteY9" fmla="*/ 16136 h 351507"/>
              <a:gd name="connsiteX10" fmla="*/ 1328138 w 3436815"/>
              <a:gd name="connsiteY10" fmla="*/ 8290 h 351507"/>
              <a:gd name="connsiteX11" fmla="*/ 1404398 w 3436815"/>
              <a:gd name="connsiteY11" fmla="*/ 14077 h 351507"/>
              <a:gd name="connsiteX12" fmla="*/ 1476305 w 3436815"/>
              <a:gd name="connsiteY12" fmla="*/ 19865 h 351507"/>
              <a:gd name="connsiteX13" fmla="*/ 1586372 w 3436815"/>
              <a:gd name="connsiteY13" fmla="*/ 4718 h 351507"/>
              <a:gd name="connsiteX14" fmla="*/ 1641168 w 3436815"/>
              <a:gd name="connsiteY14" fmla="*/ 14855 h 351507"/>
              <a:gd name="connsiteX15" fmla="*/ 1709138 w 3436815"/>
              <a:gd name="connsiteY15" fmla="*/ 21147 h 351507"/>
              <a:gd name="connsiteX16" fmla="*/ 1785043 w 3436815"/>
              <a:gd name="connsiteY16" fmla="*/ 13184 h 351507"/>
              <a:gd name="connsiteX17" fmla="*/ 1857305 w 3436815"/>
              <a:gd name="connsiteY17" fmla="*/ 3553 h 351507"/>
              <a:gd name="connsiteX18" fmla="*/ 1916689 w 3436815"/>
              <a:gd name="connsiteY18" fmla="*/ 10737 h 351507"/>
              <a:gd name="connsiteX19" fmla="*/ 1963138 w 3436815"/>
              <a:gd name="connsiteY19" fmla="*/ 21651 h 351507"/>
              <a:gd name="connsiteX20" fmla="*/ 2026638 w 3436815"/>
              <a:gd name="connsiteY20" fmla="*/ 19476 h 351507"/>
              <a:gd name="connsiteX21" fmla="*/ 2085668 w 3436815"/>
              <a:gd name="connsiteY21" fmla="*/ 8951 h 351507"/>
              <a:gd name="connsiteX22" fmla="*/ 2145172 w 3436815"/>
              <a:gd name="connsiteY22" fmla="*/ 600 h 351507"/>
              <a:gd name="connsiteX23" fmla="*/ 2204261 w 3436815"/>
              <a:gd name="connsiteY23" fmla="*/ 10233 h 351507"/>
              <a:gd name="connsiteX24" fmla="*/ 2271936 w 3436815"/>
              <a:gd name="connsiteY24" fmla="*/ 20757 h 351507"/>
              <a:gd name="connsiteX25" fmla="*/ 2335376 w 3436815"/>
              <a:gd name="connsiteY25" fmla="*/ 13184 h 351507"/>
              <a:gd name="connsiteX26" fmla="*/ 2407638 w 3436815"/>
              <a:gd name="connsiteY26" fmla="*/ 4445 h 351507"/>
              <a:gd name="connsiteX27" fmla="*/ 2454205 w 3436815"/>
              <a:gd name="connsiteY27" fmla="*/ 14971 h 351507"/>
              <a:gd name="connsiteX28" fmla="*/ 2526172 w 3436815"/>
              <a:gd name="connsiteY28" fmla="*/ 19476 h 351507"/>
              <a:gd name="connsiteX29" fmla="*/ 2601959 w 3436815"/>
              <a:gd name="connsiteY29" fmla="*/ 12408 h 351507"/>
              <a:gd name="connsiteX30" fmla="*/ 2674338 w 3436815"/>
              <a:gd name="connsiteY30" fmla="*/ 4445 h 351507"/>
              <a:gd name="connsiteX31" fmla="*/ 2742131 w 3436815"/>
              <a:gd name="connsiteY31" fmla="*/ 4951 h 351507"/>
              <a:gd name="connsiteX32" fmla="*/ 2826384 w 3436815"/>
              <a:gd name="connsiteY32" fmla="*/ 14078 h 351507"/>
              <a:gd name="connsiteX33" fmla="*/ 2894472 w 3436815"/>
              <a:gd name="connsiteY33" fmla="*/ 21651 h 351507"/>
              <a:gd name="connsiteX34" fmla="*/ 2932099 w 3436815"/>
              <a:gd name="connsiteY34" fmla="*/ 11902 h 351507"/>
              <a:gd name="connsiteX35" fmla="*/ 2982899 w 3436815"/>
              <a:gd name="connsiteY35" fmla="*/ 4446 h 351507"/>
              <a:gd name="connsiteX36" fmla="*/ 3068039 w 3436815"/>
              <a:gd name="connsiteY36" fmla="*/ 5610 h 351507"/>
              <a:gd name="connsiteX37" fmla="*/ 3119311 w 3436815"/>
              <a:gd name="connsiteY37" fmla="*/ 14078 h 351507"/>
              <a:gd name="connsiteX38" fmla="*/ 3178105 w 3436815"/>
              <a:gd name="connsiteY38" fmla="*/ 17418 h 351507"/>
              <a:gd name="connsiteX39" fmla="*/ 3199272 w 3436815"/>
              <a:gd name="connsiteY39" fmla="*/ 47050 h 351507"/>
              <a:gd name="connsiteX40" fmla="*/ 3199272 w 3436815"/>
              <a:gd name="connsiteY40" fmla="*/ 330684 h 351507"/>
              <a:gd name="connsiteX41" fmla="*/ 3046 w 3436815"/>
              <a:gd name="connsiteY41" fmla="*/ 329960 h 351507"/>
              <a:gd name="connsiteX42" fmla="*/ 7338 w 3436815"/>
              <a:gd name="connsiteY42" fmla="*/ 212151 h 351507"/>
              <a:gd name="connsiteX43" fmla="*/ 2870 w 3436815"/>
              <a:gd name="connsiteY43" fmla="*/ 36371 h 351507"/>
              <a:gd name="connsiteX44" fmla="*/ 58020 w 3436815"/>
              <a:gd name="connsiteY44" fmla="*/ 11513 h 351507"/>
              <a:gd name="connsiteX45" fmla="*/ 138336 w 3436815"/>
              <a:gd name="connsiteY45" fmla="*/ 20875 h 351507"/>
              <a:gd name="connsiteX46" fmla="*/ 227176 w 3436815"/>
              <a:gd name="connsiteY46" fmla="*/ 16137 h 351507"/>
              <a:gd name="connsiteX47" fmla="*/ 295382 w 3436815"/>
              <a:gd name="connsiteY47" fmla="*/ 9067 h 351507"/>
              <a:gd name="connsiteX48" fmla="*/ 358764 w 3436815"/>
              <a:gd name="connsiteY48" fmla="*/ 15243 h 351507"/>
              <a:gd name="connsiteX49" fmla="*/ 422441 w 3436815"/>
              <a:gd name="connsiteY49" fmla="*/ 16408 h 351507"/>
              <a:gd name="connsiteX50" fmla="*/ 473005 w 3436815"/>
              <a:gd name="connsiteY50" fmla="*/ 8174 h 351507"/>
              <a:gd name="connsiteX51" fmla="*/ 545385 w 3436815"/>
              <a:gd name="connsiteY51" fmla="*/ 18583 h 351507"/>
              <a:gd name="connsiteX0" fmla="*/ 545385 w 3436815"/>
              <a:gd name="connsiteY0" fmla="*/ 18583 h 351507"/>
              <a:gd name="connsiteX1" fmla="*/ 629698 w 3436815"/>
              <a:gd name="connsiteY1" fmla="*/ 9612 h 351507"/>
              <a:gd name="connsiteX2" fmla="*/ 722772 w 3436815"/>
              <a:gd name="connsiteY2" fmla="*/ 4834 h 351507"/>
              <a:gd name="connsiteX3" fmla="*/ 812084 w 3436815"/>
              <a:gd name="connsiteY3" fmla="*/ 10116 h 351507"/>
              <a:gd name="connsiteX4" fmla="*/ 879582 w 3436815"/>
              <a:gd name="connsiteY4" fmla="*/ 8330 h 351507"/>
              <a:gd name="connsiteX5" fmla="*/ 938318 w 3436815"/>
              <a:gd name="connsiteY5" fmla="*/ 1261 h 351507"/>
              <a:gd name="connsiteX6" fmla="*/ 1006405 w 3436815"/>
              <a:gd name="connsiteY6" fmla="*/ 989 h 351507"/>
              <a:gd name="connsiteX7" fmla="*/ 1086957 w 3436815"/>
              <a:gd name="connsiteY7" fmla="*/ 11398 h 351507"/>
              <a:gd name="connsiteX8" fmla="*/ 1167330 w 3436815"/>
              <a:gd name="connsiteY8" fmla="*/ 22816 h 351507"/>
              <a:gd name="connsiteX9" fmla="*/ 1251880 w 3436815"/>
              <a:gd name="connsiteY9" fmla="*/ 16136 h 351507"/>
              <a:gd name="connsiteX10" fmla="*/ 1328138 w 3436815"/>
              <a:gd name="connsiteY10" fmla="*/ 8290 h 351507"/>
              <a:gd name="connsiteX11" fmla="*/ 1404398 w 3436815"/>
              <a:gd name="connsiteY11" fmla="*/ 14077 h 351507"/>
              <a:gd name="connsiteX12" fmla="*/ 1476305 w 3436815"/>
              <a:gd name="connsiteY12" fmla="*/ 19865 h 351507"/>
              <a:gd name="connsiteX13" fmla="*/ 1586372 w 3436815"/>
              <a:gd name="connsiteY13" fmla="*/ 4718 h 351507"/>
              <a:gd name="connsiteX14" fmla="*/ 1641168 w 3436815"/>
              <a:gd name="connsiteY14" fmla="*/ 14855 h 351507"/>
              <a:gd name="connsiteX15" fmla="*/ 1709138 w 3436815"/>
              <a:gd name="connsiteY15" fmla="*/ 21147 h 351507"/>
              <a:gd name="connsiteX16" fmla="*/ 1785043 w 3436815"/>
              <a:gd name="connsiteY16" fmla="*/ 13184 h 351507"/>
              <a:gd name="connsiteX17" fmla="*/ 1857305 w 3436815"/>
              <a:gd name="connsiteY17" fmla="*/ 3553 h 351507"/>
              <a:gd name="connsiteX18" fmla="*/ 1916689 w 3436815"/>
              <a:gd name="connsiteY18" fmla="*/ 10737 h 351507"/>
              <a:gd name="connsiteX19" fmla="*/ 1963138 w 3436815"/>
              <a:gd name="connsiteY19" fmla="*/ 21651 h 351507"/>
              <a:gd name="connsiteX20" fmla="*/ 2026638 w 3436815"/>
              <a:gd name="connsiteY20" fmla="*/ 19476 h 351507"/>
              <a:gd name="connsiteX21" fmla="*/ 2085668 w 3436815"/>
              <a:gd name="connsiteY21" fmla="*/ 8951 h 351507"/>
              <a:gd name="connsiteX22" fmla="*/ 2145172 w 3436815"/>
              <a:gd name="connsiteY22" fmla="*/ 600 h 351507"/>
              <a:gd name="connsiteX23" fmla="*/ 2204261 w 3436815"/>
              <a:gd name="connsiteY23" fmla="*/ 10233 h 351507"/>
              <a:gd name="connsiteX24" fmla="*/ 2271936 w 3436815"/>
              <a:gd name="connsiteY24" fmla="*/ 20757 h 351507"/>
              <a:gd name="connsiteX25" fmla="*/ 2335376 w 3436815"/>
              <a:gd name="connsiteY25" fmla="*/ 13184 h 351507"/>
              <a:gd name="connsiteX26" fmla="*/ 2407638 w 3436815"/>
              <a:gd name="connsiteY26" fmla="*/ 4445 h 351507"/>
              <a:gd name="connsiteX27" fmla="*/ 2454205 w 3436815"/>
              <a:gd name="connsiteY27" fmla="*/ 14971 h 351507"/>
              <a:gd name="connsiteX28" fmla="*/ 2526172 w 3436815"/>
              <a:gd name="connsiteY28" fmla="*/ 19476 h 351507"/>
              <a:gd name="connsiteX29" fmla="*/ 2601959 w 3436815"/>
              <a:gd name="connsiteY29" fmla="*/ 12408 h 351507"/>
              <a:gd name="connsiteX30" fmla="*/ 2674338 w 3436815"/>
              <a:gd name="connsiteY30" fmla="*/ 4445 h 351507"/>
              <a:gd name="connsiteX31" fmla="*/ 2742131 w 3436815"/>
              <a:gd name="connsiteY31" fmla="*/ 4951 h 351507"/>
              <a:gd name="connsiteX32" fmla="*/ 2826384 w 3436815"/>
              <a:gd name="connsiteY32" fmla="*/ 14078 h 351507"/>
              <a:gd name="connsiteX33" fmla="*/ 2894472 w 3436815"/>
              <a:gd name="connsiteY33" fmla="*/ 21651 h 351507"/>
              <a:gd name="connsiteX34" fmla="*/ 2932099 w 3436815"/>
              <a:gd name="connsiteY34" fmla="*/ 11902 h 351507"/>
              <a:gd name="connsiteX35" fmla="*/ 2982899 w 3436815"/>
              <a:gd name="connsiteY35" fmla="*/ 4446 h 351507"/>
              <a:gd name="connsiteX36" fmla="*/ 3068039 w 3436815"/>
              <a:gd name="connsiteY36" fmla="*/ 5610 h 351507"/>
              <a:gd name="connsiteX37" fmla="*/ 3119311 w 3436815"/>
              <a:gd name="connsiteY37" fmla="*/ 14078 h 351507"/>
              <a:gd name="connsiteX38" fmla="*/ 3178105 w 3436815"/>
              <a:gd name="connsiteY38" fmla="*/ 17418 h 351507"/>
              <a:gd name="connsiteX39" fmla="*/ 3199272 w 3436815"/>
              <a:gd name="connsiteY39" fmla="*/ 47050 h 351507"/>
              <a:gd name="connsiteX40" fmla="*/ 3199272 w 3436815"/>
              <a:gd name="connsiteY40" fmla="*/ 330684 h 351507"/>
              <a:gd name="connsiteX41" fmla="*/ 3046 w 3436815"/>
              <a:gd name="connsiteY41" fmla="*/ 329960 h 351507"/>
              <a:gd name="connsiteX42" fmla="*/ 7338 w 3436815"/>
              <a:gd name="connsiteY42" fmla="*/ 212151 h 351507"/>
              <a:gd name="connsiteX43" fmla="*/ 2870 w 3436815"/>
              <a:gd name="connsiteY43" fmla="*/ 36371 h 351507"/>
              <a:gd name="connsiteX44" fmla="*/ 58020 w 3436815"/>
              <a:gd name="connsiteY44" fmla="*/ 11513 h 351507"/>
              <a:gd name="connsiteX45" fmla="*/ 138336 w 3436815"/>
              <a:gd name="connsiteY45" fmla="*/ 20875 h 351507"/>
              <a:gd name="connsiteX46" fmla="*/ 227176 w 3436815"/>
              <a:gd name="connsiteY46" fmla="*/ 16137 h 351507"/>
              <a:gd name="connsiteX47" fmla="*/ 295382 w 3436815"/>
              <a:gd name="connsiteY47" fmla="*/ 9067 h 351507"/>
              <a:gd name="connsiteX48" fmla="*/ 358764 w 3436815"/>
              <a:gd name="connsiteY48" fmla="*/ 15243 h 351507"/>
              <a:gd name="connsiteX49" fmla="*/ 422441 w 3436815"/>
              <a:gd name="connsiteY49" fmla="*/ 16408 h 351507"/>
              <a:gd name="connsiteX50" fmla="*/ 473005 w 3436815"/>
              <a:gd name="connsiteY50" fmla="*/ 8174 h 351507"/>
              <a:gd name="connsiteX51" fmla="*/ 545385 w 3436815"/>
              <a:gd name="connsiteY51" fmla="*/ 18583 h 351507"/>
              <a:gd name="connsiteX0" fmla="*/ 545385 w 3204190"/>
              <a:gd name="connsiteY0" fmla="*/ 18583 h 351507"/>
              <a:gd name="connsiteX1" fmla="*/ 629698 w 3204190"/>
              <a:gd name="connsiteY1" fmla="*/ 9612 h 351507"/>
              <a:gd name="connsiteX2" fmla="*/ 722772 w 3204190"/>
              <a:gd name="connsiteY2" fmla="*/ 4834 h 351507"/>
              <a:gd name="connsiteX3" fmla="*/ 812084 w 3204190"/>
              <a:gd name="connsiteY3" fmla="*/ 10116 h 351507"/>
              <a:gd name="connsiteX4" fmla="*/ 879582 w 3204190"/>
              <a:gd name="connsiteY4" fmla="*/ 8330 h 351507"/>
              <a:gd name="connsiteX5" fmla="*/ 938318 w 3204190"/>
              <a:gd name="connsiteY5" fmla="*/ 1261 h 351507"/>
              <a:gd name="connsiteX6" fmla="*/ 1006405 w 3204190"/>
              <a:gd name="connsiteY6" fmla="*/ 989 h 351507"/>
              <a:gd name="connsiteX7" fmla="*/ 1086957 w 3204190"/>
              <a:gd name="connsiteY7" fmla="*/ 11398 h 351507"/>
              <a:gd name="connsiteX8" fmla="*/ 1167330 w 3204190"/>
              <a:gd name="connsiteY8" fmla="*/ 22816 h 351507"/>
              <a:gd name="connsiteX9" fmla="*/ 1251880 w 3204190"/>
              <a:gd name="connsiteY9" fmla="*/ 16136 h 351507"/>
              <a:gd name="connsiteX10" fmla="*/ 1328138 w 3204190"/>
              <a:gd name="connsiteY10" fmla="*/ 8290 h 351507"/>
              <a:gd name="connsiteX11" fmla="*/ 1404398 w 3204190"/>
              <a:gd name="connsiteY11" fmla="*/ 14077 h 351507"/>
              <a:gd name="connsiteX12" fmla="*/ 1476305 w 3204190"/>
              <a:gd name="connsiteY12" fmla="*/ 19865 h 351507"/>
              <a:gd name="connsiteX13" fmla="*/ 1586372 w 3204190"/>
              <a:gd name="connsiteY13" fmla="*/ 4718 h 351507"/>
              <a:gd name="connsiteX14" fmla="*/ 1641168 w 3204190"/>
              <a:gd name="connsiteY14" fmla="*/ 14855 h 351507"/>
              <a:gd name="connsiteX15" fmla="*/ 1709138 w 3204190"/>
              <a:gd name="connsiteY15" fmla="*/ 21147 h 351507"/>
              <a:gd name="connsiteX16" fmla="*/ 1785043 w 3204190"/>
              <a:gd name="connsiteY16" fmla="*/ 13184 h 351507"/>
              <a:gd name="connsiteX17" fmla="*/ 1857305 w 3204190"/>
              <a:gd name="connsiteY17" fmla="*/ 3553 h 351507"/>
              <a:gd name="connsiteX18" fmla="*/ 1916689 w 3204190"/>
              <a:gd name="connsiteY18" fmla="*/ 10737 h 351507"/>
              <a:gd name="connsiteX19" fmla="*/ 1963138 w 3204190"/>
              <a:gd name="connsiteY19" fmla="*/ 21651 h 351507"/>
              <a:gd name="connsiteX20" fmla="*/ 2026638 w 3204190"/>
              <a:gd name="connsiteY20" fmla="*/ 19476 h 351507"/>
              <a:gd name="connsiteX21" fmla="*/ 2085668 w 3204190"/>
              <a:gd name="connsiteY21" fmla="*/ 8951 h 351507"/>
              <a:gd name="connsiteX22" fmla="*/ 2145172 w 3204190"/>
              <a:gd name="connsiteY22" fmla="*/ 600 h 351507"/>
              <a:gd name="connsiteX23" fmla="*/ 2204261 w 3204190"/>
              <a:gd name="connsiteY23" fmla="*/ 10233 h 351507"/>
              <a:gd name="connsiteX24" fmla="*/ 2271936 w 3204190"/>
              <a:gd name="connsiteY24" fmla="*/ 20757 h 351507"/>
              <a:gd name="connsiteX25" fmla="*/ 2335376 w 3204190"/>
              <a:gd name="connsiteY25" fmla="*/ 13184 h 351507"/>
              <a:gd name="connsiteX26" fmla="*/ 2407638 w 3204190"/>
              <a:gd name="connsiteY26" fmla="*/ 4445 h 351507"/>
              <a:gd name="connsiteX27" fmla="*/ 2454205 w 3204190"/>
              <a:gd name="connsiteY27" fmla="*/ 14971 h 351507"/>
              <a:gd name="connsiteX28" fmla="*/ 2526172 w 3204190"/>
              <a:gd name="connsiteY28" fmla="*/ 19476 h 351507"/>
              <a:gd name="connsiteX29" fmla="*/ 2601959 w 3204190"/>
              <a:gd name="connsiteY29" fmla="*/ 12408 h 351507"/>
              <a:gd name="connsiteX30" fmla="*/ 2674338 w 3204190"/>
              <a:gd name="connsiteY30" fmla="*/ 4445 h 351507"/>
              <a:gd name="connsiteX31" fmla="*/ 2742131 w 3204190"/>
              <a:gd name="connsiteY31" fmla="*/ 4951 h 351507"/>
              <a:gd name="connsiteX32" fmla="*/ 2826384 w 3204190"/>
              <a:gd name="connsiteY32" fmla="*/ 14078 h 351507"/>
              <a:gd name="connsiteX33" fmla="*/ 2894472 w 3204190"/>
              <a:gd name="connsiteY33" fmla="*/ 21651 h 351507"/>
              <a:gd name="connsiteX34" fmla="*/ 2932099 w 3204190"/>
              <a:gd name="connsiteY34" fmla="*/ 11902 h 351507"/>
              <a:gd name="connsiteX35" fmla="*/ 2982899 w 3204190"/>
              <a:gd name="connsiteY35" fmla="*/ 4446 h 351507"/>
              <a:gd name="connsiteX36" fmla="*/ 3068039 w 3204190"/>
              <a:gd name="connsiteY36" fmla="*/ 5610 h 351507"/>
              <a:gd name="connsiteX37" fmla="*/ 3119311 w 3204190"/>
              <a:gd name="connsiteY37" fmla="*/ 14078 h 351507"/>
              <a:gd name="connsiteX38" fmla="*/ 3178105 w 3204190"/>
              <a:gd name="connsiteY38" fmla="*/ 17418 h 351507"/>
              <a:gd name="connsiteX39" fmla="*/ 3199272 w 3204190"/>
              <a:gd name="connsiteY39" fmla="*/ 47050 h 351507"/>
              <a:gd name="connsiteX40" fmla="*/ 3199272 w 3204190"/>
              <a:gd name="connsiteY40" fmla="*/ 330684 h 351507"/>
              <a:gd name="connsiteX41" fmla="*/ 3046 w 3204190"/>
              <a:gd name="connsiteY41" fmla="*/ 329960 h 351507"/>
              <a:gd name="connsiteX42" fmla="*/ 7338 w 3204190"/>
              <a:gd name="connsiteY42" fmla="*/ 212151 h 351507"/>
              <a:gd name="connsiteX43" fmla="*/ 2870 w 3204190"/>
              <a:gd name="connsiteY43" fmla="*/ 36371 h 351507"/>
              <a:gd name="connsiteX44" fmla="*/ 58020 w 3204190"/>
              <a:gd name="connsiteY44" fmla="*/ 11513 h 351507"/>
              <a:gd name="connsiteX45" fmla="*/ 138336 w 3204190"/>
              <a:gd name="connsiteY45" fmla="*/ 20875 h 351507"/>
              <a:gd name="connsiteX46" fmla="*/ 227176 w 3204190"/>
              <a:gd name="connsiteY46" fmla="*/ 16137 h 351507"/>
              <a:gd name="connsiteX47" fmla="*/ 295382 w 3204190"/>
              <a:gd name="connsiteY47" fmla="*/ 9067 h 351507"/>
              <a:gd name="connsiteX48" fmla="*/ 358764 w 3204190"/>
              <a:gd name="connsiteY48" fmla="*/ 15243 h 351507"/>
              <a:gd name="connsiteX49" fmla="*/ 422441 w 3204190"/>
              <a:gd name="connsiteY49" fmla="*/ 16408 h 351507"/>
              <a:gd name="connsiteX50" fmla="*/ 473005 w 3204190"/>
              <a:gd name="connsiteY50" fmla="*/ 8174 h 351507"/>
              <a:gd name="connsiteX51" fmla="*/ 545385 w 3204190"/>
              <a:gd name="connsiteY51" fmla="*/ 18583 h 351507"/>
              <a:gd name="connsiteX0" fmla="*/ 545385 w 3204190"/>
              <a:gd name="connsiteY0" fmla="*/ 18583 h 330684"/>
              <a:gd name="connsiteX1" fmla="*/ 629698 w 3204190"/>
              <a:gd name="connsiteY1" fmla="*/ 9612 h 330684"/>
              <a:gd name="connsiteX2" fmla="*/ 722772 w 3204190"/>
              <a:gd name="connsiteY2" fmla="*/ 4834 h 330684"/>
              <a:gd name="connsiteX3" fmla="*/ 812084 w 3204190"/>
              <a:gd name="connsiteY3" fmla="*/ 10116 h 330684"/>
              <a:gd name="connsiteX4" fmla="*/ 879582 w 3204190"/>
              <a:gd name="connsiteY4" fmla="*/ 8330 h 330684"/>
              <a:gd name="connsiteX5" fmla="*/ 938318 w 3204190"/>
              <a:gd name="connsiteY5" fmla="*/ 1261 h 330684"/>
              <a:gd name="connsiteX6" fmla="*/ 1006405 w 3204190"/>
              <a:gd name="connsiteY6" fmla="*/ 989 h 330684"/>
              <a:gd name="connsiteX7" fmla="*/ 1086957 w 3204190"/>
              <a:gd name="connsiteY7" fmla="*/ 11398 h 330684"/>
              <a:gd name="connsiteX8" fmla="*/ 1167330 w 3204190"/>
              <a:gd name="connsiteY8" fmla="*/ 22816 h 330684"/>
              <a:gd name="connsiteX9" fmla="*/ 1251880 w 3204190"/>
              <a:gd name="connsiteY9" fmla="*/ 16136 h 330684"/>
              <a:gd name="connsiteX10" fmla="*/ 1328138 w 3204190"/>
              <a:gd name="connsiteY10" fmla="*/ 8290 h 330684"/>
              <a:gd name="connsiteX11" fmla="*/ 1404398 w 3204190"/>
              <a:gd name="connsiteY11" fmla="*/ 14077 h 330684"/>
              <a:gd name="connsiteX12" fmla="*/ 1476305 w 3204190"/>
              <a:gd name="connsiteY12" fmla="*/ 19865 h 330684"/>
              <a:gd name="connsiteX13" fmla="*/ 1586372 w 3204190"/>
              <a:gd name="connsiteY13" fmla="*/ 4718 h 330684"/>
              <a:gd name="connsiteX14" fmla="*/ 1641168 w 3204190"/>
              <a:gd name="connsiteY14" fmla="*/ 14855 h 330684"/>
              <a:gd name="connsiteX15" fmla="*/ 1709138 w 3204190"/>
              <a:gd name="connsiteY15" fmla="*/ 21147 h 330684"/>
              <a:gd name="connsiteX16" fmla="*/ 1785043 w 3204190"/>
              <a:gd name="connsiteY16" fmla="*/ 13184 h 330684"/>
              <a:gd name="connsiteX17" fmla="*/ 1857305 w 3204190"/>
              <a:gd name="connsiteY17" fmla="*/ 3553 h 330684"/>
              <a:gd name="connsiteX18" fmla="*/ 1916689 w 3204190"/>
              <a:gd name="connsiteY18" fmla="*/ 10737 h 330684"/>
              <a:gd name="connsiteX19" fmla="*/ 1963138 w 3204190"/>
              <a:gd name="connsiteY19" fmla="*/ 21651 h 330684"/>
              <a:gd name="connsiteX20" fmla="*/ 2026638 w 3204190"/>
              <a:gd name="connsiteY20" fmla="*/ 19476 h 330684"/>
              <a:gd name="connsiteX21" fmla="*/ 2085668 w 3204190"/>
              <a:gd name="connsiteY21" fmla="*/ 8951 h 330684"/>
              <a:gd name="connsiteX22" fmla="*/ 2145172 w 3204190"/>
              <a:gd name="connsiteY22" fmla="*/ 600 h 330684"/>
              <a:gd name="connsiteX23" fmla="*/ 2204261 w 3204190"/>
              <a:gd name="connsiteY23" fmla="*/ 10233 h 330684"/>
              <a:gd name="connsiteX24" fmla="*/ 2271936 w 3204190"/>
              <a:gd name="connsiteY24" fmla="*/ 20757 h 330684"/>
              <a:gd name="connsiteX25" fmla="*/ 2335376 w 3204190"/>
              <a:gd name="connsiteY25" fmla="*/ 13184 h 330684"/>
              <a:gd name="connsiteX26" fmla="*/ 2407638 w 3204190"/>
              <a:gd name="connsiteY26" fmla="*/ 4445 h 330684"/>
              <a:gd name="connsiteX27" fmla="*/ 2454205 w 3204190"/>
              <a:gd name="connsiteY27" fmla="*/ 14971 h 330684"/>
              <a:gd name="connsiteX28" fmla="*/ 2526172 w 3204190"/>
              <a:gd name="connsiteY28" fmla="*/ 19476 h 330684"/>
              <a:gd name="connsiteX29" fmla="*/ 2601959 w 3204190"/>
              <a:gd name="connsiteY29" fmla="*/ 12408 h 330684"/>
              <a:gd name="connsiteX30" fmla="*/ 2674338 w 3204190"/>
              <a:gd name="connsiteY30" fmla="*/ 4445 h 330684"/>
              <a:gd name="connsiteX31" fmla="*/ 2742131 w 3204190"/>
              <a:gd name="connsiteY31" fmla="*/ 4951 h 330684"/>
              <a:gd name="connsiteX32" fmla="*/ 2826384 w 3204190"/>
              <a:gd name="connsiteY32" fmla="*/ 14078 h 330684"/>
              <a:gd name="connsiteX33" fmla="*/ 2894472 w 3204190"/>
              <a:gd name="connsiteY33" fmla="*/ 21651 h 330684"/>
              <a:gd name="connsiteX34" fmla="*/ 2932099 w 3204190"/>
              <a:gd name="connsiteY34" fmla="*/ 11902 h 330684"/>
              <a:gd name="connsiteX35" fmla="*/ 2982899 w 3204190"/>
              <a:gd name="connsiteY35" fmla="*/ 4446 h 330684"/>
              <a:gd name="connsiteX36" fmla="*/ 3068039 w 3204190"/>
              <a:gd name="connsiteY36" fmla="*/ 5610 h 330684"/>
              <a:gd name="connsiteX37" fmla="*/ 3119311 w 3204190"/>
              <a:gd name="connsiteY37" fmla="*/ 14078 h 330684"/>
              <a:gd name="connsiteX38" fmla="*/ 3178105 w 3204190"/>
              <a:gd name="connsiteY38" fmla="*/ 17418 h 330684"/>
              <a:gd name="connsiteX39" fmla="*/ 3199272 w 3204190"/>
              <a:gd name="connsiteY39" fmla="*/ 47050 h 330684"/>
              <a:gd name="connsiteX40" fmla="*/ 3199272 w 3204190"/>
              <a:gd name="connsiteY40" fmla="*/ 330684 h 330684"/>
              <a:gd name="connsiteX41" fmla="*/ 3046 w 3204190"/>
              <a:gd name="connsiteY41" fmla="*/ 329960 h 330684"/>
              <a:gd name="connsiteX42" fmla="*/ 7338 w 3204190"/>
              <a:gd name="connsiteY42" fmla="*/ 212151 h 330684"/>
              <a:gd name="connsiteX43" fmla="*/ 2870 w 3204190"/>
              <a:gd name="connsiteY43" fmla="*/ 36371 h 330684"/>
              <a:gd name="connsiteX44" fmla="*/ 58020 w 3204190"/>
              <a:gd name="connsiteY44" fmla="*/ 11513 h 330684"/>
              <a:gd name="connsiteX45" fmla="*/ 138336 w 3204190"/>
              <a:gd name="connsiteY45" fmla="*/ 20875 h 330684"/>
              <a:gd name="connsiteX46" fmla="*/ 227176 w 3204190"/>
              <a:gd name="connsiteY46" fmla="*/ 16137 h 330684"/>
              <a:gd name="connsiteX47" fmla="*/ 295382 w 3204190"/>
              <a:gd name="connsiteY47" fmla="*/ 9067 h 330684"/>
              <a:gd name="connsiteX48" fmla="*/ 358764 w 3204190"/>
              <a:gd name="connsiteY48" fmla="*/ 15243 h 330684"/>
              <a:gd name="connsiteX49" fmla="*/ 422441 w 3204190"/>
              <a:gd name="connsiteY49" fmla="*/ 16408 h 330684"/>
              <a:gd name="connsiteX50" fmla="*/ 473005 w 3204190"/>
              <a:gd name="connsiteY50" fmla="*/ 8174 h 330684"/>
              <a:gd name="connsiteX51" fmla="*/ 545385 w 3204190"/>
              <a:gd name="connsiteY51" fmla="*/ 18583 h 330684"/>
              <a:gd name="connsiteX0" fmla="*/ 781205 w 3440010"/>
              <a:gd name="connsiteY0" fmla="*/ 18583 h 330684"/>
              <a:gd name="connsiteX1" fmla="*/ 865518 w 3440010"/>
              <a:gd name="connsiteY1" fmla="*/ 9612 h 330684"/>
              <a:gd name="connsiteX2" fmla="*/ 958592 w 3440010"/>
              <a:gd name="connsiteY2" fmla="*/ 4834 h 330684"/>
              <a:gd name="connsiteX3" fmla="*/ 1047904 w 3440010"/>
              <a:gd name="connsiteY3" fmla="*/ 10116 h 330684"/>
              <a:gd name="connsiteX4" fmla="*/ 1115402 w 3440010"/>
              <a:gd name="connsiteY4" fmla="*/ 8330 h 330684"/>
              <a:gd name="connsiteX5" fmla="*/ 1174138 w 3440010"/>
              <a:gd name="connsiteY5" fmla="*/ 1261 h 330684"/>
              <a:gd name="connsiteX6" fmla="*/ 1242225 w 3440010"/>
              <a:gd name="connsiteY6" fmla="*/ 989 h 330684"/>
              <a:gd name="connsiteX7" fmla="*/ 1322777 w 3440010"/>
              <a:gd name="connsiteY7" fmla="*/ 11398 h 330684"/>
              <a:gd name="connsiteX8" fmla="*/ 1403150 w 3440010"/>
              <a:gd name="connsiteY8" fmla="*/ 22816 h 330684"/>
              <a:gd name="connsiteX9" fmla="*/ 1487700 w 3440010"/>
              <a:gd name="connsiteY9" fmla="*/ 16136 h 330684"/>
              <a:gd name="connsiteX10" fmla="*/ 1563958 w 3440010"/>
              <a:gd name="connsiteY10" fmla="*/ 8290 h 330684"/>
              <a:gd name="connsiteX11" fmla="*/ 1640218 w 3440010"/>
              <a:gd name="connsiteY11" fmla="*/ 14077 h 330684"/>
              <a:gd name="connsiteX12" fmla="*/ 1712125 w 3440010"/>
              <a:gd name="connsiteY12" fmla="*/ 19865 h 330684"/>
              <a:gd name="connsiteX13" fmla="*/ 1822192 w 3440010"/>
              <a:gd name="connsiteY13" fmla="*/ 4718 h 330684"/>
              <a:gd name="connsiteX14" fmla="*/ 1876988 w 3440010"/>
              <a:gd name="connsiteY14" fmla="*/ 14855 h 330684"/>
              <a:gd name="connsiteX15" fmla="*/ 1944958 w 3440010"/>
              <a:gd name="connsiteY15" fmla="*/ 21147 h 330684"/>
              <a:gd name="connsiteX16" fmla="*/ 2020863 w 3440010"/>
              <a:gd name="connsiteY16" fmla="*/ 13184 h 330684"/>
              <a:gd name="connsiteX17" fmla="*/ 2093125 w 3440010"/>
              <a:gd name="connsiteY17" fmla="*/ 3553 h 330684"/>
              <a:gd name="connsiteX18" fmla="*/ 2152509 w 3440010"/>
              <a:gd name="connsiteY18" fmla="*/ 10737 h 330684"/>
              <a:gd name="connsiteX19" fmla="*/ 2198958 w 3440010"/>
              <a:gd name="connsiteY19" fmla="*/ 21651 h 330684"/>
              <a:gd name="connsiteX20" fmla="*/ 2262458 w 3440010"/>
              <a:gd name="connsiteY20" fmla="*/ 19476 h 330684"/>
              <a:gd name="connsiteX21" fmla="*/ 2321488 w 3440010"/>
              <a:gd name="connsiteY21" fmla="*/ 8951 h 330684"/>
              <a:gd name="connsiteX22" fmla="*/ 2380992 w 3440010"/>
              <a:gd name="connsiteY22" fmla="*/ 600 h 330684"/>
              <a:gd name="connsiteX23" fmla="*/ 2440081 w 3440010"/>
              <a:gd name="connsiteY23" fmla="*/ 10233 h 330684"/>
              <a:gd name="connsiteX24" fmla="*/ 2507756 w 3440010"/>
              <a:gd name="connsiteY24" fmla="*/ 20757 h 330684"/>
              <a:gd name="connsiteX25" fmla="*/ 2571196 w 3440010"/>
              <a:gd name="connsiteY25" fmla="*/ 13184 h 330684"/>
              <a:gd name="connsiteX26" fmla="*/ 2643458 w 3440010"/>
              <a:gd name="connsiteY26" fmla="*/ 4445 h 330684"/>
              <a:gd name="connsiteX27" fmla="*/ 2690025 w 3440010"/>
              <a:gd name="connsiteY27" fmla="*/ 14971 h 330684"/>
              <a:gd name="connsiteX28" fmla="*/ 2761992 w 3440010"/>
              <a:gd name="connsiteY28" fmla="*/ 19476 h 330684"/>
              <a:gd name="connsiteX29" fmla="*/ 2837779 w 3440010"/>
              <a:gd name="connsiteY29" fmla="*/ 12408 h 330684"/>
              <a:gd name="connsiteX30" fmla="*/ 2910158 w 3440010"/>
              <a:gd name="connsiteY30" fmla="*/ 4445 h 330684"/>
              <a:gd name="connsiteX31" fmla="*/ 2977951 w 3440010"/>
              <a:gd name="connsiteY31" fmla="*/ 4951 h 330684"/>
              <a:gd name="connsiteX32" fmla="*/ 3062204 w 3440010"/>
              <a:gd name="connsiteY32" fmla="*/ 14078 h 330684"/>
              <a:gd name="connsiteX33" fmla="*/ 3130292 w 3440010"/>
              <a:gd name="connsiteY33" fmla="*/ 21651 h 330684"/>
              <a:gd name="connsiteX34" fmla="*/ 3167919 w 3440010"/>
              <a:gd name="connsiteY34" fmla="*/ 11902 h 330684"/>
              <a:gd name="connsiteX35" fmla="*/ 3218719 w 3440010"/>
              <a:gd name="connsiteY35" fmla="*/ 4446 h 330684"/>
              <a:gd name="connsiteX36" fmla="*/ 3303859 w 3440010"/>
              <a:gd name="connsiteY36" fmla="*/ 5610 h 330684"/>
              <a:gd name="connsiteX37" fmla="*/ 3355131 w 3440010"/>
              <a:gd name="connsiteY37" fmla="*/ 14078 h 330684"/>
              <a:gd name="connsiteX38" fmla="*/ 3413925 w 3440010"/>
              <a:gd name="connsiteY38" fmla="*/ 17418 h 330684"/>
              <a:gd name="connsiteX39" fmla="*/ 3435092 w 3440010"/>
              <a:gd name="connsiteY39" fmla="*/ 47050 h 330684"/>
              <a:gd name="connsiteX40" fmla="*/ 3435092 w 3440010"/>
              <a:gd name="connsiteY40" fmla="*/ 330684 h 330684"/>
              <a:gd name="connsiteX41" fmla="*/ 238866 w 3440010"/>
              <a:gd name="connsiteY41" fmla="*/ 329960 h 330684"/>
              <a:gd name="connsiteX42" fmla="*/ 238690 w 3440010"/>
              <a:gd name="connsiteY42" fmla="*/ 36371 h 330684"/>
              <a:gd name="connsiteX43" fmla="*/ 293840 w 3440010"/>
              <a:gd name="connsiteY43" fmla="*/ 11513 h 330684"/>
              <a:gd name="connsiteX44" fmla="*/ 374156 w 3440010"/>
              <a:gd name="connsiteY44" fmla="*/ 20875 h 330684"/>
              <a:gd name="connsiteX45" fmla="*/ 462996 w 3440010"/>
              <a:gd name="connsiteY45" fmla="*/ 16137 h 330684"/>
              <a:gd name="connsiteX46" fmla="*/ 531202 w 3440010"/>
              <a:gd name="connsiteY46" fmla="*/ 9067 h 330684"/>
              <a:gd name="connsiteX47" fmla="*/ 594584 w 3440010"/>
              <a:gd name="connsiteY47" fmla="*/ 15243 h 330684"/>
              <a:gd name="connsiteX48" fmla="*/ 658261 w 3440010"/>
              <a:gd name="connsiteY48" fmla="*/ 16408 h 330684"/>
              <a:gd name="connsiteX49" fmla="*/ 708825 w 3440010"/>
              <a:gd name="connsiteY49" fmla="*/ 8174 h 330684"/>
              <a:gd name="connsiteX50" fmla="*/ 781205 w 3440010"/>
              <a:gd name="connsiteY50" fmla="*/ 18583 h 330684"/>
              <a:gd name="connsiteX0" fmla="*/ 779136 w 3437941"/>
              <a:gd name="connsiteY0" fmla="*/ 18583 h 330684"/>
              <a:gd name="connsiteX1" fmla="*/ 863449 w 3437941"/>
              <a:gd name="connsiteY1" fmla="*/ 9612 h 330684"/>
              <a:gd name="connsiteX2" fmla="*/ 956523 w 3437941"/>
              <a:gd name="connsiteY2" fmla="*/ 4834 h 330684"/>
              <a:gd name="connsiteX3" fmla="*/ 1045835 w 3437941"/>
              <a:gd name="connsiteY3" fmla="*/ 10116 h 330684"/>
              <a:gd name="connsiteX4" fmla="*/ 1113333 w 3437941"/>
              <a:gd name="connsiteY4" fmla="*/ 8330 h 330684"/>
              <a:gd name="connsiteX5" fmla="*/ 1172069 w 3437941"/>
              <a:gd name="connsiteY5" fmla="*/ 1261 h 330684"/>
              <a:gd name="connsiteX6" fmla="*/ 1240156 w 3437941"/>
              <a:gd name="connsiteY6" fmla="*/ 989 h 330684"/>
              <a:gd name="connsiteX7" fmla="*/ 1320708 w 3437941"/>
              <a:gd name="connsiteY7" fmla="*/ 11398 h 330684"/>
              <a:gd name="connsiteX8" fmla="*/ 1401081 w 3437941"/>
              <a:gd name="connsiteY8" fmla="*/ 22816 h 330684"/>
              <a:gd name="connsiteX9" fmla="*/ 1485631 w 3437941"/>
              <a:gd name="connsiteY9" fmla="*/ 16136 h 330684"/>
              <a:gd name="connsiteX10" fmla="*/ 1561889 w 3437941"/>
              <a:gd name="connsiteY10" fmla="*/ 8290 h 330684"/>
              <a:gd name="connsiteX11" fmla="*/ 1638149 w 3437941"/>
              <a:gd name="connsiteY11" fmla="*/ 14077 h 330684"/>
              <a:gd name="connsiteX12" fmla="*/ 1710056 w 3437941"/>
              <a:gd name="connsiteY12" fmla="*/ 19865 h 330684"/>
              <a:gd name="connsiteX13" fmla="*/ 1820123 w 3437941"/>
              <a:gd name="connsiteY13" fmla="*/ 4718 h 330684"/>
              <a:gd name="connsiteX14" fmla="*/ 1874919 w 3437941"/>
              <a:gd name="connsiteY14" fmla="*/ 14855 h 330684"/>
              <a:gd name="connsiteX15" fmla="*/ 1942889 w 3437941"/>
              <a:gd name="connsiteY15" fmla="*/ 21147 h 330684"/>
              <a:gd name="connsiteX16" fmla="*/ 2018794 w 3437941"/>
              <a:gd name="connsiteY16" fmla="*/ 13184 h 330684"/>
              <a:gd name="connsiteX17" fmla="*/ 2091056 w 3437941"/>
              <a:gd name="connsiteY17" fmla="*/ 3553 h 330684"/>
              <a:gd name="connsiteX18" fmla="*/ 2150440 w 3437941"/>
              <a:gd name="connsiteY18" fmla="*/ 10737 h 330684"/>
              <a:gd name="connsiteX19" fmla="*/ 2196889 w 3437941"/>
              <a:gd name="connsiteY19" fmla="*/ 21651 h 330684"/>
              <a:gd name="connsiteX20" fmla="*/ 2260389 w 3437941"/>
              <a:gd name="connsiteY20" fmla="*/ 19476 h 330684"/>
              <a:gd name="connsiteX21" fmla="*/ 2319419 w 3437941"/>
              <a:gd name="connsiteY21" fmla="*/ 8951 h 330684"/>
              <a:gd name="connsiteX22" fmla="*/ 2378923 w 3437941"/>
              <a:gd name="connsiteY22" fmla="*/ 600 h 330684"/>
              <a:gd name="connsiteX23" fmla="*/ 2438012 w 3437941"/>
              <a:gd name="connsiteY23" fmla="*/ 10233 h 330684"/>
              <a:gd name="connsiteX24" fmla="*/ 2505687 w 3437941"/>
              <a:gd name="connsiteY24" fmla="*/ 20757 h 330684"/>
              <a:gd name="connsiteX25" fmla="*/ 2569127 w 3437941"/>
              <a:gd name="connsiteY25" fmla="*/ 13184 h 330684"/>
              <a:gd name="connsiteX26" fmla="*/ 2641389 w 3437941"/>
              <a:gd name="connsiteY26" fmla="*/ 4445 h 330684"/>
              <a:gd name="connsiteX27" fmla="*/ 2687956 w 3437941"/>
              <a:gd name="connsiteY27" fmla="*/ 14971 h 330684"/>
              <a:gd name="connsiteX28" fmla="*/ 2759923 w 3437941"/>
              <a:gd name="connsiteY28" fmla="*/ 19476 h 330684"/>
              <a:gd name="connsiteX29" fmla="*/ 2835710 w 3437941"/>
              <a:gd name="connsiteY29" fmla="*/ 12408 h 330684"/>
              <a:gd name="connsiteX30" fmla="*/ 2908089 w 3437941"/>
              <a:gd name="connsiteY30" fmla="*/ 4445 h 330684"/>
              <a:gd name="connsiteX31" fmla="*/ 2975882 w 3437941"/>
              <a:gd name="connsiteY31" fmla="*/ 4951 h 330684"/>
              <a:gd name="connsiteX32" fmla="*/ 3060135 w 3437941"/>
              <a:gd name="connsiteY32" fmla="*/ 14078 h 330684"/>
              <a:gd name="connsiteX33" fmla="*/ 3128223 w 3437941"/>
              <a:gd name="connsiteY33" fmla="*/ 21651 h 330684"/>
              <a:gd name="connsiteX34" fmla="*/ 3165850 w 3437941"/>
              <a:gd name="connsiteY34" fmla="*/ 11902 h 330684"/>
              <a:gd name="connsiteX35" fmla="*/ 3216650 w 3437941"/>
              <a:gd name="connsiteY35" fmla="*/ 4446 h 330684"/>
              <a:gd name="connsiteX36" fmla="*/ 3301790 w 3437941"/>
              <a:gd name="connsiteY36" fmla="*/ 5610 h 330684"/>
              <a:gd name="connsiteX37" fmla="*/ 3353062 w 3437941"/>
              <a:gd name="connsiteY37" fmla="*/ 14078 h 330684"/>
              <a:gd name="connsiteX38" fmla="*/ 3411856 w 3437941"/>
              <a:gd name="connsiteY38" fmla="*/ 17418 h 330684"/>
              <a:gd name="connsiteX39" fmla="*/ 3433023 w 3437941"/>
              <a:gd name="connsiteY39" fmla="*/ 47050 h 330684"/>
              <a:gd name="connsiteX40" fmla="*/ 3433023 w 3437941"/>
              <a:gd name="connsiteY40" fmla="*/ 330684 h 330684"/>
              <a:gd name="connsiteX41" fmla="*/ 236797 w 3437941"/>
              <a:gd name="connsiteY41" fmla="*/ 329960 h 330684"/>
              <a:gd name="connsiteX42" fmla="*/ 236621 w 3437941"/>
              <a:gd name="connsiteY42" fmla="*/ 36371 h 330684"/>
              <a:gd name="connsiteX43" fmla="*/ 291771 w 3437941"/>
              <a:gd name="connsiteY43" fmla="*/ 11513 h 330684"/>
              <a:gd name="connsiteX44" fmla="*/ 372087 w 3437941"/>
              <a:gd name="connsiteY44" fmla="*/ 20875 h 330684"/>
              <a:gd name="connsiteX45" fmla="*/ 460927 w 3437941"/>
              <a:gd name="connsiteY45" fmla="*/ 16137 h 330684"/>
              <a:gd name="connsiteX46" fmla="*/ 529133 w 3437941"/>
              <a:gd name="connsiteY46" fmla="*/ 9067 h 330684"/>
              <a:gd name="connsiteX47" fmla="*/ 592515 w 3437941"/>
              <a:gd name="connsiteY47" fmla="*/ 15243 h 330684"/>
              <a:gd name="connsiteX48" fmla="*/ 656192 w 3437941"/>
              <a:gd name="connsiteY48" fmla="*/ 16408 h 330684"/>
              <a:gd name="connsiteX49" fmla="*/ 706756 w 3437941"/>
              <a:gd name="connsiteY49" fmla="*/ 8174 h 330684"/>
              <a:gd name="connsiteX50" fmla="*/ 779136 w 3437941"/>
              <a:gd name="connsiteY50" fmla="*/ 18583 h 330684"/>
              <a:gd name="connsiteX0" fmla="*/ 542515 w 3201320"/>
              <a:gd name="connsiteY0" fmla="*/ 18583 h 330684"/>
              <a:gd name="connsiteX1" fmla="*/ 626828 w 3201320"/>
              <a:gd name="connsiteY1" fmla="*/ 9612 h 330684"/>
              <a:gd name="connsiteX2" fmla="*/ 719902 w 3201320"/>
              <a:gd name="connsiteY2" fmla="*/ 4834 h 330684"/>
              <a:gd name="connsiteX3" fmla="*/ 809214 w 3201320"/>
              <a:gd name="connsiteY3" fmla="*/ 10116 h 330684"/>
              <a:gd name="connsiteX4" fmla="*/ 876712 w 3201320"/>
              <a:gd name="connsiteY4" fmla="*/ 8330 h 330684"/>
              <a:gd name="connsiteX5" fmla="*/ 935448 w 3201320"/>
              <a:gd name="connsiteY5" fmla="*/ 1261 h 330684"/>
              <a:gd name="connsiteX6" fmla="*/ 1003535 w 3201320"/>
              <a:gd name="connsiteY6" fmla="*/ 989 h 330684"/>
              <a:gd name="connsiteX7" fmla="*/ 1084087 w 3201320"/>
              <a:gd name="connsiteY7" fmla="*/ 11398 h 330684"/>
              <a:gd name="connsiteX8" fmla="*/ 1164460 w 3201320"/>
              <a:gd name="connsiteY8" fmla="*/ 22816 h 330684"/>
              <a:gd name="connsiteX9" fmla="*/ 1249010 w 3201320"/>
              <a:gd name="connsiteY9" fmla="*/ 16136 h 330684"/>
              <a:gd name="connsiteX10" fmla="*/ 1325268 w 3201320"/>
              <a:gd name="connsiteY10" fmla="*/ 8290 h 330684"/>
              <a:gd name="connsiteX11" fmla="*/ 1401528 w 3201320"/>
              <a:gd name="connsiteY11" fmla="*/ 14077 h 330684"/>
              <a:gd name="connsiteX12" fmla="*/ 1473435 w 3201320"/>
              <a:gd name="connsiteY12" fmla="*/ 19865 h 330684"/>
              <a:gd name="connsiteX13" fmla="*/ 1583502 w 3201320"/>
              <a:gd name="connsiteY13" fmla="*/ 4718 h 330684"/>
              <a:gd name="connsiteX14" fmla="*/ 1638298 w 3201320"/>
              <a:gd name="connsiteY14" fmla="*/ 14855 h 330684"/>
              <a:gd name="connsiteX15" fmla="*/ 1706268 w 3201320"/>
              <a:gd name="connsiteY15" fmla="*/ 21147 h 330684"/>
              <a:gd name="connsiteX16" fmla="*/ 1782173 w 3201320"/>
              <a:gd name="connsiteY16" fmla="*/ 13184 h 330684"/>
              <a:gd name="connsiteX17" fmla="*/ 1854435 w 3201320"/>
              <a:gd name="connsiteY17" fmla="*/ 3553 h 330684"/>
              <a:gd name="connsiteX18" fmla="*/ 1913819 w 3201320"/>
              <a:gd name="connsiteY18" fmla="*/ 10737 h 330684"/>
              <a:gd name="connsiteX19" fmla="*/ 1960268 w 3201320"/>
              <a:gd name="connsiteY19" fmla="*/ 21651 h 330684"/>
              <a:gd name="connsiteX20" fmla="*/ 2023768 w 3201320"/>
              <a:gd name="connsiteY20" fmla="*/ 19476 h 330684"/>
              <a:gd name="connsiteX21" fmla="*/ 2082798 w 3201320"/>
              <a:gd name="connsiteY21" fmla="*/ 8951 h 330684"/>
              <a:gd name="connsiteX22" fmla="*/ 2142302 w 3201320"/>
              <a:gd name="connsiteY22" fmla="*/ 600 h 330684"/>
              <a:gd name="connsiteX23" fmla="*/ 2201391 w 3201320"/>
              <a:gd name="connsiteY23" fmla="*/ 10233 h 330684"/>
              <a:gd name="connsiteX24" fmla="*/ 2269066 w 3201320"/>
              <a:gd name="connsiteY24" fmla="*/ 20757 h 330684"/>
              <a:gd name="connsiteX25" fmla="*/ 2332506 w 3201320"/>
              <a:gd name="connsiteY25" fmla="*/ 13184 h 330684"/>
              <a:gd name="connsiteX26" fmla="*/ 2404768 w 3201320"/>
              <a:gd name="connsiteY26" fmla="*/ 4445 h 330684"/>
              <a:gd name="connsiteX27" fmla="*/ 2451335 w 3201320"/>
              <a:gd name="connsiteY27" fmla="*/ 14971 h 330684"/>
              <a:gd name="connsiteX28" fmla="*/ 2523302 w 3201320"/>
              <a:gd name="connsiteY28" fmla="*/ 19476 h 330684"/>
              <a:gd name="connsiteX29" fmla="*/ 2599089 w 3201320"/>
              <a:gd name="connsiteY29" fmla="*/ 12408 h 330684"/>
              <a:gd name="connsiteX30" fmla="*/ 2671468 w 3201320"/>
              <a:gd name="connsiteY30" fmla="*/ 4445 h 330684"/>
              <a:gd name="connsiteX31" fmla="*/ 2739261 w 3201320"/>
              <a:gd name="connsiteY31" fmla="*/ 4951 h 330684"/>
              <a:gd name="connsiteX32" fmla="*/ 2823514 w 3201320"/>
              <a:gd name="connsiteY32" fmla="*/ 14078 h 330684"/>
              <a:gd name="connsiteX33" fmla="*/ 2891602 w 3201320"/>
              <a:gd name="connsiteY33" fmla="*/ 21651 h 330684"/>
              <a:gd name="connsiteX34" fmla="*/ 2929229 w 3201320"/>
              <a:gd name="connsiteY34" fmla="*/ 11902 h 330684"/>
              <a:gd name="connsiteX35" fmla="*/ 2980029 w 3201320"/>
              <a:gd name="connsiteY35" fmla="*/ 4446 h 330684"/>
              <a:gd name="connsiteX36" fmla="*/ 3065169 w 3201320"/>
              <a:gd name="connsiteY36" fmla="*/ 5610 h 330684"/>
              <a:gd name="connsiteX37" fmla="*/ 3116441 w 3201320"/>
              <a:gd name="connsiteY37" fmla="*/ 14078 h 330684"/>
              <a:gd name="connsiteX38" fmla="*/ 3175235 w 3201320"/>
              <a:gd name="connsiteY38" fmla="*/ 17418 h 330684"/>
              <a:gd name="connsiteX39" fmla="*/ 3196402 w 3201320"/>
              <a:gd name="connsiteY39" fmla="*/ 47050 h 330684"/>
              <a:gd name="connsiteX40" fmla="*/ 3196402 w 3201320"/>
              <a:gd name="connsiteY40" fmla="*/ 330684 h 330684"/>
              <a:gd name="connsiteX41" fmla="*/ 176 w 3201320"/>
              <a:gd name="connsiteY41" fmla="*/ 329960 h 330684"/>
              <a:gd name="connsiteX42" fmla="*/ 0 w 3201320"/>
              <a:gd name="connsiteY42" fmla="*/ 36371 h 330684"/>
              <a:gd name="connsiteX43" fmla="*/ 55150 w 3201320"/>
              <a:gd name="connsiteY43" fmla="*/ 11513 h 330684"/>
              <a:gd name="connsiteX44" fmla="*/ 135466 w 3201320"/>
              <a:gd name="connsiteY44" fmla="*/ 20875 h 330684"/>
              <a:gd name="connsiteX45" fmla="*/ 224306 w 3201320"/>
              <a:gd name="connsiteY45" fmla="*/ 16137 h 330684"/>
              <a:gd name="connsiteX46" fmla="*/ 292512 w 3201320"/>
              <a:gd name="connsiteY46" fmla="*/ 9067 h 330684"/>
              <a:gd name="connsiteX47" fmla="*/ 355894 w 3201320"/>
              <a:gd name="connsiteY47" fmla="*/ 15243 h 330684"/>
              <a:gd name="connsiteX48" fmla="*/ 419571 w 3201320"/>
              <a:gd name="connsiteY48" fmla="*/ 16408 h 330684"/>
              <a:gd name="connsiteX49" fmla="*/ 470135 w 3201320"/>
              <a:gd name="connsiteY49" fmla="*/ 8174 h 330684"/>
              <a:gd name="connsiteX50" fmla="*/ 542515 w 3201320"/>
              <a:gd name="connsiteY50" fmla="*/ 18583 h 330684"/>
              <a:gd name="connsiteX0" fmla="*/ 544486 w 3203291"/>
              <a:gd name="connsiteY0" fmla="*/ 18583 h 330684"/>
              <a:gd name="connsiteX1" fmla="*/ 628799 w 3203291"/>
              <a:gd name="connsiteY1" fmla="*/ 9612 h 330684"/>
              <a:gd name="connsiteX2" fmla="*/ 721873 w 3203291"/>
              <a:gd name="connsiteY2" fmla="*/ 4834 h 330684"/>
              <a:gd name="connsiteX3" fmla="*/ 811185 w 3203291"/>
              <a:gd name="connsiteY3" fmla="*/ 10116 h 330684"/>
              <a:gd name="connsiteX4" fmla="*/ 878683 w 3203291"/>
              <a:gd name="connsiteY4" fmla="*/ 8330 h 330684"/>
              <a:gd name="connsiteX5" fmla="*/ 937419 w 3203291"/>
              <a:gd name="connsiteY5" fmla="*/ 1261 h 330684"/>
              <a:gd name="connsiteX6" fmla="*/ 1005506 w 3203291"/>
              <a:gd name="connsiteY6" fmla="*/ 989 h 330684"/>
              <a:gd name="connsiteX7" fmla="*/ 1086058 w 3203291"/>
              <a:gd name="connsiteY7" fmla="*/ 11398 h 330684"/>
              <a:gd name="connsiteX8" fmla="*/ 1166431 w 3203291"/>
              <a:gd name="connsiteY8" fmla="*/ 22816 h 330684"/>
              <a:gd name="connsiteX9" fmla="*/ 1250981 w 3203291"/>
              <a:gd name="connsiteY9" fmla="*/ 16136 h 330684"/>
              <a:gd name="connsiteX10" fmla="*/ 1327239 w 3203291"/>
              <a:gd name="connsiteY10" fmla="*/ 8290 h 330684"/>
              <a:gd name="connsiteX11" fmla="*/ 1403499 w 3203291"/>
              <a:gd name="connsiteY11" fmla="*/ 14077 h 330684"/>
              <a:gd name="connsiteX12" fmla="*/ 1475406 w 3203291"/>
              <a:gd name="connsiteY12" fmla="*/ 19865 h 330684"/>
              <a:gd name="connsiteX13" fmla="*/ 1585473 w 3203291"/>
              <a:gd name="connsiteY13" fmla="*/ 4718 h 330684"/>
              <a:gd name="connsiteX14" fmla="*/ 1640269 w 3203291"/>
              <a:gd name="connsiteY14" fmla="*/ 14855 h 330684"/>
              <a:gd name="connsiteX15" fmla="*/ 1708239 w 3203291"/>
              <a:gd name="connsiteY15" fmla="*/ 21147 h 330684"/>
              <a:gd name="connsiteX16" fmla="*/ 1784144 w 3203291"/>
              <a:gd name="connsiteY16" fmla="*/ 13184 h 330684"/>
              <a:gd name="connsiteX17" fmla="*/ 1856406 w 3203291"/>
              <a:gd name="connsiteY17" fmla="*/ 3553 h 330684"/>
              <a:gd name="connsiteX18" fmla="*/ 1915790 w 3203291"/>
              <a:gd name="connsiteY18" fmla="*/ 10737 h 330684"/>
              <a:gd name="connsiteX19" fmla="*/ 1962239 w 3203291"/>
              <a:gd name="connsiteY19" fmla="*/ 21651 h 330684"/>
              <a:gd name="connsiteX20" fmla="*/ 2025739 w 3203291"/>
              <a:gd name="connsiteY20" fmla="*/ 19476 h 330684"/>
              <a:gd name="connsiteX21" fmla="*/ 2084769 w 3203291"/>
              <a:gd name="connsiteY21" fmla="*/ 8951 h 330684"/>
              <a:gd name="connsiteX22" fmla="*/ 2144273 w 3203291"/>
              <a:gd name="connsiteY22" fmla="*/ 600 h 330684"/>
              <a:gd name="connsiteX23" fmla="*/ 2203362 w 3203291"/>
              <a:gd name="connsiteY23" fmla="*/ 10233 h 330684"/>
              <a:gd name="connsiteX24" fmla="*/ 2271037 w 3203291"/>
              <a:gd name="connsiteY24" fmla="*/ 20757 h 330684"/>
              <a:gd name="connsiteX25" fmla="*/ 2334477 w 3203291"/>
              <a:gd name="connsiteY25" fmla="*/ 13184 h 330684"/>
              <a:gd name="connsiteX26" fmla="*/ 2406739 w 3203291"/>
              <a:gd name="connsiteY26" fmla="*/ 4445 h 330684"/>
              <a:gd name="connsiteX27" fmla="*/ 2453306 w 3203291"/>
              <a:gd name="connsiteY27" fmla="*/ 14971 h 330684"/>
              <a:gd name="connsiteX28" fmla="*/ 2525273 w 3203291"/>
              <a:gd name="connsiteY28" fmla="*/ 19476 h 330684"/>
              <a:gd name="connsiteX29" fmla="*/ 2601060 w 3203291"/>
              <a:gd name="connsiteY29" fmla="*/ 12408 h 330684"/>
              <a:gd name="connsiteX30" fmla="*/ 2673439 w 3203291"/>
              <a:gd name="connsiteY30" fmla="*/ 4445 h 330684"/>
              <a:gd name="connsiteX31" fmla="*/ 2741232 w 3203291"/>
              <a:gd name="connsiteY31" fmla="*/ 4951 h 330684"/>
              <a:gd name="connsiteX32" fmla="*/ 2825485 w 3203291"/>
              <a:gd name="connsiteY32" fmla="*/ 14078 h 330684"/>
              <a:gd name="connsiteX33" fmla="*/ 2893573 w 3203291"/>
              <a:gd name="connsiteY33" fmla="*/ 21651 h 330684"/>
              <a:gd name="connsiteX34" fmla="*/ 2931200 w 3203291"/>
              <a:gd name="connsiteY34" fmla="*/ 11902 h 330684"/>
              <a:gd name="connsiteX35" fmla="*/ 2982000 w 3203291"/>
              <a:gd name="connsiteY35" fmla="*/ 4446 h 330684"/>
              <a:gd name="connsiteX36" fmla="*/ 3067140 w 3203291"/>
              <a:gd name="connsiteY36" fmla="*/ 5610 h 330684"/>
              <a:gd name="connsiteX37" fmla="*/ 3118412 w 3203291"/>
              <a:gd name="connsiteY37" fmla="*/ 14078 h 330684"/>
              <a:gd name="connsiteX38" fmla="*/ 3177206 w 3203291"/>
              <a:gd name="connsiteY38" fmla="*/ 17418 h 330684"/>
              <a:gd name="connsiteX39" fmla="*/ 3198373 w 3203291"/>
              <a:gd name="connsiteY39" fmla="*/ 47050 h 330684"/>
              <a:gd name="connsiteX40" fmla="*/ 3198373 w 3203291"/>
              <a:gd name="connsiteY40" fmla="*/ 330684 h 330684"/>
              <a:gd name="connsiteX41" fmla="*/ 2147 w 3203291"/>
              <a:gd name="connsiteY41" fmla="*/ 329960 h 330684"/>
              <a:gd name="connsiteX42" fmla="*/ 1971 w 3203291"/>
              <a:gd name="connsiteY42" fmla="*/ 36371 h 330684"/>
              <a:gd name="connsiteX43" fmla="*/ 57121 w 3203291"/>
              <a:gd name="connsiteY43" fmla="*/ 11513 h 330684"/>
              <a:gd name="connsiteX44" fmla="*/ 137437 w 3203291"/>
              <a:gd name="connsiteY44" fmla="*/ 20875 h 330684"/>
              <a:gd name="connsiteX45" fmla="*/ 226277 w 3203291"/>
              <a:gd name="connsiteY45" fmla="*/ 16137 h 330684"/>
              <a:gd name="connsiteX46" fmla="*/ 294483 w 3203291"/>
              <a:gd name="connsiteY46" fmla="*/ 9067 h 330684"/>
              <a:gd name="connsiteX47" fmla="*/ 357865 w 3203291"/>
              <a:gd name="connsiteY47" fmla="*/ 15243 h 330684"/>
              <a:gd name="connsiteX48" fmla="*/ 421542 w 3203291"/>
              <a:gd name="connsiteY48" fmla="*/ 16408 h 330684"/>
              <a:gd name="connsiteX49" fmla="*/ 472106 w 3203291"/>
              <a:gd name="connsiteY49" fmla="*/ 8174 h 330684"/>
              <a:gd name="connsiteX50" fmla="*/ 544486 w 3203291"/>
              <a:gd name="connsiteY50" fmla="*/ 18583 h 330684"/>
              <a:gd name="connsiteX0" fmla="*/ 544486 w 3202540"/>
              <a:gd name="connsiteY0" fmla="*/ 18583 h 330684"/>
              <a:gd name="connsiteX1" fmla="*/ 628799 w 3202540"/>
              <a:gd name="connsiteY1" fmla="*/ 9612 h 330684"/>
              <a:gd name="connsiteX2" fmla="*/ 721873 w 3202540"/>
              <a:gd name="connsiteY2" fmla="*/ 4834 h 330684"/>
              <a:gd name="connsiteX3" fmla="*/ 811185 w 3202540"/>
              <a:gd name="connsiteY3" fmla="*/ 10116 h 330684"/>
              <a:gd name="connsiteX4" fmla="*/ 878683 w 3202540"/>
              <a:gd name="connsiteY4" fmla="*/ 8330 h 330684"/>
              <a:gd name="connsiteX5" fmla="*/ 937419 w 3202540"/>
              <a:gd name="connsiteY5" fmla="*/ 1261 h 330684"/>
              <a:gd name="connsiteX6" fmla="*/ 1005506 w 3202540"/>
              <a:gd name="connsiteY6" fmla="*/ 989 h 330684"/>
              <a:gd name="connsiteX7" fmla="*/ 1086058 w 3202540"/>
              <a:gd name="connsiteY7" fmla="*/ 11398 h 330684"/>
              <a:gd name="connsiteX8" fmla="*/ 1166431 w 3202540"/>
              <a:gd name="connsiteY8" fmla="*/ 22816 h 330684"/>
              <a:gd name="connsiteX9" fmla="*/ 1250981 w 3202540"/>
              <a:gd name="connsiteY9" fmla="*/ 16136 h 330684"/>
              <a:gd name="connsiteX10" fmla="*/ 1327239 w 3202540"/>
              <a:gd name="connsiteY10" fmla="*/ 8290 h 330684"/>
              <a:gd name="connsiteX11" fmla="*/ 1403499 w 3202540"/>
              <a:gd name="connsiteY11" fmla="*/ 14077 h 330684"/>
              <a:gd name="connsiteX12" fmla="*/ 1475406 w 3202540"/>
              <a:gd name="connsiteY12" fmla="*/ 19865 h 330684"/>
              <a:gd name="connsiteX13" fmla="*/ 1585473 w 3202540"/>
              <a:gd name="connsiteY13" fmla="*/ 4718 h 330684"/>
              <a:gd name="connsiteX14" fmla="*/ 1640269 w 3202540"/>
              <a:gd name="connsiteY14" fmla="*/ 14855 h 330684"/>
              <a:gd name="connsiteX15" fmla="*/ 1708239 w 3202540"/>
              <a:gd name="connsiteY15" fmla="*/ 21147 h 330684"/>
              <a:gd name="connsiteX16" fmla="*/ 1784144 w 3202540"/>
              <a:gd name="connsiteY16" fmla="*/ 13184 h 330684"/>
              <a:gd name="connsiteX17" fmla="*/ 1856406 w 3202540"/>
              <a:gd name="connsiteY17" fmla="*/ 3553 h 330684"/>
              <a:gd name="connsiteX18" fmla="*/ 1915790 w 3202540"/>
              <a:gd name="connsiteY18" fmla="*/ 10737 h 330684"/>
              <a:gd name="connsiteX19" fmla="*/ 1962239 w 3202540"/>
              <a:gd name="connsiteY19" fmla="*/ 21651 h 330684"/>
              <a:gd name="connsiteX20" fmla="*/ 2025739 w 3202540"/>
              <a:gd name="connsiteY20" fmla="*/ 19476 h 330684"/>
              <a:gd name="connsiteX21" fmla="*/ 2084769 w 3202540"/>
              <a:gd name="connsiteY21" fmla="*/ 8951 h 330684"/>
              <a:gd name="connsiteX22" fmla="*/ 2144273 w 3202540"/>
              <a:gd name="connsiteY22" fmla="*/ 600 h 330684"/>
              <a:gd name="connsiteX23" fmla="*/ 2203362 w 3202540"/>
              <a:gd name="connsiteY23" fmla="*/ 10233 h 330684"/>
              <a:gd name="connsiteX24" fmla="*/ 2271037 w 3202540"/>
              <a:gd name="connsiteY24" fmla="*/ 20757 h 330684"/>
              <a:gd name="connsiteX25" fmla="*/ 2334477 w 3202540"/>
              <a:gd name="connsiteY25" fmla="*/ 13184 h 330684"/>
              <a:gd name="connsiteX26" fmla="*/ 2406739 w 3202540"/>
              <a:gd name="connsiteY26" fmla="*/ 4445 h 330684"/>
              <a:gd name="connsiteX27" fmla="*/ 2453306 w 3202540"/>
              <a:gd name="connsiteY27" fmla="*/ 14971 h 330684"/>
              <a:gd name="connsiteX28" fmla="*/ 2525273 w 3202540"/>
              <a:gd name="connsiteY28" fmla="*/ 19476 h 330684"/>
              <a:gd name="connsiteX29" fmla="*/ 2601060 w 3202540"/>
              <a:gd name="connsiteY29" fmla="*/ 12408 h 330684"/>
              <a:gd name="connsiteX30" fmla="*/ 2673439 w 3202540"/>
              <a:gd name="connsiteY30" fmla="*/ 4445 h 330684"/>
              <a:gd name="connsiteX31" fmla="*/ 2741232 w 3202540"/>
              <a:gd name="connsiteY31" fmla="*/ 4951 h 330684"/>
              <a:gd name="connsiteX32" fmla="*/ 2825485 w 3202540"/>
              <a:gd name="connsiteY32" fmla="*/ 14078 h 330684"/>
              <a:gd name="connsiteX33" fmla="*/ 2893573 w 3202540"/>
              <a:gd name="connsiteY33" fmla="*/ 21651 h 330684"/>
              <a:gd name="connsiteX34" fmla="*/ 2931200 w 3202540"/>
              <a:gd name="connsiteY34" fmla="*/ 11902 h 330684"/>
              <a:gd name="connsiteX35" fmla="*/ 2982000 w 3202540"/>
              <a:gd name="connsiteY35" fmla="*/ 4446 h 330684"/>
              <a:gd name="connsiteX36" fmla="*/ 3067140 w 3202540"/>
              <a:gd name="connsiteY36" fmla="*/ 5610 h 330684"/>
              <a:gd name="connsiteX37" fmla="*/ 3118412 w 3202540"/>
              <a:gd name="connsiteY37" fmla="*/ 14078 h 330684"/>
              <a:gd name="connsiteX38" fmla="*/ 3194375 w 3202540"/>
              <a:gd name="connsiteY38" fmla="*/ 17418 h 330684"/>
              <a:gd name="connsiteX39" fmla="*/ 3198373 w 3202540"/>
              <a:gd name="connsiteY39" fmla="*/ 47050 h 330684"/>
              <a:gd name="connsiteX40" fmla="*/ 3198373 w 3202540"/>
              <a:gd name="connsiteY40" fmla="*/ 330684 h 330684"/>
              <a:gd name="connsiteX41" fmla="*/ 2147 w 3202540"/>
              <a:gd name="connsiteY41" fmla="*/ 329960 h 330684"/>
              <a:gd name="connsiteX42" fmla="*/ 1971 w 3202540"/>
              <a:gd name="connsiteY42" fmla="*/ 36371 h 330684"/>
              <a:gd name="connsiteX43" fmla="*/ 57121 w 3202540"/>
              <a:gd name="connsiteY43" fmla="*/ 11513 h 330684"/>
              <a:gd name="connsiteX44" fmla="*/ 137437 w 3202540"/>
              <a:gd name="connsiteY44" fmla="*/ 20875 h 330684"/>
              <a:gd name="connsiteX45" fmla="*/ 226277 w 3202540"/>
              <a:gd name="connsiteY45" fmla="*/ 16137 h 330684"/>
              <a:gd name="connsiteX46" fmla="*/ 294483 w 3202540"/>
              <a:gd name="connsiteY46" fmla="*/ 9067 h 330684"/>
              <a:gd name="connsiteX47" fmla="*/ 357865 w 3202540"/>
              <a:gd name="connsiteY47" fmla="*/ 15243 h 330684"/>
              <a:gd name="connsiteX48" fmla="*/ 421542 w 3202540"/>
              <a:gd name="connsiteY48" fmla="*/ 16408 h 330684"/>
              <a:gd name="connsiteX49" fmla="*/ 472106 w 3202540"/>
              <a:gd name="connsiteY49" fmla="*/ 8174 h 330684"/>
              <a:gd name="connsiteX50" fmla="*/ 544486 w 3202540"/>
              <a:gd name="connsiteY50" fmla="*/ 18583 h 330684"/>
              <a:gd name="connsiteX0" fmla="*/ 544486 w 3436769"/>
              <a:gd name="connsiteY0" fmla="*/ 25056 h 337157"/>
              <a:gd name="connsiteX1" fmla="*/ 628799 w 3436769"/>
              <a:gd name="connsiteY1" fmla="*/ 16085 h 337157"/>
              <a:gd name="connsiteX2" fmla="*/ 721873 w 3436769"/>
              <a:gd name="connsiteY2" fmla="*/ 11307 h 337157"/>
              <a:gd name="connsiteX3" fmla="*/ 811185 w 3436769"/>
              <a:gd name="connsiteY3" fmla="*/ 16589 h 337157"/>
              <a:gd name="connsiteX4" fmla="*/ 878683 w 3436769"/>
              <a:gd name="connsiteY4" fmla="*/ 14803 h 337157"/>
              <a:gd name="connsiteX5" fmla="*/ 937419 w 3436769"/>
              <a:gd name="connsiteY5" fmla="*/ 7734 h 337157"/>
              <a:gd name="connsiteX6" fmla="*/ 1005506 w 3436769"/>
              <a:gd name="connsiteY6" fmla="*/ 7462 h 337157"/>
              <a:gd name="connsiteX7" fmla="*/ 1086058 w 3436769"/>
              <a:gd name="connsiteY7" fmla="*/ 17871 h 337157"/>
              <a:gd name="connsiteX8" fmla="*/ 1166431 w 3436769"/>
              <a:gd name="connsiteY8" fmla="*/ 29289 h 337157"/>
              <a:gd name="connsiteX9" fmla="*/ 1250981 w 3436769"/>
              <a:gd name="connsiteY9" fmla="*/ 22609 h 337157"/>
              <a:gd name="connsiteX10" fmla="*/ 1327239 w 3436769"/>
              <a:gd name="connsiteY10" fmla="*/ 14763 h 337157"/>
              <a:gd name="connsiteX11" fmla="*/ 1403499 w 3436769"/>
              <a:gd name="connsiteY11" fmla="*/ 20550 h 337157"/>
              <a:gd name="connsiteX12" fmla="*/ 1475406 w 3436769"/>
              <a:gd name="connsiteY12" fmla="*/ 26338 h 337157"/>
              <a:gd name="connsiteX13" fmla="*/ 1585473 w 3436769"/>
              <a:gd name="connsiteY13" fmla="*/ 11191 h 337157"/>
              <a:gd name="connsiteX14" fmla="*/ 1640269 w 3436769"/>
              <a:gd name="connsiteY14" fmla="*/ 21328 h 337157"/>
              <a:gd name="connsiteX15" fmla="*/ 1708239 w 3436769"/>
              <a:gd name="connsiteY15" fmla="*/ 27620 h 337157"/>
              <a:gd name="connsiteX16" fmla="*/ 1784144 w 3436769"/>
              <a:gd name="connsiteY16" fmla="*/ 19657 h 337157"/>
              <a:gd name="connsiteX17" fmla="*/ 1856406 w 3436769"/>
              <a:gd name="connsiteY17" fmla="*/ 10026 h 337157"/>
              <a:gd name="connsiteX18" fmla="*/ 1915790 w 3436769"/>
              <a:gd name="connsiteY18" fmla="*/ 17210 h 337157"/>
              <a:gd name="connsiteX19" fmla="*/ 1962239 w 3436769"/>
              <a:gd name="connsiteY19" fmla="*/ 28124 h 337157"/>
              <a:gd name="connsiteX20" fmla="*/ 2025739 w 3436769"/>
              <a:gd name="connsiteY20" fmla="*/ 25949 h 337157"/>
              <a:gd name="connsiteX21" fmla="*/ 2084769 w 3436769"/>
              <a:gd name="connsiteY21" fmla="*/ 15424 h 337157"/>
              <a:gd name="connsiteX22" fmla="*/ 2144273 w 3436769"/>
              <a:gd name="connsiteY22" fmla="*/ 7073 h 337157"/>
              <a:gd name="connsiteX23" fmla="*/ 2203362 w 3436769"/>
              <a:gd name="connsiteY23" fmla="*/ 16706 h 337157"/>
              <a:gd name="connsiteX24" fmla="*/ 2271037 w 3436769"/>
              <a:gd name="connsiteY24" fmla="*/ 27230 h 337157"/>
              <a:gd name="connsiteX25" fmla="*/ 2334477 w 3436769"/>
              <a:gd name="connsiteY25" fmla="*/ 19657 h 337157"/>
              <a:gd name="connsiteX26" fmla="*/ 2406739 w 3436769"/>
              <a:gd name="connsiteY26" fmla="*/ 10918 h 337157"/>
              <a:gd name="connsiteX27" fmla="*/ 2453306 w 3436769"/>
              <a:gd name="connsiteY27" fmla="*/ 21444 h 337157"/>
              <a:gd name="connsiteX28" fmla="*/ 2525273 w 3436769"/>
              <a:gd name="connsiteY28" fmla="*/ 25949 h 337157"/>
              <a:gd name="connsiteX29" fmla="*/ 2601060 w 3436769"/>
              <a:gd name="connsiteY29" fmla="*/ 18881 h 337157"/>
              <a:gd name="connsiteX30" fmla="*/ 2673439 w 3436769"/>
              <a:gd name="connsiteY30" fmla="*/ 10918 h 337157"/>
              <a:gd name="connsiteX31" fmla="*/ 2741232 w 3436769"/>
              <a:gd name="connsiteY31" fmla="*/ 11424 h 337157"/>
              <a:gd name="connsiteX32" fmla="*/ 2825485 w 3436769"/>
              <a:gd name="connsiteY32" fmla="*/ 20551 h 337157"/>
              <a:gd name="connsiteX33" fmla="*/ 2893573 w 3436769"/>
              <a:gd name="connsiteY33" fmla="*/ 28124 h 337157"/>
              <a:gd name="connsiteX34" fmla="*/ 2931200 w 3436769"/>
              <a:gd name="connsiteY34" fmla="*/ 18375 h 337157"/>
              <a:gd name="connsiteX35" fmla="*/ 2982000 w 3436769"/>
              <a:gd name="connsiteY35" fmla="*/ 10919 h 337157"/>
              <a:gd name="connsiteX36" fmla="*/ 3067140 w 3436769"/>
              <a:gd name="connsiteY36" fmla="*/ 12083 h 337157"/>
              <a:gd name="connsiteX37" fmla="*/ 3118412 w 3436769"/>
              <a:gd name="connsiteY37" fmla="*/ 20551 h 337157"/>
              <a:gd name="connsiteX38" fmla="*/ 3194375 w 3436769"/>
              <a:gd name="connsiteY38" fmla="*/ 23891 h 337157"/>
              <a:gd name="connsiteX39" fmla="*/ 3198373 w 3436769"/>
              <a:gd name="connsiteY39" fmla="*/ 337157 h 337157"/>
              <a:gd name="connsiteX40" fmla="*/ 2147 w 3436769"/>
              <a:gd name="connsiteY40" fmla="*/ 336433 h 337157"/>
              <a:gd name="connsiteX41" fmla="*/ 1971 w 3436769"/>
              <a:gd name="connsiteY41" fmla="*/ 42844 h 337157"/>
              <a:gd name="connsiteX42" fmla="*/ 57121 w 3436769"/>
              <a:gd name="connsiteY42" fmla="*/ 17986 h 337157"/>
              <a:gd name="connsiteX43" fmla="*/ 137437 w 3436769"/>
              <a:gd name="connsiteY43" fmla="*/ 27348 h 337157"/>
              <a:gd name="connsiteX44" fmla="*/ 226277 w 3436769"/>
              <a:gd name="connsiteY44" fmla="*/ 22610 h 337157"/>
              <a:gd name="connsiteX45" fmla="*/ 294483 w 3436769"/>
              <a:gd name="connsiteY45" fmla="*/ 15540 h 337157"/>
              <a:gd name="connsiteX46" fmla="*/ 357865 w 3436769"/>
              <a:gd name="connsiteY46" fmla="*/ 21716 h 337157"/>
              <a:gd name="connsiteX47" fmla="*/ 421542 w 3436769"/>
              <a:gd name="connsiteY47" fmla="*/ 22881 h 337157"/>
              <a:gd name="connsiteX48" fmla="*/ 472106 w 3436769"/>
              <a:gd name="connsiteY48" fmla="*/ 14647 h 337157"/>
              <a:gd name="connsiteX49" fmla="*/ 544486 w 3436769"/>
              <a:gd name="connsiteY49" fmla="*/ 25056 h 337157"/>
              <a:gd name="connsiteX0" fmla="*/ 544486 w 3436769"/>
              <a:gd name="connsiteY0" fmla="*/ 25056 h 337157"/>
              <a:gd name="connsiteX1" fmla="*/ 628799 w 3436769"/>
              <a:gd name="connsiteY1" fmla="*/ 16085 h 337157"/>
              <a:gd name="connsiteX2" fmla="*/ 721873 w 3436769"/>
              <a:gd name="connsiteY2" fmla="*/ 11307 h 337157"/>
              <a:gd name="connsiteX3" fmla="*/ 811185 w 3436769"/>
              <a:gd name="connsiteY3" fmla="*/ 16589 h 337157"/>
              <a:gd name="connsiteX4" fmla="*/ 878683 w 3436769"/>
              <a:gd name="connsiteY4" fmla="*/ 14803 h 337157"/>
              <a:gd name="connsiteX5" fmla="*/ 937419 w 3436769"/>
              <a:gd name="connsiteY5" fmla="*/ 7734 h 337157"/>
              <a:gd name="connsiteX6" fmla="*/ 1005506 w 3436769"/>
              <a:gd name="connsiteY6" fmla="*/ 7462 h 337157"/>
              <a:gd name="connsiteX7" fmla="*/ 1086058 w 3436769"/>
              <a:gd name="connsiteY7" fmla="*/ 17871 h 337157"/>
              <a:gd name="connsiteX8" fmla="*/ 1166431 w 3436769"/>
              <a:gd name="connsiteY8" fmla="*/ 29289 h 337157"/>
              <a:gd name="connsiteX9" fmla="*/ 1250981 w 3436769"/>
              <a:gd name="connsiteY9" fmla="*/ 22609 h 337157"/>
              <a:gd name="connsiteX10" fmla="*/ 1327239 w 3436769"/>
              <a:gd name="connsiteY10" fmla="*/ 14763 h 337157"/>
              <a:gd name="connsiteX11" fmla="*/ 1403499 w 3436769"/>
              <a:gd name="connsiteY11" fmla="*/ 20550 h 337157"/>
              <a:gd name="connsiteX12" fmla="*/ 1475406 w 3436769"/>
              <a:gd name="connsiteY12" fmla="*/ 26338 h 337157"/>
              <a:gd name="connsiteX13" fmla="*/ 1585473 w 3436769"/>
              <a:gd name="connsiteY13" fmla="*/ 11191 h 337157"/>
              <a:gd name="connsiteX14" fmla="*/ 1640269 w 3436769"/>
              <a:gd name="connsiteY14" fmla="*/ 21328 h 337157"/>
              <a:gd name="connsiteX15" fmla="*/ 1708239 w 3436769"/>
              <a:gd name="connsiteY15" fmla="*/ 27620 h 337157"/>
              <a:gd name="connsiteX16" fmla="*/ 1784144 w 3436769"/>
              <a:gd name="connsiteY16" fmla="*/ 19657 h 337157"/>
              <a:gd name="connsiteX17" fmla="*/ 1856406 w 3436769"/>
              <a:gd name="connsiteY17" fmla="*/ 10026 h 337157"/>
              <a:gd name="connsiteX18" fmla="*/ 1915790 w 3436769"/>
              <a:gd name="connsiteY18" fmla="*/ 17210 h 337157"/>
              <a:gd name="connsiteX19" fmla="*/ 1962239 w 3436769"/>
              <a:gd name="connsiteY19" fmla="*/ 28124 h 337157"/>
              <a:gd name="connsiteX20" fmla="*/ 2025739 w 3436769"/>
              <a:gd name="connsiteY20" fmla="*/ 25949 h 337157"/>
              <a:gd name="connsiteX21" fmla="*/ 2084769 w 3436769"/>
              <a:gd name="connsiteY21" fmla="*/ 15424 h 337157"/>
              <a:gd name="connsiteX22" fmla="*/ 2144273 w 3436769"/>
              <a:gd name="connsiteY22" fmla="*/ 7073 h 337157"/>
              <a:gd name="connsiteX23" fmla="*/ 2203362 w 3436769"/>
              <a:gd name="connsiteY23" fmla="*/ 16706 h 337157"/>
              <a:gd name="connsiteX24" fmla="*/ 2271037 w 3436769"/>
              <a:gd name="connsiteY24" fmla="*/ 27230 h 337157"/>
              <a:gd name="connsiteX25" fmla="*/ 2334477 w 3436769"/>
              <a:gd name="connsiteY25" fmla="*/ 19657 h 337157"/>
              <a:gd name="connsiteX26" fmla="*/ 2406739 w 3436769"/>
              <a:gd name="connsiteY26" fmla="*/ 10918 h 337157"/>
              <a:gd name="connsiteX27" fmla="*/ 2453306 w 3436769"/>
              <a:gd name="connsiteY27" fmla="*/ 21444 h 337157"/>
              <a:gd name="connsiteX28" fmla="*/ 2525273 w 3436769"/>
              <a:gd name="connsiteY28" fmla="*/ 25949 h 337157"/>
              <a:gd name="connsiteX29" fmla="*/ 2601060 w 3436769"/>
              <a:gd name="connsiteY29" fmla="*/ 18881 h 337157"/>
              <a:gd name="connsiteX30" fmla="*/ 2673439 w 3436769"/>
              <a:gd name="connsiteY30" fmla="*/ 10918 h 337157"/>
              <a:gd name="connsiteX31" fmla="*/ 2741232 w 3436769"/>
              <a:gd name="connsiteY31" fmla="*/ 11424 h 337157"/>
              <a:gd name="connsiteX32" fmla="*/ 2825485 w 3436769"/>
              <a:gd name="connsiteY32" fmla="*/ 20551 h 337157"/>
              <a:gd name="connsiteX33" fmla="*/ 2893573 w 3436769"/>
              <a:gd name="connsiteY33" fmla="*/ 28124 h 337157"/>
              <a:gd name="connsiteX34" fmla="*/ 2931200 w 3436769"/>
              <a:gd name="connsiteY34" fmla="*/ 18375 h 337157"/>
              <a:gd name="connsiteX35" fmla="*/ 2982000 w 3436769"/>
              <a:gd name="connsiteY35" fmla="*/ 10919 h 337157"/>
              <a:gd name="connsiteX36" fmla="*/ 3067140 w 3436769"/>
              <a:gd name="connsiteY36" fmla="*/ 12083 h 337157"/>
              <a:gd name="connsiteX37" fmla="*/ 3118412 w 3436769"/>
              <a:gd name="connsiteY37" fmla="*/ 20551 h 337157"/>
              <a:gd name="connsiteX38" fmla="*/ 3194375 w 3436769"/>
              <a:gd name="connsiteY38" fmla="*/ 23891 h 337157"/>
              <a:gd name="connsiteX39" fmla="*/ 3198373 w 3436769"/>
              <a:gd name="connsiteY39" fmla="*/ 337157 h 337157"/>
              <a:gd name="connsiteX40" fmla="*/ 2147 w 3436769"/>
              <a:gd name="connsiteY40" fmla="*/ 336433 h 337157"/>
              <a:gd name="connsiteX41" fmla="*/ 1971 w 3436769"/>
              <a:gd name="connsiteY41" fmla="*/ 42844 h 337157"/>
              <a:gd name="connsiteX42" fmla="*/ 57121 w 3436769"/>
              <a:gd name="connsiteY42" fmla="*/ 17986 h 337157"/>
              <a:gd name="connsiteX43" fmla="*/ 137437 w 3436769"/>
              <a:gd name="connsiteY43" fmla="*/ 27348 h 337157"/>
              <a:gd name="connsiteX44" fmla="*/ 226277 w 3436769"/>
              <a:gd name="connsiteY44" fmla="*/ 22610 h 337157"/>
              <a:gd name="connsiteX45" fmla="*/ 294483 w 3436769"/>
              <a:gd name="connsiteY45" fmla="*/ 15540 h 337157"/>
              <a:gd name="connsiteX46" fmla="*/ 357865 w 3436769"/>
              <a:gd name="connsiteY46" fmla="*/ 21716 h 337157"/>
              <a:gd name="connsiteX47" fmla="*/ 421542 w 3436769"/>
              <a:gd name="connsiteY47" fmla="*/ 22881 h 337157"/>
              <a:gd name="connsiteX48" fmla="*/ 472106 w 3436769"/>
              <a:gd name="connsiteY48" fmla="*/ 14647 h 337157"/>
              <a:gd name="connsiteX49" fmla="*/ 544486 w 3436769"/>
              <a:gd name="connsiteY49" fmla="*/ 25056 h 337157"/>
              <a:gd name="connsiteX0" fmla="*/ 544486 w 3436769"/>
              <a:gd name="connsiteY0" fmla="*/ 25056 h 337157"/>
              <a:gd name="connsiteX1" fmla="*/ 628799 w 3436769"/>
              <a:gd name="connsiteY1" fmla="*/ 16085 h 337157"/>
              <a:gd name="connsiteX2" fmla="*/ 721873 w 3436769"/>
              <a:gd name="connsiteY2" fmla="*/ 11307 h 337157"/>
              <a:gd name="connsiteX3" fmla="*/ 811185 w 3436769"/>
              <a:gd name="connsiteY3" fmla="*/ 16589 h 337157"/>
              <a:gd name="connsiteX4" fmla="*/ 878683 w 3436769"/>
              <a:gd name="connsiteY4" fmla="*/ 14803 h 337157"/>
              <a:gd name="connsiteX5" fmla="*/ 937419 w 3436769"/>
              <a:gd name="connsiteY5" fmla="*/ 7734 h 337157"/>
              <a:gd name="connsiteX6" fmla="*/ 1005506 w 3436769"/>
              <a:gd name="connsiteY6" fmla="*/ 7462 h 337157"/>
              <a:gd name="connsiteX7" fmla="*/ 1086058 w 3436769"/>
              <a:gd name="connsiteY7" fmla="*/ 17871 h 337157"/>
              <a:gd name="connsiteX8" fmla="*/ 1166431 w 3436769"/>
              <a:gd name="connsiteY8" fmla="*/ 29289 h 337157"/>
              <a:gd name="connsiteX9" fmla="*/ 1250981 w 3436769"/>
              <a:gd name="connsiteY9" fmla="*/ 22609 h 337157"/>
              <a:gd name="connsiteX10" fmla="*/ 1327239 w 3436769"/>
              <a:gd name="connsiteY10" fmla="*/ 14763 h 337157"/>
              <a:gd name="connsiteX11" fmla="*/ 1403499 w 3436769"/>
              <a:gd name="connsiteY11" fmla="*/ 20550 h 337157"/>
              <a:gd name="connsiteX12" fmla="*/ 1475406 w 3436769"/>
              <a:gd name="connsiteY12" fmla="*/ 26338 h 337157"/>
              <a:gd name="connsiteX13" fmla="*/ 1585473 w 3436769"/>
              <a:gd name="connsiteY13" fmla="*/ 11191 h 337157"/>
              <a:gd name="connsiteX14" fmla="*/ 1640269 w 3436769"/>
              <a:gd name="connsiteY14" fmla="*/ 21328 h 337157"/>
              <a:gd name="connsiteX15" fmla="*/ 1708239 w 3436769"/>
              <a:gd name="connsiteY15" fmla="*/ 27620 h 337157"/>
              <a:gd name="connsiteX16" fmla="*/ 1784144 w 3436769"/>
              <a:gd name="connsiteY16" fmla="*/ 19657 h 337157"/>
              <a:gd name="connsiteX17" fmla="*/ 1856406 w 3436769"/>
              <a:gd name="connsiteY17" fmla="*/ 10026 h 337157"/>
              <a:gd name="connsiteX18" fmla="*/ 1915790 w 3436769"/>
              <a:gd name="connsiteY18" fmla="*/ 17210 h 337157"/>
              <a:gd name="connsiteX19" fmla="*/ 1962239 w 3436769"/>
              <a:gd name="connsiteY19" fmla="*/ 28124 h 337157"/>
              <a:gd name="connsiteX20" fmla="*/ 2025739 w 3436769"/>
              <a:gd name="connsiteY20" fmla="*/ 25949 h 337157"/>
              <a:gd name="connsiteX21" fmla="*/ 2084769 w 3436769"/>
              <a:gd name="connsiteY21" fmla="*/ 15424 h 337157"/>
              <a:gd name="connsiteX22" fmla="*/ 2144273 w 3436769"/>
              <a:gd name="connsiteY22" fmla="*/ 7073 h 337157"/>
              <a:gd name="connsiteX23" fmla="*/ 2203362 w 3436769"/>
              <a:gd name="connsiteY23" fmla="*/ 16706 h 337157"/>
              <a:gd name="connsiteX24" fmla="*/ 2271037 w 3436769"/>
              <a:gd name="connsiteY24" fmla="*/ 27230 h 337157"/>
              <a:gd name="connsiteX25" fmla="*/ 2334477 w 3436769"/>
              <a:gd name="connsiteY25" fmla="*/ 19657 h 337157"/>
              <a:gd name="connsiteX26" fmla="*/ 2406739 w 3436769"/>
              <a:gd name="connsiteY26" fmla="*/ 10918 h 337157"/>
              <a:gd name="connsiteX27" fmla="*/ 2453306 w 3436769"/>
              <a:gd name="connsiteY27" fmla="*/ 21444 h 337157"/>
              <a:gd name="connsiteX28" fmla="*/ 2525273 w 3436769"/>
              <a:gd name="connsiteY28" fmla="*/ 25949 h 337157"/>
              <a:gd name="connsiteX29" fmla="*/ 2601060 w 3436769"/>
              <a:gd name="connsiteY29" fmla="*/ 18881 h 337157"/>
              <a:gd name="connsiteX30" fmla="*/ 2673439 w 3436769"/>
              <a:gd name="connsiteY30" fmla="*/ 10918 h 337157"/>
              <a:gd name="connsiteX31" fmla="*/ 2741232 w 3436769"/>
              <a:gd name="connsiteY31" fmla="*/ 11424 h 337157"/>
              <a:gd name="connsiteX32" fmla="*/ 2825485 w 3436769"/>
              <a:gd name="connsiteY32" fmla="*/ 20551 h 337157"/>
              <a:gd name="connsiteX33" fmla="*/ 2893573 w 3436769"/>
              <a:gd name="connsiteY33" fmla="*/ 28124 h 337157"/>
              <a:gd name="connsiteX34" fmla="*/ 2931200 w 3436769"/>
              <a:gd name="connsiteY34" fmla="*/ 18375 h 337157"/>
              <a:gd name="connsiteX35" fmla="*/ 2982000 w 3436769"/>
              <a:gd name="connsiteY35" fmla="*/ 10919 h 337157"/>
              <a:gd name="connsiteX36" fmla="*/ 3067140 w 3436769"/>
              <a:gd name="connsiteY36" fmla="*/ 12083 h 337157"/>
              <a:gd name="connsiteX37" fmla="*/ 3118412 w 3436769"/>
              <a:gd name="connsiteY37" fmla="*/ 20551 h 337157"/>
              <a:gd name="connsiteX38" fmla="*/ 3194375 w 3436769"/>
              <a:gd name="connsiteY38" fmla="*/ 23891 h 337157"/>
              <a:gd name="connsiteX39" fmla="*/ 3198373 w 3436769"/>
              <a:gd name="connsiteY39" fmla="*/ 337157 h 337157"/>
              <a:gd name="connsiteX40" fmla="*/ 2147 w 3436769"/>
              <a:gd name="connsiteY40" fmla="*/ 336433 h 337157"/>
              <a:gd name="connsiteX41" fmla="*/ 1971 w 3436769"/>
              <a:gd name="connsiteY41" fmla="*/ 42844 h 337157"/>
              <a:gd name="connsiteX42" fmla="*/ 57121 w 3436769"/>
              <a:gd name="connsiteY42" fmla="*/ 17986 h 337157"/>
              <a:gd name="connsiteX43" fmla="*/ 137437 w 3436769"/>
              <a:gd name="connsiteY43" fmla="*/ 27348 h 337157"/>
              <a:gd name="connsiteX44" fmla="*/ 226277 w 3436769"/>
              <a:gd name="connsiteY44" fmla="*/ 22610 h 337157"/>
              <a:gd name="connsiteX45" fmla="*/ 294483 w 3436769"/>
              <a:gd name="connsiteY45" fmla="*/ 15540 h 337157"/>
              <a:gd name="connsiteX46" fmla="*/ 357865 w 3436769"/>
              <a:gd name="connsiteY46" fmla="*/ 21716 h 337157"/>
              <a:gd name="connsiteX47" fmla="*/ 421542 w 3436769"/>
              <a:gd name="connsiteY47" fmla="*/ 22881 h 337157"/>
              <a:gd name="connsiteX48" fmla="*/ 472106 w 3436769"/>
              <a:gd name="connsiteY48" fmla="*/ 14647 h 337157"/>
              <a:gd name="connsiteX49" fmla="*/ 544486 w 3436769"/>
              <a:gd name="connsiteY49" fmla="*/ 25056 h 337157"/>
              <a:gd name="connsiteX0" fmla="*/ 544486 w 3434851"/>
              <a:gd name="connsiteY0" fmla="*/ 25056 h 337157"/>
              <a:gd name="connsiteX1" fmla="*/ 628799 w 3434851"/>
              <a:gd name="connsiteY1" fmla="*/ 16085 h 337157"/>
              <a:gd name="connsiteX2" fmla="*/ 721873 w 3434851"/>
              <a:gd name="connsiteY2" fmla="*/ 11307 h 337157"/>
              <a:gd name="connsiteX3" fmla="*/ 811185 w 3434851"/>
              <a:gd name="connsiteY3" fmla="*/ 16589 h 337157"/>
              <a:gd name="connsiteX4" fmla="*/ 878683 w 3434851"/>
              <a:gd name="connsiteY4" fmla="*/ 14803 h 337157"/>
              <a:gd name="connsiteX5" fmla="*/ 937419 w 3434851"/>
              <a:gd name="connsiteY5" fmla="*/ 7734 h 337157"/>
              <a:gd name="connsiteX6" fmla="*/ 1005506 w 3434851"/>
              <a:gd name="connsiteY6" fmla="*/ 7462 h 337157"/>
              <a:gd name="connsiteX7" fmla="*/ 1086058 w 3434851"/>
              <a:gd name="connsiteY7" fmla="*/ 17871 h 337157"/>
              <a:gd name="connsiteX8" fmla="*/ 1166431 w 3434851"/>
              <a:gd name="connsiteY8" fmla="*/ 29289 h 337157"/>
              <a:gd name="connsiteX9" fmla="*/ 1250981 w 3434851"/>
              <a:gd name="connsiteY9" fmla="*/ 22609 h 337157"/>
              <a:gd name="connsiteX10" fmla="*/ 1327239 w 3434851"/>
              <a:gd name="connsiteY10" fmla="*/ 14763 h 337157"/>
              <a:gd name="connsiteX11" fmla="*/ 1403499 w 3434851"/>
              <a:gd name="connsiteY11" fmla="*/ 20550 h 337157"/>
              <a:gd name="connsiteX12" fmla="*/ 1475406 w 3434851"/>
              <a:gd name="connsiteY12" fmla="*/ 26338 h 337157"/>
              <a:gd name="connsiteX13" fmla="*/ 1585473 w 3434851"/>
              <a:gd name="connsiteY13" fmla="*/ 11191 h 337157"/>
              <a:gd name="connsiteX14" fmla="*/ 1640269 w 3434851"/>
              <a:gd name="connsiteY14" fmla="*/ 21328 h 337157"/>
              <a:gd name="connsiteX15" fmla="*/ 1708239 w 3434851"/>
              <a:gd name="connsiteY15" fmla="*/ 27620 h 337157"/>
              <a:gd name="connsiteX16" fmla="*/ 1784144 w 3434851"/>
              <a:gd name="connsiteY16" fmla="*/ 19657 h 337157"/>
              <a:gd name="connsiteX17" fmla="*/ 1856406 w 3434851"/>
              <a:gd name="connsiteY17" fmla="*/ 10026 h 337157"/>
              <a:gd name="connsiteX18" fmla="*/ 1915790 w 3434851"/>
              <a:gd name="connsiteY18" fmla="*/ 17210 h 337157"/>
              <a:gd name="connsiteX19" fmla="*/ 1962239 w 3434851"/>
              <a:gd name="connsiteY19" fmla="*/ 28124 h 337157"/>
              <a:gd name="connsiteX20" fmla="*/ 2025739 w 3434851"/>
              <a:gd name="connsiteY20" fmla="*/ 25949 h 337157"/>
              <a:gd name="connsiteX21" fmla="*/ 2084769 w 3434851"/>
              <a:gd name="connsiteY21" fmla="*/ 15424 h 337157"/>
              <a:gd name="connsiteX22" fmla="*/ 2144273 w 3434851"/>
              <a:gd name="connsiteY22" fmla="*/ 7073 h 337157"/>
              <a:gd name="connsiteX23" fmla="*/ 2203362 w 3434851"/>
              <a:gd name="connsiteY23" fmla="*/ 16706 h 337157"/>
              <a:gd name="connsiteX24" fmla="*/ 2271037 w 3434851"/>
              <a:gd name="connsiteY24" fmla="*/ 27230 h 337157"/>
              <a:gd name="connsiteX25" fmla="*/ 2334477 w 3434851"/>
              <a:gd name="connsiteY25" fmla="*/ 19657 h 337157"/>
              <a:gd name="connsiteX26" fmla="*/ 2406739 w 3434851"/>
              <a:gd name="connsiteY26" fmla="*/ 10918 h 337157"/>
              <a:gd name="connsiteX27" fmla="*/ 2453306 w 3434851"/>
              <a:gd name="connsiteY27" fmla="*/ 21444 h 337157"/>
              <a:gd name="connsiteX28" fmla="*/ 2525273 w 3434851"/>
              <a:gd name="connsiteY28" fmla="*/ 25949 h 337157"/>
              <a:gd name="connsiteX29" fmla="*/ 2601060 w 3434851"/>
              <a:gd name="connsiteY29" fmla="*/ 18881 h 337157"/>
              <a:gd name="connsiteX30" fmla="*/ 2673439 w 3434851"/>
              <a:gd name="connsiteY30" fmla="*/ 10918 h 337157"/>
              <a:gd name="connsiteX31" fmla="*/ 2741232 w 3434851"/>
              <a:gd name="connsiteY31" fmla="*/ 11424 h 337157"/>
              <a:gd name="connsiteX32" fmla="*/ 2825485 w 3434851"/>
              <a:gd name="connsiteY32" fmla="*/ 20551 h 337157"/>
              <a:gd name="connsiteX33" fmla="*/ 2893573 w 3434851"/>
              <a:gd name="connsiteY33" fmla="*/ 28124 h 337157"/>
              <a:gd name="connsiteX34" fmla="*/ 2931200 w 3434851"/>
              <a:gd name="connsiteY34" fmla="*/ 18375 h 337157"/>
              <a:gd name="connsiteX35" fmla="*/ 2982000 w 3434851"/>
              <a:gd name="connsiteY35" fmla="*/ 10919 h 337157"/>
              <a:gd name="connsiteX36" fmla="*/ 3067140 w 3434851"/>
              <a:gd name="connsiteY36" fmla="*/ 12083 h 337157"/>
              <a:gd name="connsiteX37" fmla="*/ 3118412 w 3434851"/>
              <a:gd name="connsiteY37" fmla="*/ 20551 h 337157"/>
              <a:gd name="connsiteX38" fmla="*/ 3194375 w 3434851"/>
              <a:gd name="connsiteY38" fmla="*/ 23891 h 337157"/>
              <a:gd name="connsiteX39" fmla="*/ 3198373 w 3434851"/>
              <a:gd name="connsiteY39" fmla="*/ 337157 h 337157"/>
              <a:gd name="connsiteX40" fmla="*/ 2147 w 3434851"/>
              <a:gd name="connsiteY40" fmla="*/ 336433 h 337157"/>
              <a:gd name="connsiteX41" fmla="*/ 1971 w 3434851"/>
              <a:gd name="connsiteY41" fmla="*/ 42844 h 337157"/>
              <a:gd name="connsiteX42" fmla="*/ 57121 w 3434851"/>
              <a:gd name="connsiteY42" fmla="*/ 17986 h 337157"/>
              <a:gd name="connsiteX43" fmla="*/ 137437 w 3434851"/>
              <a:gd name="connsiteY43" fmla="*/ 27348 h 337157"/>
              <a:gd name="connsiteX44" fmla="*/ 226277 w 3434851"/>
              <a:gd name="connsiteY44" fmla="*/ 22610 h 337157"/>
              <a:gd name="connsiteX45" fmla="*/ 294483 w 3434851"/>
              <a:gd name="connsiteY45" fmla="*/ 15540 h 337157"/>
              <a:gd name="connsiteX46" fmla="*/ 357865 w 3434851"/>
              <a:gd name="connsiteY46" fmla="*/ 21716 h 337157"/>
              <a:gd name="connsiteX47" fmla="*/ 421542 w 3434851"/>
              <a:gd name="connsiteY47" fmla="*/ 22881 h 337157"/>
              <a:gd name="connsiteX48" fmla="*/ 472106 w 3434851"/>
              <a:gd name="connsiteY48" fmla="*/ 14647 h 337157"/>
              <a:gd name="connsiteX49" fmla="*/ 544486 w 3434851"/>
              <a:gd name="connsiteY49" fmla="*/ 25056 h 337157"/>
              <a:gd name="connsiteX0" fmla="*/ 544486 w 3200207"/>
              <a:gd name="connsiteY0" fmla="*/ 25056 h 337157"/>
              <a:gd name="connsiteX1" fmla="*/ 628799 w 3200207"/>
              <a:gd name="connsiteY1" fmla="*/ 16085 h 337157"/>
              <a:gd name="connsiteX2" fmla="*/ 721873 w 3200207"/>
              <a:gd name="connsiteY2" fmla="*/ 11307 h 337157"/>
              <a:gd name="connsiteX3" fmla="*/ 811185 w 3200207"/>
              <a:gd name="connsiteY3" fmla="*/ 16589 h 337157"/>
              <a:gd name="connsiteX4" fmla="*/ 878683 w 3200207"/>
              <a:gd name="connsiteY4" fmla="*/ 14803 h 337157"/>
              <a:gd name="connsiteX5" fmla="*/ 937419 w 3200207"/>
              <a:gd name="connsiteY5" fmla="*/ 7734 h 337157"/>
              <a:gd name="connsiteX6" fmla="*/ 1005506 w 3200207"/>
              <a:gd name="connsiteY6" fmla="*/ 7462 h 337157"/>
              <a:gd name="connsiteX7" fmla="*/ 1086058 w 3200207"/>
              <a:gd name="connsiteY7" fmla="*/ 17871 h 337157"/>
              <a:gd name="connsiteX8" fmla="*/ 1166431 w 3200207"/>
              <a:gd name="connsiteY8" fmla="*/ 29289 h 337157"/>
              <a:gd name="connsiteX9" fmla="*/ 1250981 w 3200207"/>
              <a:gd name="connsiteY9" fmla="*/ 22609 h 337157"/>
              <a:gd name="connsiteX10" fmla="*/ 1327239 w 3200207"/>
              <a:gd name="connsiteY10" fmla="*/ 14763 h 337157"/>
              <a:gd name="connsiteX11" fmla="*/ 1403499 w 3200207"/>
              <a:gd name="connsiteY11" fmla="*/ 20550 h 337157"/>
              <a:gd name="connsiteX12" fmla="*/ 1475406 w 3200207"/>
              <a:gd name="connsiteY12" fmla="*/ 26338 h 337157"/>
              <a:gd name="connsiteX13" fmla="*/ 1585473 w 3200207"/>
              <a:gd name="connsiteY13" fmla="*/ 11191 h 337157"/>
              <a:gd name="connsiteX14" fmla="*/ 1640269 w 3200207"/>
              <a:gd name="connsiteY14" fmla="*/ 21328 h 337157"/>
              <a:gd name="connsiteX15" fmla="*/ 1708239 w 3200207"/>
              <a:gd name="connsiteY15" fmla="*/ 27620 h 337157"/>
              <a:gd name="connsiteX16" fmla="*/ 1784144 w 3200207"/>
              <a:gd name="connsiteY16" fmla="*/ 19657 h 337157"/>
              <a:gd name="connsiteX17" fmla="*/ 1856406 w 3200207"/>
              <a:gd name="connsiteY17" fmla="*/ 10026 h 337157"/>
              <a:gd name="connsiteX18" fmla="*/ 1915790 w 3200207"/>
              <a:gd name="connsiteY18" fmla="*/ 17210 h 337157"/>
              <a:gd name="connsiteX19" fmla="*/ 1962239 w 3200207"/>
              <a:gd name="connsiteY19" fmla="*/ 28124 h 337157"/>
              <a:gd name="connsiteX20" fmla="*/ 2025739 w 3200207"/>
              <a:gd name="connsiteY20" fmla="*/ 25949 h 337157"/>
              <a:gd name="connsiteX21" fmla="*/ 2084769 w 3200207"/>
              <a:gd name="connsiteY21" fmla="*/ 15424 h 337157"/>
              <a:gd name="connsiteX22" fmla="*/ 2144273 w 3200207"/>
              <a:gd name="connsiteY22" fmla="*/ 7073 h 337157"/>
              <a:gd name="connsiteX23" fmla="*/ 2203362 w 3200207"/>
              <a:gd name="connsiteY23" fmla="*/ 16706 h 337157"/>
              <a:gd name="connsiteX24" fmla="*/ 2271037 w 3200207"/>
              <a:gd name="connsiteY24" fmla="*/ 27230 h 337157"/>
              <a:gd name="connsiteX25" fmla="*/ 2334477 w 3200207"/>
              <a:gd name="connsiteY25" fmla="*/ 19657 h 337157"/>
              <a:gd name="connsiteX26" fmla="*/ 2406739 w 3200207"/>
              <a:gd name="connsiteY26" fmla="*/ 10918 h 337157"/>
              <a:gd name="connsiteX27" fmla="*/ 2453306 w 3200207"/>
              <a:gd name="connsiteY27" fmla="*/ 21444 h 337157"/>
              <a:gd name="connsiteX28" fmla="*/ 2525273 w 3200207"/>
              <a:gd name="connsiteY28" fmla="*/ 25949 h 337157"/>
              <a:gd name="connsiteX29" fmla="*/ 2601060 w 3200207"/>
              <a:gd name="connsiteY29" fmla="*/ 18881 h 337157"/>
              <a:gd name="connsiteX30" fmla="*/ 2673439 w 3200207"/>
              <a:gd name="connsiteY30" fmla="*/ 10918 h 337157"/>
              <a:gd name="connsiteX31" fmla="*/ 2741232 w 3200207"/>
              <a:gd name="connsiteY31" fmla="*/ 11424 h 337157"/>
              <a:gd name="connsiteX32" fmla="*/ 2825485 w 3200207"/>
              <a:gd name="connsiteY32" fmla="*/ 20551 h 337157"/>
              <a:gd name="connsiteX33" fmla="*/ 2893573 w 3200207"/>
              <a:gd name="connsiteY33" fmla="*/ 28124 h 337157"/>
              <a:gd name="connsiteX34" fmla="*/ 2931200 w 3200207"/>
              <a:gd name="connsiteY34" fmla="*/ 18375 h 337157"/>
              <a:gd name="connsiteX35" fmla="*/ 2982000 w 3200207"/>
              <a:gd name="connsiteY35" fmla="*/ 10919 h 337157"/>
              <a:gd name="connsiteX36" fmla="*/ 3067140 w 3200207"/>
              <a:gd name="connsiteY36" fmla="*/ 12083 h 337157"/>
              <a:gd name="connsiteX37" fmla="*/ 3118412 w 3200207"/>
              <a:gd name="connsiteY37" fmla="*/ 20551 h 337157"/>
              <a:gd name="connsiteX38" fmla="*/ 3194375 w 3200207"/>
              <a:gd name="connsiteY38" fmla="*/ 23891 h 337157"/>
              <a:gd name="connsiteX39" fmla="*/ 3198373 w 3200207"/>
              <a:gd name="connsiteY39" fmla="*/ 337157 h 337157"/>
              <a:gd name="connsiteX40" fmla="*/ 2147 w 3200207"/>
              <a:gd name="connsiteY40" fmla="*/ 336433 h 337157"/>
              <a:gd name="connsiteX41" fmla="*/ 1971 w 3200207"/>
              <a:gd name="connsiteY41" fmla="*/ 42844 h 337157"/>
              <a:gd name="connsiteX42" fmla="*/ 57121 w 3200207"/>
              <a:gd name="connsiteY42" fmla="*/ 17986 h 337157"/>
              <a:gd name="connsiteX43" fmla="*/ 137437 w 3200207"/>
              <a:gd name="connsiteY43" fmla="*/ 27348 h 337157"/>
              <a:gd name="connsiteX44" fmla="*/ 226277 w 3200207"/>
              <a:gd name="connsiteY44" fmla="*/ 22610 h 337157"/>
              <a:gd name="connsiteX45" fmla="*/ 294483 w 3200207"/>
              <a:gd name="connsiteY45" fmla="*/ 15540 h 337157"/>
              <a:gd name="connsiteX46" fmla="*/ 357865 w 3200207"/>
              <a:gd name="connsiteY46" fmla="*/ 21716 h 337157"/>
              <a:gd name="connsiteX47" fmla="*/ 421542 w 3200207"/>
              <a:gd name="connsiteY47" fmla="*/ 22881 h 337157"/>
              <a:gd name="connsiteX48" fmla="*/ 472106 w 3200207"/>
              <a:gd name="connsiteY48" fmla="*/ 14647 h 337157"/>
              <a:gd name="connsiteX49" fmla="*/ 544486 w 3200207"/>
              <a:gd name="connsiteY49" fmla="*/ 25056 h 337157"/>
              <a:gd name="connsiteX0" fmla="*/ 544486 w 3200207"/>
              <a:gd name="connsiteY0" fmla="*/ 25056 h 337157"/>
              <a:gd name="connsiteX1" fmla="*/ 628799 w 3200207"/>
              <a:gd name="connsiteY1" fmla="*/ 16085 h 337157"/>
              <a:gd name="connsiteX2" fmla="*/ 721873 w 3200207"/>
              <a:gd name="connsiteY2" fmla="*/ 11307 h 337157"/>
              <a:gd name="connsiteX3" fmla="*/ 811185 w 3200207"/>
              <a:gd name="connsiteY3" fmla="*/ 16589 h 337157"/>
              <a:gd name="connsiteX4" fmla="*/ 878683 w 3200207"/>
              <a:gd name="connsiteY4" fmla="*/ 14803 h 337157"/>
              <a:gd name="connsiteX5" fmla="*/ 937419 w 3200207"/>
              <a:gd name="connsiteY5" fmla="*/ 7734 h 337157"/>
              <a:gd name="connsiteX6" fmla="*/ 1005506 w 3200207"/>
              <a:gd name="connsiteY6" fmla="*/ 7462 h 337157"/>
              <a:gd name="connsiteX7" fmla="*/ 1086058 w 3200207"/>
              <a:gd name="connsiteY7" fmla="*/ 17871 h 337157"/>
              <a:gd name="connsiteX8" fmla="*/ 1166431 w 3200207"/>
              <a:gd name="connsiteY8" fmla="*/ 29289 h 337157"/>
              <a:gd name="connsiteX9" fmla="*/ 1250981 w 3200207"/>
              <a:gd name="connsiteY9" fmla="*/ 22609 h 337157"/>
              <a:gd name="connsiteX10" fmla="*/ 1327239 w 3200207"/>
              <a:gd name="connsiteY10" fmla="*/ 14763 h 337157"/>
              <a:gd name="connsiteX11" fmla="*/ 1403499 w 3200207"/>
              <a:gd name="connsiteY11" fmla="*/ 20550 h 337157"/>
              <a:gd name="connsiteX12" fmla="*/ 1475406 w 3200207"/>
              <a:gd name="connsiteY12" fmla="*/ 26338 h 337157"/>
              <a:gd name="connsiteX13" fmla="*/ 1585473 w 3200207"/>
              <a:gd name="connsiteY13" fmla="*/ 11191 h 337157"/>
              <a:gd name="connsiteX14" fmla="*/ 1640269 w 3200207"/>
              <a:gd name="connsiteY14" fmla="*/ 21328 h 337157"/>
              <a:gd name="connsiteX15" fmla="*/ 1708239 w 3200207"/>
              <a:gd name="connsiteY15" fmla="*/ 27620 h 337157"/>
              <a:gd name="connsiteX16" fmla="*/ 1784144 w 3200207"/>
              <a:gd name="connsiteY16" fmla="*/ 19657 h 337157"/>
              <a:gd name="connsiteX17" fmla="*/ 1856406 w 3200207"/>
              <a:gd name="connsiteY17" fmla="*/ 10026 h 337157"/>
              <a:gd name="connsiteX18" fmla="*/ 1915790 w 3200207"/>
              <a:gd name="connsiteY18" fmla="*/ 17210 h 337157"/>
              <a:gd name="connsiteX19" fmla="*/ 1962239 w 3200207"/>
              <a:gd name="connsiteY19" fmla="*/ 28124 h 337157"/>
              <a:gd name="connsiteX20" fmla="*/ 2025739 w 3200207"/>
              <a:gd name="connsiteY20" fmla="*/ 25949 h 337157"/>
              <a:gd name="connsiteX21" fmla="*/ 2084769 w 3200207"/>
              <a:gd name="connsiteY21" fmla="*/ 15424 h 337157"/>
              <a:gd name="connsiteX22" fmla="*/ 2144273 w 3200207"/>
              <a:gd name="connsiteY22" fmla="*/ 7073 h 337157"/>
              <a:gd name="connsiteX23" fmla="*/ 2203362 w 3200207"/>
              <a:gd name="connsiteY23" fmla="*/ 16706 h 337157"/>
              <a:gd name="connsiteX24" fmla="*/ 2271037 w 3200207"/>
              <a:gd name="connsiteY24" fmla="*/ 27230 h 337157"/>
              <a:gd name="connsiteX25" fmla="*/ 2334477 w 3200207"/>
              <a:gd name="connsiteY25" fmla="*/ 19657 h 337157"/>
              <a:gd name="connsiteX26" fmla="*/ 2406739 w 3200207"/>
              <a:gd name="connsiteY26" fmla="*/ 10918 h 337157"/>
              <a:gd name="connsiteX27" fmla="*/ 2453306 w 3200207"/>
              <a:gd name="connsiteY27" fmla="*/ 21444 h 337157"/>
              <a:gd name="connsiteX28" fmla="*/ 2525273 w 3200207"/>
              <a:gd name="connsiteY28" fmla="*/ 25949 h 337157"/>
              <a:gd name="connsiteX29" fmla="*/ 2601060 w 3200207"/>
              <a:gd name="connsiteY29" fmla="*/ 18881 h 337157"/>
              <a:gd name="connsiteX30" fmla="*/ 2673439 w 3200207"/>
              <a:gd name="connsiteY30" fmla="*/ 10918 h 337157"/>
              <a:gd name="connsiteX31" fmla="*/ 2741232 w 3200207"/>
              <a:gd name="connsiteY31" fmla="*/ 11424 h 337157"/>
              <a:gd name="connsiteX32" fmla="*/ 2825485 w 3200207"/>
              <a:gd name="connsiteY32" fmla="*/ 20551 h 337157"/>
              <a:gd name="connsiteX33" fmla="*/ 2893573 w 3200207"/>
              <a:gd name="connsiteY33" fmla="*/ 28124 h 337157"/>
              <a:gd name="connsiteX34" fmla="*/ 2931200 w 3200207"/>
              <a:gd name="connsiteY34" fmla="*/ 18375 h 337157"/>
              <a:gd name="connsiteX35" fmla="*/ 2982000 w 3200207"/>
              <a:gd name="connsiteY35" fmla="*/ 10919 h 337157"/>
              <a:gd name="connsiteX36" fmla="*/ 3067140 w 3200207"/>
              <a:gd name="connsiteY36" fmla="*/ 12083 h 337157"/>
              <a:gd name="connsiteX37" fmla="*/ 3118412 w 3200207"/>
              <a:gd name="connsiteY37" fmla="*/ 20551 h 337157"/>
              <a:gd name="connsiteX38" fmla="*/ 3194375 w 3200207"/>
              <a:gd name="connsiteY38" fmla="*/ 23891 h 337157"/>
              <a:gd name="connsiteX39" fmla="*/ 3198373 w 3200207"/>
              <a:gd name="connsiteY39" fmla="*/ 337157 h 337157"/>
              <a:gd name="connsiteX40" fmla="*/ 2147 w 3200207"/>
              <a:gd name="connsiteY40" fmla="*/ 336433 h 337157"/>
              <a:gd name="connsiteX41" fmla="*/ 1971 w 3200207"/>
              <a:gd name="connsiteY41" fmla="*/ 42844 h 337157"/>
              <a:gd name="connsiteX42" fmla="*/ 57121 w 3200207"/>
              <a:gd name="connsiteY42" fmla="*/ 17986 h 337157"/>
              <a:gd name="connsiteX43" fmla="*/ 137437 w 3200207"/>
              <a:gd name="connsiteY43" fmla="*/ 27348 h 337157"/>
              <a:gd name="connsiteX44" fmla="*/ 226277 w 3200207"/>
              <a:gd name="connsiteY44" fmla="*/ 22610 h 337157"/>
              <a:gd name="connsiteX45" fmla="*/ 294483 w 3200207"/>
              <a:gd name="connsiteY45" fmla="*/ 15540 h 337157"/>
              <a:gd name="connsiteX46" fmla="*/ 357865 w 3200207"/>
              <a:gd name="connsiteY46" fmla="*/ 21716 h 337157"/>
              <a:gd name="connsiteX47" fmla="*/ 421542 w 3200207"/>
              <a:gd name="connsiteY47" fmla="*/ 22881 h 337157"/>
              <a:gd name="connsiteX48" fmla="*/ 472106 w 3200207"/>
              <a:gd name="connsiteY48" fmla="*/ 14647 h 337157"/>
              <a:gd name="connsiteX49" fmla="*/ 544486 w 3200207"/>
              <a:gd name="connsiteY49" fmla="*/ 25056 h 337157"/>
              <a:gd name="connsiteX0" fmla="*/ 544486 w 3200207"/>
              <a:gd name="connsiteY0" fmla="*/ 25547 h 337648"/>
              <a:gd name="connsiteX1" fmla="*/ 628799 w 3200207"/>
              <a:gd name="connsiteY1" fmla="*/ 16576 h 337648"/>
              <a:gd name="connsiteX2" fmla="*/ 721873 w 3200207"/>
              <a:gd name="connsiteY2" fmla="*/ 11798 h 337648"/>
              <a:gd name="connsiteX3" fmla="*/ 811185 w 3200207"/>
              <a:gd name="connsiteY3" fmla="*/ 17080 h 337648"/>
              <a:gd name="connsiteX4" fmla="*/ 878683 w 3200207"/>
              <a:gd name="connsiteY4" fmla="*/ 15294 h 337648"/>
              <a:gd name="connsiteX5" fmla="*/ 937419 w 3200207"/>
              <a:gd name="connsiteY5" fmla="*/ 8225 h 337648"/>
              <a:gd name="connsiteX6" fmla="*/ 1005506 w 3200207"/>
              <a:gd name="connsiteY6" fmla="*/ 7953 h 337648"/>
              <a:gd name="connsiteX7" fmla="*/ 1086058 w 3200207"/>
              <a:gd name="connsiteY7" fmla="*/ 18362 h 337648"/>
              <a:gd name="connsiteX8" fmla="*/ 1166431 w 3200207"/>
              <a:gd name="connsiteY8" fmla="*/ 29780 h 337648"/>
              <a:gd name="connsiteX9" fmla="*/ 1250981 w 3200207"/>
              <a:gd name="connsiteY9" fmla="*/ 23100 h 337648"/>
              <a:gd name="connsiteX10" fmla="*/ 1327239 w 3200207"/>
              <a:gd name="connsiteY10" fmla="*/ 15254 h 337648"/>
              <a:gd name="connsiteX11" fmla="*/ 1403499 w 3200207"/>
              <a:gd name="connsiteY11" fmla="*/ 21041 h 337648"/>
              <a:gd name="connsiteX12" fmla="*/ 1475406 w 3200207"/>
              <a:gd name="connsiteY12" fmla="*/ 26829 h 337648"/>
              <a:gd name="connsiteX13" fmla="*/ 1585473 w 3200207"/>
              <a:gd name="connsiteY13" fmla="*/ 11682 h 337648"/>
              <a:gd name="connsiteX14" fmla="*/ 1640269 w 3200207"/>
              <a:gd name="connsiteY14" fmla="*/ 21819 h 337648"/>
              <a:gd name="connsiteX15" fmla="*/ 1708239 w 3200207"/>
              <a:gd name="connsiteY15" fmla="*/ 28111 h 337648"/>
              <a:gd name="connsiteX16" fmla="*/ 1784144 w 3200207"/>
              <a:gd name="connsiteY16" fmla="*/ 20148 h 337648"/>
              <a:gd name="connsiteX17" fmla="*/ 1856406 w 3200207"/>
              <a:gd name="connsiteY17" fmla="*/ 10517 h 337648"/>
              <a:gd name="connsiteX18" fmla="*/ 1915790 w 3200207"/>
              <a:gd name="connsiteY18" fmla="*/ 17701 h 337648"/>
              <a:gd name="connsiteX19" fmla="*/ 1962239 w 3200207"/>
              <a:gd name="connsiteY19" fmla="*/ 28615 h 337648"/>
              <a:gd name="connsiteX20" fmla="*/ 2025739 w 3200207"/>
              <a:gd name="connsiteY20" fmla="*/ 26440 h 337648"/>
              <a:gd name="connsiteX21" fmla="*/ 2084769 w 3200207"/>
              <a:gd name="connsiteY21" fmla="*/ 15915 h 337648"/>
              <a:gd name="connsiteX22" fmla="*/ 2144273 w 3200207"/>
              <a:gd name="connsiteY22" fmla="*/ 7564 h 337648"/>
              <a:gd name="connsiteX23" fmla="*/ 2203362 w 3200207"/>
              <a:gd name="connsiteY23" fmla="*/ 17197 h 337648"/>
              <a:gd name="connsiteX24" fmla="*/ 2271037 w 3200207"/>
              <a:gd name="connsiteY24" fmla="*/ 27721 h 337648"/>
              <a:gd name="connsiteX25" fmla="*/ 2334477 w 3200207"/>
              <a:gd name="connsiteY25" fmla="*/ 20148 h 337648"/>
              <a:gd name="connsiteX26" fmla="*/ 2406739 w 3200207"/>
              <a:gd name="connsiteY26" fmla="*/ 11409 h 337648"/>
              <a:gd name="connsiteX27" fmla="*/ 2453306 w 3200207"/>
              <a:gd name="connsiteY27" fmla="*/ 21935 h 337648"/>
              <a:gd name="connsiteX28" fmla="*/ 2525273 w 3200207"/>
              <a:gd name="connsiteY28" fmla="*/ 26440 h 337648"/>
              <a:gd name="connsiteX29" fmla="*/ 2601060 w 3200207"/>
              <a:gd name="connsiteY29" fmla="*/ 19372 h 337648"/>
              <a:gd name="connsiteX30" fmla="*/ 2673439 w 3200207"/>
              <a:gd name="connsiteY30" fmla="*/ 11409 h 337648"/>
              <a:gd name="connsiteX31" fmla="*/ 2741232 w 3200207"/>
              <a:gd name="connsiteY31" fmla="*/ 11915 h 337648"/>
              <a:gd name="connsiteX32" fmla="*/ 2825485 w 3200207"/>
              <a:gd name="connsiteY32" fmla="*/ 21042 h 337648"/>
              <a:gd name="connsiteX33" fmla="*/ 2893573 w 3200207"/>
              <a:gd name="connsiteY33" fmla="*/ 28615 h 337648"/>
              <a:gd name="connsiteX34" fmla="*/ 2931200 w 3200207"/>
              <a:gd name="connsiteY34" fmla="*/ 18866 h 337648"/>
              <a:gd name="connsiteX35" fmla="*/ 2982000 w 3200207"/>
              <a:gd name="connsiteY35" fmla="*/ 11410 h 337648"/>
              <a:gd name="connsiteX36" fmla="*/ 3067140 w 3200207"/>
              <a:gd name="connsiteY36" fmla="*/ 12574 h 337648"/>
              <a:gd name="connsiteX37" fmla="*/ 3118412 w 3200207"/>
              <a:gd name="connsiteY37" fmla="*/ 21042 h 337648"/>
              <a:gd name="connsiteX38" fmla="*/ 3194375 w 3200207"/>
              <a:gd name="connsiteY38" fmla="*/ 24382 h 337648"/>
              <a:gd name="connsiteX39" fmla="*/ 3198373 w 3200207"/>
              <a:gd name="connsiteY39" fmla="*/ 337648 h 337648"/>
              <a:gd name="connsiteX40" fmla="*/ 2147 w 3200207"/>
              <a:gd name="connsiteY40" fmla="*/ 336924 h 337648"/>
              <a:gd name="connsiteX41" fmla="*/ 1971 w 3200207"/>
              <a:gd name="connsiteY41" fmla="*/ 43335 h 337648"/>
              <a:gd name="connsiteX42" fmla="*/ 57121 w 3200207"/>
              <a:gd name="connsiteY42" fmla="*/ 18477 h 337648"/>
              <a:gd name="connsiteX43" fmla="*/ 137437 w 3200207"/>
              <a:gd name="connsiteY43" fmla="*/ 27839 h 337648"/>
              <a:gd name="connsiteX44" fmla="*/ 226277 w 3200207"/>
              <a:gd name="connsiteY44" fmla="*/ 23101 h 337648"/>
              <a:gd name="connsiteX45" fmla="*/ 294483 w 3200207"/>
              <a:gd name="connsiteY45" fmla="*/ 16031 h 337648"/>
              <a:gd name="connsiteX46" fmla="*/ 357865 w 3200207"/>
              <a:gd name="connsiteY46" fmla="*/ 22207 h 337648"/>
              <a:gd name="connsiteX47" fmla="*/ 421542 w 3200207"/>
              <a:gd name="connsiteY47" fmla="*/ 23372 h 337648"/>
              <a:gd name="connsiteX48" fmla="*/ 472106 w 3200207"/>
              <a:gd name="connsiteY48" fmla="*/ 15138 h 337648"/>
              <a:gd name="connsiteX49" fmla="*/ 544486 w 3200207"/>
              <a:gd name="connsiteY49" fmla="*/ 25547 h 337648"/>
              <a:gd name="connsiteX0" fmla="*/ 544486 w 3200207"/>
              <a:gd name="connsiteY0" fmla="*/ 25547 h 337648"/>
              <a:gd name="connsiteX1" fmla="*/ 628799 w 3200207"/>
              <a:gd name="connsiteY1" fmla="*/ 16576 h 337648"/>
              <a:gd name="connsiteX2" fmla="*/ 721873 w 3200207"/>
              <a:gd name="connsiteY2" fmla="*/ 11798 h 337648"/>
              <a:gd name="connsiteX3" fmla="*/ 811185 w 3200207"/>
              <a:gd name="connsiteY3" fmla="*/ 17080 h 337648"/>
              <a:gd name="connsiteX4" fmla="*/ 878683 w 3200207"/>
              <a:gd name="connsiteY4" fmla="*/ 15294 h 337648"/>
              <a:gd name="connsiteX5" fmla="*/ 937419 w 3200207"/>
              <a:gd name="connsiteY5" fmla="*/ 8225 h 337648"/>
              <a:gd name="connsiteX6" fmla="*/ 1005506 w 3200207"/>
              <a:gd name="connsiteY6" fmla="*/ 7953 h 337648"/>
              <a:gd name="connsiteX7" fmla="*/ 1086058 w 3200207"/>
              <a:gd name="connsiteY7" fmla="*/ 18362 h 337648"/>
              <a:gd name="connsiteX8" fmla="*/ 1166431 w 3200207"/>
              <a:gd name="connsiteY8" fmla="*/ 29780 h 337648"/>
              <a:gd name="connsiteX9" fmla="*/ 1250981 w 3200207"/>
              <a:gd name="connsiteY9" fmla="*/ 23100 h 337648"/>
              <a:gd name="connsiteX10" fmla="*/ 1327239 w 3200207"/>
              <a:gd name="connsiteY10" fmla="*/ 15254 h 337648"/>
              <a:gd name="connsiteX11" fmla="*/ 1403499 w 3200207"/>
              <a:gd name="connsiteY11" fmla="*/ 21041 h 337648"/>
              <a:gd name="connsiteX12" fmla="*/ 1475406 w 3200207"/>
              <a:gd name="connsiteY12" fmla="*/ 26829 h 337648"/>
              <a:gd name="connsiteX13" fmla="*/ 1585473 w 3200207"/>
              <a:gd name="connsiteY13" fmla="*/ 11682 h 337648"/>
              <a:gd name="connsiteX14" fmla="*/ 1640269 w 3200207"/>
              <a:gd name="connsiteY14" fmla="*/ 21819 h 337648"/>
              <a:gd name="connsiteX15" fmla="*/ 1708239 w 3200207"/>
              <a:gd name="connsiteY15" fmla="*/ 28111 h 337648"/>
              <a:gd name="connsiteX16" fmla="*/ 1784144 w 3200207"/>
              <a:gd name="connsiteY16" fmla="*/ 20148 h 337648"/>
              <a:gd name="connsiteX17" fmla="*/ 1856406 w 3200207"/>
              <a:gd name="connsiteY17" fmla="*/ 10517 h 337648"/>
              <a:gd name="connsiteX18" fmla="*/ 1915790 w 3200207"/>
              <a:gd name="connsiteY18" fmla="*/ 17701 h 337648"/>
              <a:gd name="connsiteX19" fmla="*/ 1962239 w 3200207"/>
              <a:gd name="connsiteY19" fmla="*/ 28615 h 337648"/>
              <a:gd name="connsiteX20" fmla="*/ 2025739 w 3200207"/>
              <a:gd name="connsiteY20" fmla="*/ 26440 h 337648"/>
              <a:gd name="connsiteX21" fmla="*/ 2084769 w 3200207"/>
              <a:gd name="connsiteY21" fmla="*/ 15915 h 337648"/>
              <a:gd name="connsiteX22" fmla="*/ 2144273 w 3200207"/>
              <a:gd name="connsiteY22" fmla="*/ 7564 h 337648"/>
              <a:gd name="connsiteX23" fmla="*/ 2203362 w 3200207"/>
              <a:gd name="connsiteY23" fmla="*/ 17197 h 337648"/>
              <a:gd name="connsiteX24" fmla="*/ 2271037 w 3200207"/>
              <a:gd name="connsiteY24" fmla="*/ 27721 h 337648"/>
              <a:gd name="connsiteX25" fmla="*/ 2334477 w 3200207"/>
              <a:gd name="connsiteY25" fmla="*/ 20148 h 337648"/>
              <a:gd name="connsiteX26" fmla="*/ 2406739 w 3200207"/>
              <a:gd name="connsiteY26" fmla="*/ 11409 h 337648"/>
              <a:gd name="connsiteX27" fmla="*/ 2453306 w 3200207"/>
              <a:gd name="connsiteY27" fmla="*/ 21935 h 337648"/>
              <a:gd name="connsiteX28" fmla="*/ 2525273 w 3200207"/>
              <a:gd name="connsiteY28" fmla="*/ 26440 h 337648"/>
              <a:gd name="connsiteX29" fmla="*/ 2601060 w 3200207"/>
              <a:gd name="connsiteY29" fmla="*/ 19372 h 337648"/>
              <a:gd name="connsiteX30" fmla="*/ 2673439 w 3200207"/>
              <a:gd name="connsiteY30" fmla="*/ 11409 h 337648"/>
              <a:gd name="connsiteX31" fmla="*/ 2741232 w 3200207"/>
              <a:gd name="connsiteY31" fmla="*/ 11915 h 337648"/>
              <a:gd name="connsiteX32" fmla="*/ 2825485 w 3200207"/>
              <a:gd name="connsiteY32" fmla="*/ 21042 h 337648"/>
              <a:gd name="connsiteX33" fmla="*/ 2893573 w 3200207"/>
              <a:gd name="connsiteY33" fmla="*/ 28615 h 337648"/>
              <a:gd name="connsiteX34" fmla="*/ 2931200 w 3200207"/>
              <a:gd name="connsiteY34" fmla="*/ 18866 h 337648"/>
              <a:gd name="connsiteX35" fmla="*/ 2982000 w 3200207"/>
              <a:gd name="connsiteY35" fmla="*/ 11410 h 337648"/>
              <a:gd name="connsiteX36" fmla="*/ 3067140 w 3200207"/>
              <a:gd name="connsiteY36" fmla="*/ 12574 h 337648"/>
              <a:gd name="connsiteX37" fmla="*/ 3135582 w 3200207"/>
              <a:gd name="connsiteY37" fmla="*/ 21042 h 337648"/>
              <a:gd name="connsiteX38" fmla="*/ 3194375 w 3200207"/>
              <a:gd name="connsiteY38" fmla="*/ 24382 h 337648"/>
              <a:gd name="connsiteX39" fmla="*/ 3198373 w 3200207"/>
              <a:gd name="connsiteY39" fmla="*/ 337648 h 337648"/>
              <a:gd name="connsiteX40" fmla="*/ 2147 w 3200207"/>
              <a:gd name="connsiteY40" fmla="*/ 336924 h 337648"/>
              <a:gd name="connsiteX41" fmla="*/ 1971 w 3200207"/>
              <a:gd name="connsiteY41" fmla="*/ 43335 h 337648"/>
              <a:gd name="connsiteX42" fmla="*/ 57121 w 3200207"/>
              <a:gd name="connsiteY42" fmla="*/ 18477 h 337648"/>
              <a:gd name="connsiteX43" fmla="*/ 137437 w 3200207"/>
              <a:gd name="connsiteY43" fmla="*/ 27839 h 337648"/>
              <a:gd name="connsiteX44" fmla="*/ 226277 w 3200207"/>
              <a:gd name="connsiteY44" fmla="*/ 23101 h 337648"/>
              <a:gd name="connsiteX45" fmla="*/ 294483 w 3200207"/>
              <a:gd name="connsiteY45" fmla="*/ 16031 h 337648"/>
              <a:gd name="connsiteX46" fmla="*/ 357865 w 3200207"/>
              <a:gd name="connsiteY46" fmla="*/ 22207 h 337648"/>
              <a:gd name="connsiteX47" fmla="*/ 421542 w 3200207"/>
              <a:gd name="connsiteY47" fmla="*/ 23372 h 337648"/>
              <a:gd name="connsiteX48" fmla="*/ 472106 w 3200207"/>
              <a:gd name="connsiteY48" fmla="*/ 15138 h 337648"/>
              <a:gd name="connsiteX49" fmla="*/ 544486 w 3200207"/>
              <a:gd name="connsiteY49" fmla="*/ 25547 h 337648"/>
              <a:gd name="connsiteX0" fmla="*/ 544486 w 3200207"/>
              <a:gd name="connsiteY0" fmla="*/ 28146 h 340247"/>
              <a:gd name="connsiteX1" fmla="*/ 628799 w 3200207"/>
              <a:gd name="connsiteY1" fmla="*/ 19175 h 340247"/>
              <a:gd name="connsiteX2" fmla="*/ 721873 w 3200207"/>
              <a:gd name="connsiteY2" fmla="*/ 14397 h 340247"/>
              <a:gd name="connsiteX3" fmla="*/ 811185 w 3200207"/>
              <a:gd name="connsiteY3" fmla="*/ 19679 h 340247"/>
              <a:gd name="connsiteX4" fmla="*/ 878683 w 3200207"/>
              <a:gd name="connsiteY4" fmla="*/ 17893 h 340247"/>
              <a:gd name="connsiteX5" fmla="*/ 937419 w 3200207"/>
              <a:gd name="connsiteY5" fmla="*/ 10824 h 340247"/>
              <a:gd name="connsiteX6" fmla="*/ 1005506 w 3200207"/>
              <a:gd name="connsiteY6" fmla="*/ 10552 h 340247"/>
              <a:gd name="connsiteX7" fmla="*/ 1086058 w 3200207"/>
              <a:gd name="connsiteY7" fmla="*/ 20961 h 340247"/>
              <a:gd name="connsiteX8" fmla="*/ 1166431 w 3200207"/>
              <a:gd name="connsiteY8" fmla="*/ 32379 h 340247"/>
              <a:gd name="connsiteX9" fmla="*/ 1250981 w 3200207"/>
              <a:gd name="connsiteY9" fmla="*/ 25699 h 340247"/>
              <a:gd name="connsiteX10" fmla="*/ 1327239 w 3200207"/>
              <a:gd name="connsiteY10" fmla="*/ 17853 h 340247"/>
              <a:gd name="connsiteX11" fmla="*/ 1403499 w 3200207"/>
              <a:gd name="connsiteY11" fmla="*/ 23640 h 340247"/>
              <a:gd name="connsiteX12" fmla="*/ 1475406 w 3200207"/>
              <a:gd name="connsiteY12" fmla="*/ 29428 h 340247"/>
              <a:gd name="connsiteX13" fmla="*/ 1585473 w 3200207"/>
              <a:gd name="connsiteY13" fmla="*/ 14281 h 340247"/>
              <a:gd name="connsiteX14" fmla="*/ 1640269 w 3200207"/>
              <a:gd name="connsiteY14" fmla="*/ 24418 h 340247"/>
              <a:gd name="connsiteX15" fmla="*/ 1708239 w 3200207"/>
              <a:gd name="connsiteY15" fmla="*/ 30710 h 340247"/>
              <a:gd name="connsiteX16" fmla="*/ 1784144 w 3200207"/>
              <a:gd name="connsiteY16" fmla="*/ 22747 h 340247"/>
              <a:gd name="connsiteX17" fmla="*/ 1856406 w 3200207"/>
              <a:gd name="connsiteY17" fmla="*/ 13116 h 340247"/>
              <a:gd name="connsiteX18" fmla="*/ 1915790 w 3200207"/>
              <a:gd name="connsiteY18" fmla="*/ 20300 h 340247"/>
              <a:gd name="connsiteX19" fmla="*/ 1962239 w 3200207"/>
              <a:gd name="connsiteY19" fmla="*/ 31214 h 340247"/>
              <a:gd name="connsiteX20" fmla="*/ 2025739 w 3200207"/>
              <a:gd name="connsiteY20" fmla="*/ 29039 h 340247"/>
              <a:gd name="connsiteX21" fmla="*/ 2084769 w 3200207"/>
              <a:gd name="connsiteY21" fmla="*/ 18514 h 340247"/>
              <a:gd name="connsiteX22" fmla="*/ 2144273 w 3200207"/>
              <a:gd name="connsiteY22" fmla="*/ 10163 h 340247"/>
              <a:gd name="connsiteX23" fmla="*/ 2203362 w 3200207"/>
              <a:gd name="connsiteY23" fmla="*/ 19796 h 340247"/>
              <a:gd name="connsiteX24" fmla="*/ 2271037 w 3200207"/>
              <a:gd name="connsiteY24" fmla="*/ 30320 h 340247"/>
              <a:gd name="connsiteX25" fmla="*/ 2334477 w 3200207"/>
              <a:gd name="connsiteY25" fmla="*/ 22747 h 340247"/>
              <a:gd name="connsiteX26" fmla="*/ 2406739 w 3200207"/>
              <a:gd name="connsiteY26" fmla="*/ 14008 h 340247"/>
              <a:gd name="connsiteX27" fmla="*/ 2453306 w 3200207"/>
              <a:gd name="connsiteY27" fmla="*/ 24534 h 340247"/>
              <a:gd name="connsiteX28" fmla="*/ 2525273 w 3200207"/>
              <a:gd name="connsiteY28" fmla="*/ 29039 h 340247"/>
              <a:gd name="connsiteX29" fmla="*/ 2601060 w 3200207"/>
              <a:gd name="connsiteY29" fmla="*/ 21971 h 340247"/>
              <a:gd name="connsiteX30" fmla="*/ 2673439 w 3200207"/>
              <a:gd name="connsiteY30" fmla="*/ 14008 h 340247"/>
              <a:gd name="connsiteX31" fmla="*/ 2741232 w 3200207"/>
              <a:gd name="connsiteY31" fmla="*/ 14514 h 340247"/>
              <a:gd name="connsiteX32" fmla="*/ 2825485 w 3200207"/>
              <a:gd name="connsiteY32" fmla="*/ 23641 h 340247"/>
              <a:gd name="connsiteX33" fmla="*/ 2893573 w 3200207"/>
              <a:gd name="connsiteY33" fmla="*/ 31214 h 340247"/>
              <a:gd name="connsiteX34" fmla="*/ 2931200 w 3200207"/>
              <a:gd name="connsiteY34" fmla="*/ 21465 h 340247"/>
              <a:gd name="connsiteX35" fmla="*/ 2982000 w 3200207"/>
              <a:gd name="connsiteY35" fmla="*/ 14009 h 340247"/>
              <a:gd name="connsiteX36" fmla="*/ 3067140 w 3200207"/>
              <a:gd name="connsiteY36" fmla="*/ 15173 h 340247"/>
              <a:gd name="connsiteX37" fmla="*/ 3194375 w 3200207"/>
              <a:gd name="connsiteY37" fmla="*/ 26981 h 340247"/>
              <a:gd name="connsiteX38" fmla="*/ 3198373 w 3200207"/>
              <a:gd name="connsiteY38" fmla="*/ 340247 h 340247"/>
              <a:gd name="connsiteX39" fmla="*/ 2147 w 3200207"/>
              <a:gd name="connsiteY39" fmla="*/ 339523 h 340247"/>
              <a:gd name="connsiteX40" fmla="*/ 1971 w 3200207"/>
              <a:gd name="connsiteY40" fmla="*/ 45934 h 340247"/>
              <a:gd name="connsiteX41" fmla="*/ 57121 w 3200207"/>
              <a:gd name="connsiteY41" fmla="*/ 21076 h 340247"/>
              <a:gd name="connsiteX42" fmla="*/ 137437 w 3200207"/>
              <a:gd name="connsiteY42" fmla="*/ 30438 h 340247"/>
              <a:gd name="connsiteX43" fmla="*/ 226277 w 3200207"/>
              <a:gd name="connsiteY43" fmla="*/ 25700 h 340247"/>
              <a:gd name="connsiteX44" fmla="*/ 294483 w 3200207"/>
              <a:gd name="connsiteY44" fmla="*/ 18630 h 340247"/>
              <a:gd name="connsiteX45" fmla="*/ 357865 w 3200207"/>
              <a:gd name="connsiteY45" fmla="*/ 24806 h 340247"/>
              <a:gd name="connsiteX46" fmla="*/ 421542 w 3200207"/>
              <a:gd name="connsiteY46" fmla="*/ 25971 h 340247"/>
              <a:gd name="connsiteX47" fmla="*/ 472106 w 3200207"/>
              <a:gd name="connsiteY47" fmla="*/ 17737 h 340247"/>
              <a:gd name="connsiteX48" fmla="*/ 544486 w 3200207"/>
              <a:gd name="connsiteY48" fmla="*/ 28146 h 340247"/>
              <a:gd name="connsiteX0" fmla="*/ 544486 w 3200207"/>
              <a:gd name="connsiteY0" fmla="*/ 26777 h 338878"/>
              <a:gd name="connsiteX1" fmla="*/ 628799 w 3200207"/>
              <a:gd name="connsiteY1" fmla="*/ 17806 h 338878"/>
              <a:gd name="connsiteX2" fmla="*/ 721873 w 3200207"/>
              <a:gd name="connsiteY2" fmla="*/ 13028 h 338878"/>
              <a:gd name="connsiteX3" fmla="*/ 811185 w 3200207"/>
              <a:gd name="connsiteY3" fmla="*/ 18310 h 338878"/>
              <a:gd name="connsiteX4" fmla="*/ 878683 w 3200207"/>
              <a:gd name="connsiteY4" fmla="*/ 16524 h 338878"/>
              <a:gd name="connsiteX5" fmla="*/ 937419 w 3200207"/>
              <a:gd name="connsiteY5" fmla="*/ 9455 h 338878"/>
              <a:gd name="connsiteX6" fmla="*/ 1005506 w 3200207"/>
              <a:gd name="connsiteY6" fmla="*/ 9183 h 338878"/>
              <a:gd name="connsiteX7" fmla="*/ 1086058 w 3200207"/>
              <a:gd name="connsiteY7" fmla="*/ 19592 h 338878"/>
              <a:gd name="connsiteX8" fmla="*/ 1166431 w 3200207"/>
              <a:gd name="connsiteY8" fmla="*/ 31010 h 338878"/>
              <a:gd name="connsiteX9" fmla="*/ 1250981 w 3200207"/>
              <a:gd name="connsiteY9" fmla="*/ 24330 h 338878"/>
              <a:gd name="connsiteX10" fmla="*/ 1327239 w 3200207"/>
              <a:gd name="connsiteY10" fmla="*/ 16484 h 338878"/>
              <a:gd name="connsiteX11" fmla="*/ 1403499 w 3200207"/>
              <a:gd name="connsiteY11" fmla="*/ 22271 h 338878"/>
              <a:gd name="connsiteX12" fmla="*/ 1475406 w 3200207"/>
              <a:gd name="connsiteY12" fmla="*/ 28059 h 338878"/>
              <a:gd name="connsiteX13" fmla="*/ 1585473 w 3200207"/>
              <a:gd name="connsiteY13" fmla="*/ 12912 h 338878"/>
              <a:gd name="connsiteX14" fmla="*/ 1640269 w 3200207"/>
              <a:gd name="connsiteY14" fmla="*/ 23049 h 338878"/>
              <a:gd name="connsiteX15" fmla="*/ 1708239 w 3200207"/>
              <a:gd name="connsiteY15" fmla="*/ 29341 h 338878"/>
              <a:gd name="connsiteX16" fmla="*/ 1784144 w 3200207"/>
              <a:gd name="connsiteY16" fmla="*/ 21378 h 338878"/>
              <a:gd name="connsiteX17" fmla="*/ 1856406 w 3200207"/>
              <a:gd name="connsiteY17" fmla="*/ 11747 h 338878"/>
              <a:gd name="connsiteX18" fmla="*/ 1915790 w 3200207"/>
              <a:gd name="connsiteY18" fmla="*/ 18931 h 338878"/>
              <a:gd name="connsiteX19" fmla="*/ 1962239 w 3200207"/>
              <a:gd name="connsiteY19" fmla="*/ 29845 h 338878"/>
              <a:gd name="connsiteX20" fmla="*/ 2025739 w 3200207"/>
              <a:gd name="connsiteY20" fmla="*/ 27670 h 338878"/>
              <a:gd name="connsiteX21" fmla="*/ 2084769 w 3200207"/>
              <a:gd name="connsiteY21" fmla="*/ 17145 h 338878"/>
              <a:gd name="connsiteX22" fmla="*/ 2144273 w 3200207"/>
              <a:gd name="connsiteY22" fmla="*/ 8794 h 338878"/>
              <a:gd name="connsiteX23" fmla="*/ 2203362 w 3200207"/>
              <a:gd name="connsiteY23" fmla="*/ 18427 h 338878"/>
              <a:gd name="connsiteX24" fmla="*/ 2271037 w 3200207"/>
              <a:gd name="connsiteY24" fmla="*/ 28951 h 338878"/>
              <a:gd name="connsiteX25" fmla="*/ 2334477 w 3200207"/>
              <a:gd name="connsiteY25" fmla="*/ 21378 h 338878"/>
              <a:gd name="connsiteX26" fmla="*/ 2406739 w 3200207"/>
              <a:gd name="connsiteY26" fmla="*/ 12639 h 338878"/>
              <a:gd name="connsiteX27" fmla="*/ 2453306 w 3200207"/>
              <a:gd name="connsiteY27" fmla="*/ 23165 h 338878"/>
              <a:gd name="connsiteX28" fmla="*/ 2525273 w 3200207"/>
              <a:gd name="connsiteY28" fmla="*/ 27670 h 338878"/>
              <a:gd name="connsiteX29" fmla="*/ 2601060 w 3200207"/>
              <a:gd name="connsiteY29" fmla="*/ 20602 h 338878"/>
              <a:gd name="connsiteX30" fmla="*/ 2673439 w 3200207"/>
              <a:gd name="connsiteY30" fmla="*/ 12639 h 338878"/>
              <a:gd name="connsiteX31" fmla="*/ 2741232 w 3200207"/>
              <a:gd name="connsiteY31" fmla="*/ 13145 h 338878"/>
              <a:gd name="connsiteX32" fmla="*/ 2825485 w 3200207"/>
              <a:gd name="connsiteY32" fmla="*/ 22272 h 338878"/>
              <a:gd name="connsiteX33" fmla="*/ 2893573 w 3200207"/>
              <a:gd name="connsiteY33" fmla="*/ 29845 h 338878"/>
              <a:gd name="connsiteX34" fmla="*/ 2931200 w 3200207"/>
              <a:gd name="connsiteY34" fmla="*/ 20096 h 338878"/>
              <a:gd name="connsiteX35" fmla="*/ 2982000 w 3200207"/>
              <a:gd name="connsiteY35" fmla="*/ 12640 h 338878"/>
              <a:gd name="connsiteX36" fmla="*/ 3092894 w 3200207"/>
              <a:gd name="connsiteY36" fmla="*/ 18228 h 338878"/>
              <a:gd name="connsiteX37" fmla="*/ 3194375 w 3200207"/>
              <a:gd name="connsiteY37" fmla="*/ 25612 h 338878"/>
              <a:gd name="connsiteX38" fmla="*/ 3198373 w 3200207"/>
              <a:gd name="connsiteY38" fmla="*/ 338878 h 338878"/>
              <a:gd name="connsiteX39" fmla="*/ 2147 w 3200207"/>
              <a:gd name="connsiteY39" fmla="*/ 338154 h 338878"/>
              <a:gd name="connsiteX40" fmla="*/ 1971 w 3200207"/>
              <a:gd name="connsiteY40" fmla="*/ 44565 h 338878"/>
              <a:gd name="connsiteX41" fmla="*/ 57121 w 3200207"/>
              <a:gd name="connsiteY41" fmla="*/ 19707 h 338878"/>
              <a:gd name="connsiteX42" fmla="*/ 137437 w 3200207"/>
              <a:gd name="connsiteY42" fmla="*/ 29069 h 338878"/>
              <a:gd name="connsiteX43" fmla="*/ 226277 w 3200207"/>
              <a:gd name="connsiteY43" fmla="*/ 24331 h 338878"/>
              <a:gd name="connsiteX44" fmla="*/ 294483 w 3200207"/>
              <a:gd name="connsiteY44" fmla="*/ 17261 h 338878"/>
              <a:gd name="connsiteX45" fmla="*/ 357865 w 3200207"/>
              <a:gd name="connsiteY45" fmla="*/ 23437 h 338878"/>
              <a:gd name="connsiteX46" fmla="*/ 421542 w 3200207"/>
              <a:gd name="connsiteY46" fmla="*/ 24602 h 338878"/>
              <a:gd name="connsiteX47" fmla="*/ 472106 w 3200207"/>
              <a:gd name="connsiteY47" fmla="*/ 16368 h 338878"/>
              <a:gd name="connsiteX48" fmla="*/ 544486 w 3200207"/>
              <a:gd name="connsiteY48" fmla="*/ 26777 h 338878"/>
              <a:gd name="connsiteX0" fmla="*/ 544486 w 3201843"/>
              <a:gd name="connsiteY0" fmla="*/ 18583 h 330684"/>
              <a:gd name="connsiteX1" fmla="*/ 628799 w 3201843"/>
              <a:gd name="connsiteY1" fmla="*/ 9612 h 330684"/>
              <a:gd name="connsiteX2" fmla="*/ 721873 w 3201843"/>
              <a:gd name="connsiteY2" fmla="*/ 4834 h 330684"/>
              <a:gd name="connsiteX3" fmla="*/ 811185 w 3201843"/>
              <a:gd name="connsiteY3" fmla="*/ 10116 h 330684"/>
              <a:gd name="connsiteX4" fmla="*/ 878683 w 3201843"/>
              <a:gd name="connsiteY4" fmla="*/ 8330 h 330684"/>
              <a:gd name="connsiteX5" fmla="*/ 937419 w 3201843"/>
              <a:gd name="connsiteY5" fmla="*/ 1261 h 330684"/>
              <a:gd name="connsiteX6" fmla="*/ 1005506 w 3201843"/>
              <a:gd name="connsiteY6" fmla="*/ 989 h 330684"/>
              <a:gd name="connsiteX7" fmla="*/ 1086058 w 3201843"/>
              <a:gd name="connsiteY7" fmla="*/ 11398 h 330684"/>
              <a:gd name="connsiteX8" fmla="*/ 1166431 w 3201843"/>
              <a:gd name="connsiteY8" fmla="*/ 22816 h 330684"/>
              <a:gd name="connsiteX9" fmla="*/ 1250981 w 3201843"/>
              <a:gd name="connsiteY9" fmla="*/ 16136 h 330684"/>
              <a:gd name="connsiteX10" fmla="*/ 1327239 w 3201843"/>
              <a:gd name="connsiteY10" fmla="*/ 8290 h 330684"/>
              <a:gd name="connsiteX11" fmla="*/ 1403499 w 3201843"/>
              <a:gd name="connsiteY11" fmla="*/ 14077 h 330684"/>
              <a:gd name="connsiteX12" fmla="*/ 1475406 w 3201843"/>
              <a:gd name="connsiteY12" fmla="*/ 19865 h 330684"/>
              <a:gd name="connsiteX13" fmla="*/ 1585473 w 3201843"/>
              <a:gd name="connsiteY13" fmla="*/ 4718 h 330684"/>
              <a:gd name="connsiteX14" fmla="*/ 1640269 w 3201843"/>
              <a:gd name="connsiteY14" fmla="*/ 14855 h 330684"/>
              <a:gd name="connsiteX15" fmla="*/ 1708239 w 3201843"/>
              <a:gd name="connsiteY15" fmla="*/ 21147 h 330684"/>
              <a:gd name="connsiteX16" fmla="*/ 1784144 w 3201843"/>
              <a:gd name="connsiteY16" fmla="*/ 13184 h 330684"/>
              <a:gd name="connsiteX17" fmla="*/ 1856406 w 3201843"/>
              <a:gd name="connsiteY17" fmla="*/ 3553 h 330684"/>
              <a:gd name="connsiteX18" fmla="*/ 1915790 w 3201843"/>
              <a:gd name="connsiteY18" fmla="*/ 10737 h 330684"/>
              <a:gd name="connsiteX19" fmla="*/ 1962239 w 3201843"/>
              <a:gd name="connsiteY19" fmla="*/ 21651 h 330684"/>
              <a:gd name="connsiteX20" fmla="*/ 2025739 w 3201843"/>
              <a:gd name="connsiteY20" fmla="*/ 19476 h 330684"/>
              <a:gd name="connsiteX21" fmla="*/ 2084769 w 3201843"/>
              <a:gd name="connsiteY21" fmla="*/ 8951 h 330684"/>
              <a:gd name="connsiteX22" fmla="*/ 2144273 w 3201843"/>
              <a:gd name="connsiteY22" fmla="*/ 600 h 330684"/>
              <a:gd name="connsiteX23" fmla="*/ 2203362 w 3201843"/>
              <a:gd name="connsiteY23" fmla="*/ 10233 h 330684"/>
              <a:gd name="connsiteX24" fmla="*/ 2271037 w 3201843"/>
              <a:gd name="connsiteY24" fmla="*/ 20757 h 330684"/>
              <a:gd name="connsiteX25" fmla="*/ 2334477 w 3201843"/>
              <a:gd name="connsiteY25" fmla="*/ 13184 h 330684"/>
              <a:gd name="connsiteX26" fmla="*/ 2406739 w 3201843"/>
              <a:gd name="connsiteY26" fmla="*/ 4445 h 330684"/>
              <a:gd name="connsiteX27" fmla="*/ 2453306 w 3201843"/>
              <a:gd name="connsiteY27" fmla="*/ 14971 h 330684"/>
              <a:gd name="connsiteX28" fmla="*/ 2525273 w 3201843"/>
              <a:gd name="connsiteY28" fmla="*/ 19476 h 330684"/>
              <a:gd name="connsiteX29" fmla="*/ 2601060 w 3201843"/>
              <a:gd name="connsiteY29" fmla="*/ 12408 h 330684"/>
              <a:gd name="connsiteX30" fmla="*/ 2673439 w 3201843"/>
              <a:gd name="connsiteY30" fmla="*/ 4445 h 330684"/>
              <a:gd name="connsiteX31" fmla="*/ 2741232 w 3201843"/>
              <a:gd name="connsiteY31" fmla="*/ 4951 h 330684"/>
              <a:gd name="connsiteX32" fmla="*/ 2825485 w 3201843"/>
              <a:gd name="connsiteY32" fmla="*/ 14078 h 330684"/>
              <a:gd name="connsiteX33" fmla="*/ 2893573 w 3201843"/>
              <a:gd name="connsiteY33" fmla="*/ 21651 h 330684"/>
              <a:gd name="connsiteX34" fmla="*/ 2931200 w 3201843"/>
              <a:gd name="connsiteY34" fmla="*/ 11902 h 330684"/>
              <a:gd name="connsiteX35" fmla="*/ 2982000 w 3201843"/>
              <a:gd name="connsiteY35" fmla="*/ 4446 h 330684"/>
              <a:gd name="connsiteX36" fmla="*/ 3092894 w 3201843"/>
              <a:gd name="connsiteY36" fmla="*/ 10034 h 330684"/>
              <a:gd name="connsiteX37" fmla="*/ 3198668 w 3201843"/>
              <a:gd name="connsiteY37" fmla="*/ 41748 h 330684"/>
              <a:gd name="connsiteX38" fmla="*/ 3198373 w 3201843"/>
              <a:gd name="connsiteY38" fmla="*/ 330684 h 330684"/>
              <a:gd name="connsiteX39" fmla="*/ 2147 w 3201843"/>
              <a:gd name="connsiteY39" fmla="*/ 329960 h 330684"/>
              <a:gd name="connsiteX40" fmla="*/ 1971 w 3201843"/>
              <a:gd name="connsiteY40" fmla="*/ 36371 h 330684"/>
              <a:gd name="connsiteX41" fmla="*/ 57121 w 3201843"/>
              <a:gd name="connsiteY41" fmla="*/ 11513 h 330684"/>
              <a:gd name="connsiteX42" fmla="*/ 137437 w 3201843"/>
              <a:gd name="connsiteY42" fmla="*/ 20875 h 330684"/>
              <a:gd name="connsiteX43" fmla="*/ 226277 w 3201843"/>
              <a:gd name="connsiteY43" fmla="*/ 16137 h 330684"/>
              <a:gd name="connsiteX44" fmla="*/ 294483 w 3201843"/>
              <a:gd name="connsiteY44" fmla="*/ 9067 h 330684"/>
              <a:gd name="connsiteX45" fmla="*/ 357865 w 3201843"/>
              <a:gd name="connsiteY45" fmla="*/ 15243 h 330684"/>
              <a:gd name="connsiteX46" fmla="*/ 421542 w 3201843"/>
              <a:gd name="connsiteY46" fmla="*/ 16408 h 330684"/>
              <a:gd name="connsiteX47" fmla="*/ 472106 w 3201843"/>
              <a:gd name="connsiteY47" fmla="*/ 8174 h 330684"/>
              <a:gd name="connsiteX48" fmla="*/ 544486 w 3201843"/>
              <a:gd name="connsiteY48" fmla="*/ 18583 h 330684"/>
              <a:gd name="connsiteX0" fmla="*/ 544486 w 3201843"/>
              <a:gd name="connsiteY0" fmla="*/ 18583 h 330684"/>
              <a:gd name="connsiteX1" fmla="*/ 628799 w 3201843"/>
              <a:gd name="connsiteY1" fmla="*/ 9612 h 330684"/>
              <a:gd name="connsiteX2" fmla="*/ 721873 w 3201843"/>
              <a:gd name="connsiteY2" fmla="*/ 4834 h 330684"/>
              <a:gd name="connsiteX3" fmla="*/ 811185 w 3201843"/>
              <a:gd name="connsiteY3" fmla="*/ 10116 h 330684"/>
              <a:gd name="connsiteX4" fmla="*/ 878683 w 3201843"/>
              <a:gd name="connsiteY4" fmla="*/ 8330 h 330684"/>
              <a:gd name="connsiteX5" fmla="*/ 937419 w 3201843"/>
              <a:gd name="connsiteY5" fmla="*/ 1261 h 330684"/>
              <a:gd name="connsiteX6" fmla="*/ 1005506 w 3201843"/>
              <a:gd name="connsiteY6" fmla="*/ 989 h 330684"/>
              <a:gd name="connsiteX7" fmla="*/ 1086058 w 3201843"/>
              <a:gd name="connsiteY7" fmla="*/ 11398 h 330684"/>
              <a:gd name="connsiteX8" fmla="*/ 1166431 w 3201843"/>
              <a:gd name="connsiteY8" fmla="*/ 22816 h 330684"/>
              <a:gd name="connsiteX9" fmla="*/ 1250981 w 3201843"/>
              <a:gd name="connsiteY9" fmla="*/ 16136 h 330684"/>
              <a:gd name="connsiteX10" fmla="*/ 1327239 w 3201843"/>
              <a:gd name="connsiteY10" fmla="*/ 8290 h 330684"/>
              <a:gd name="connsiteX11" fmla="*/ 1403499 w 3201843"/>
              <a:gd name="connsiteY11" fmla="*/ 14077 h 330684"/>
              <a:gd name="connsiteX12" fmla="*/ 1475406 w 3201843"/>
              <a:gd name="connsiteY12" fmla="*/ 19865 h 330684"/>
              <a:gd name="connsiteX13" fmla="*/ 1585473 w 3201843"/>
              <a:gd name="connsiteY13" fmla="*/ 4718 h 330684"/>
              <a:gd name="connsiteX14" fmla="*/ 1640269 w 3201843"/>
              <a:gd name="connsiteY14" fmla="*/ 14855 h 330684"/>
              <a:gd name="connsiteX15" fmla="*/ 1708239 w 3201843"/>
              <a:gd name="connsiteY15" fmla="*/ 21147 h 330684"/>
              <a:gd name="connsiteX16" fmla="*/ 1784144 w 3201843"/>
              <a:gd name="connsiteY16" fmla="*/ 13184 h 330684"/>
              <a:gd name="connsiteX17" fmla="*/ 1856406 w 3201843"/>
              <a:gd name="connsiteY17" fmla="*/ 3553 h 330684"/>
              <a:gd name="connsiteX18" fmla="*/ 1915790 w 3201843"/>
              <a:gd name="connsiteY18" fmla="*/ 10737 h 330684"/>
              <a:gd name="connsiteX19" fmla="*/ 1962239 w 3201843"/>
              <a:gd name="connsiteY19" fmla="*/ 21651 h 330684"/>
              <a:gd name="connsiteX20" fmla="*/ 2025739 w 3201843"/>
              <a:gd name="connsiteY20" fmla="*/ 19476 h 330684"/>
              <a:gd name="connsiteX21" fmla="*/ 2084769 w 3201843"/>
              <a:gd name="connsiteY21" fmla="*/ 8951 h 330684"/>
              <a:gd name="connsiteX22" fmla="*/ 2144273 w 3201843"/>
              <a:gd name="connsiteY22" fmla="*/ 600 h 330684"/>
              <a:gd name="connsiteX23" fmla="*/ 2203362 w 3201843"/>
              <a:gd name="connsiteY23" fmla="*/ 10233 h 330684"/>
              <a:gd name="connsiteX24" fmla="*/ 2271037 w 3201843"/>
              <a:gd name="connsiteY24" fmla="*/ 20757 h 330684"/>
              <a:gd name="connsiteX25" fmla="*/ 2334477 w 3201843"/>
              <a:gd name="connsiteY25" fmla="*/ 13184 h 330684"/>
              <a:gd name="connsiteX26" fmla="*/ 2406739 w 3201843"/>
              <a:gd name="connsiteY26" fmla="*/ 4445 h 330684"/>
              <a:gd name="connsiteX27" fmla="*/ 2453306 w 3201843"/>
              <a:gd name="connsiteY27" fmla="*/ 14971 h 330684"/>
              <a:gd name="connsiteX28" fmla="*/ 2525273 w 3201843"/>
              <a:gd name="connsiteY28" fmla="*/ 19476 h 330684"/>
              <a:gd name="connsiteX29" fmla="*/ 2601060 w 3201843"/>
              <a:gd name="connsiteY29" fmla="*/ 12408 h 330684"/>
              <a:gd name="connsiteX30" fmla="*/ 2673439 w 3201843"/>
              <a:gd name="connsiteY30" fmla="*/ 4445 h 330684"/>
              <a:gd name="connsiteX31" fmla="*/ 2741232 w 3201843"/>
              <a:gd name="connsiteY31" fmla="*/ 4951 h 330684"/>
              <a:gd name="connsiteX32" fmla="*/ 2825485 w 3201843"/>
              <a:gd name="connsiteY32" fmla="*/ 14078 h 330684"/>
              <a:gd name="connsiteX33" fmla="*/ 2893573 w 3201843"/>
              <a:gd name="connsiteY33" fmla="*/ 21651 h 330684"/>
              <a:gd name="connsiteX34" fmla="*/ 2931200 w 3201843"/>
              <a:gd name="connsiteY34" fmla="*/ 11902 h 330684"/>
              <a:gd name="connsiteX35" fmla="*/ 2982000 w 3201843"/>
              <a:gd name="connsiteY35" fmla="*/ 4446 h 330684"/>
              <a:gd name="connsiteX36" fmla="*/ 3092894 w 3201843"/>
              <a:gd name="connsiteY36" fmla="*/ 10034 h 330684"/>
              <a:gd name="connsiteX37" fmla="*/ 3198668 w 3201843"/>
              <a:gd name="connsiteY37" fmla="*/ 41748 h 330684"/>
              <a:gd name="connsiteX38" fmla="*/ 3198373 w 3201843"/>
              <a:gd name="connsiteY38" fmla="*/ 330684 h 330684"/>
              <a:gd name="connsiteX39" fmla="*/ 2147 w 3201843"/>
              <a:gd name="connsiteY39" fmla="*/ 329960 h 330684"/>
              <a:gd name="connsiteX40" fmla="*/ 1971 w 3201843"/>
              <a:gd name="connsiteY40" fmla="*/ 36371 h 330684"/>
              <a:gd name="connsiteX41" fmla="*/ 57121 w 3201843"/>
              <a:gd name="connsiteY41" fmla="*/ 11513 h 330684"/>
              <a:gd name="connsiteX42" fmla="*/ 137437 w 3201843"/>
              <a:gd name="connsiteY42" fmla="*/ 20875 h 330684"/>
              <a:gd name="connsiteX43" fmla="*/ 226277 w 3201843"/>
              <a:gd name="connsiteY43" fmla="*/ 16137 h 330684"/>
              <a:gd name="connsiteX44" fmla="*/ 294483 w 3201843"/>
              <a:gd name="connsiteY44" fmla="*/ 9067 h 330684"/>
              <a:gd name="connsiteX45" fmla="*/ 357865 w 3201843"/>
              <a:gd name="connsiteY45" fmla="*/ 15243 h 330684"/>
              <a:gd name="connsiteX46" fmla="*/ 421542 w 3201843"/>
              <a:gd name="connsiteY46" fmla="*/ 16408 h 330684"/>
              <a:gd name="connsiteX47" fmla="*/ 472106 w 3201843"/>
              <a:gd name="connsiteY47" fmla="*/ 8174 h 330684"/>
              <a:gd name="connsiteX48" fmla="*/ 544486 w 3201843"/>
              <a:gd name="connsiteY48" fmla="*/ 18583 h 330684"/>
              <a:gd name="connsiteX0" fmla="*/ 544486 w 3201843"/>
              <a:gd name="connsiteY0" fmla="*/ 18583 h 330684"/>
              <a:gd name="connsiteX1" fmla="*/ 628799 w 3201843"/>
              <a:gd name="connsiteY1" fmla="*/ 9612 h 330684"/>
              <a:gd name="connsiteX2" fmla="*/ 721873 w 3201843"/>
              <a:gd name="connsiteY2" fmla="*/ 4834 h 330684"/>
              <a:gd name="connsiteX3" fmla="*/ 811185 w 3201843"/>
              <a:gd name="connsiteY3" fmla="*/ 10116 h 330684"/>
              <a:gd name="connsiteX4" fmla="*/ 878683 w 3201843"/>
              <a:gd name="connsiteY4" fmla="*/ 8330 h 330684"/>
              <a:gd name="connsiteX5" fmla="*/ 937419 w 3201843"/>
              <a:gd name="connsiteY5" fmla="*/ 1261 h 330684"/>
              <a:gd name="connsiteX6" fmla="*/ 1005506 w 3201843"/>
              <a:gd name="connsiteY6" fmla="*/ 989 h 330684"/>
              <a:gd name="connsiteX7" fmla="*/ 1086058 w 3201843"/>
              <a:gd name="connsiteY7" fmla="*/ 11398 h 330684"/>
              <a:gd name="connsiteX8" fmla="*/ 1166431 w 3201843"/>
              <a:gd name="connsiteY8" fmla="*/ 22816 h 330684"/>
              <a:gd name="connsiteX9" fmla="*/ 1250981 w 3201843"/>
              <a:gd name="connsiteY9" fmla="*/ 16136 h 330684"/>
              <a:gd name="connsiteX10" fmla="*/ 1327239 w 3201843"/>
              <a:gd name="connsiteY10" fmla="*/ 8290 h 330684"/>
              <a:gd name="connsiteX11" fmla="*/ 1403499 w 3201843"/>
              <a:gd name="connsiteY11" fmla="*/ 14077 h 330684"/>
              <a:gd name="connsiteX12" fmla="*/ 1475406 w 3201843"/>
              <a:gd name="connsiteY12" fmla="*/ 19865 h 330684"/>
              <a:gd name="connsiteX13" fmla="*/ 1585473 w 3201843"/>
              <a:gd name="connsiteY13" fmla="*/ 4718 h 330684"/>
              <a:gd name="connsiteX14" fmla="*/ 1640269 w 3201843"/>
              <a:gd name="connsiteY14" fmla="*/ 14855 h 330684"/>
              <a:gd name="connsiteX15" fmla="*/ 1708239 w 3201843"/>
              <a:gd name="connsiteY15" fmla="*/ 21147 h 330684"/>
              <a:gd name="connsiteX16" fmla="*/ 1784144 w 3201843"/>
              <a:gd name="connsiteY16" fmla="*/ 13184 h 330684"/>
              <a:gd name="connsiteX17" fmla="*/ 1856406 w 3201843"/>
              <a:gd name="connsiteY17" fmla="*/ 3553 h 330684"/>
              <a:gd name="connsiteX18" fmla="*/ 1915790 w 3201843"/>
              <a:gd name="connsiteY18" fmla="*/ 10737 h 330684"/>
              <a:gd name="connsiteX19" fmla="*/ 1962239 w 3201843"/>
              <a:gd name="connsiteY19" fmla="*/ 21651 h 330684"/>
              <a:gd name="connsiteX20" fmla="*/ 2025739 w 3201843"/>
              <a:gd name="connsiteY20" fmla="*/ 19476 h 330684"/>
              <a:gd name="connsiteX21" fmla="*/ 2084769 w 3201843"/>
              <a:gd name="connsiteY21" fmla="*/ 8951 h 330684"/>
              <a:gd name="connsiteX22" fmla="*/ 2144273 w 3201843"/>
              <a:gd name="connsiteY22" fmla="*/ 600 h 330684"/>
              <a:gd name="connsiteX23" fmla="*/ 2203362 w 3201843"/>
              <a:gd name="connsiteY23" fmla="*/ 10233 h 330684"/>
              <a:gd name="connsiteX24" fmla="*/ 2271037 w 3201843"/>
              <a:gd name="connsiteY24" fmla="*/ 20757 h 330684"/>
              <a:gd name="connsiteX25" fmla="*/ 2334477 w 3201843"/>
              <a:gd name="connsiteY25" fmla="*/ 13184 h 330684"/>
              <a:gd name="connsiteX26" fmla="*/ 2406739 w 3201843"/>
              <a:gd name="connsiteY26" fmla="*/ 4445 h 330684"/>
              <a:gd name="connsiteX27" fmla="*/ 2453306 w 3201843"/>
              <a:gd name="connsiteY27" fmla="*/ 14971 h 330684"/>
              <a:gd name="connsiteX28" fmla="*/ 2525273 w 3201843"/>
              <a:gd name="connsiteY28" fmla="*/ 19476 h 330684"/>
              <a:gd name="connsiteX29" fmla="*/ 2601060 w 3201843"/>
              <a:gd name="connsiteY29" fmla="*/ 12408 h 330684"/>
              <a:gd name="connsiteX30" fmla="*/ 2673439 w 3201843"/>
              <a:gd name="connsiteY30" fmla="*/ 4445 h 330684"/>
              <a:gd name="connsiteX31" fmla="*/ 2741232 w 3201843"/>
              <a:gd name="connsiteY31" fmla="*/ 4951 h 330684"/>
              <a:gd name="connsiteX32" fmla="*/ 2825485 w 3201843"/>
              <a:gd name="connsiteY32" fmla="*/ 14078 h 330684"/>
              <a:gd name="connsiteX33" fmla="*/ 2893573 w 3201843"/>
              <a:gd name="connsiteY33" fmla="*/ 21651 h 330684"/>
              <a:gd name="connsiteX34" fmla="*/ 2931200 w 3201843"/>
              <a:gd name="connsiteY34" fmla="*/ 11902 h 330684"/>
              <a:gd name="connsiteX35" fmla="*/ 2982000 w 3201843"/>
              <a:gd name="connsiteY35" fmla="*/ 4446 h 330684"/>
              <a:gd name="connsiteX36" fmla="*/ 3092894 w 3201843"/>
              <a:gd name="connsiteY36" fmla="*/ 10034 h 330684"/>
              <a:gd name="connsiteX37" fmla="*/ 3198668 w 3201843"/>
              <a:gd name="connsiteY37" fmla="*/ 41748 h 330684"/>
              <a:gd name="connsiteX38" fmla="*/ 3198373 w 3201843"/>
              <a:gd name="connsiteY38" fmla="*/ 330684 h 330684"/>
              <a:gd name="connsiteX39" fmla="*/ 2147 w 3201843"/>
              <a:gd name="connsiteY39" fmla="*/ 329960 h 330684"/>
              <a:gd name="connsiteX40" fmla="*/ 1971 w 3201843"/>
              <a:gd name="connsiteY40" fmla="*/ 36371 h 330684"/>
              <a:gd name="connsiteX41" fmla="*/ 52829 w 3201843"/>
              <a:gd name="connsiteY41" fmla="*/ 18149 h 330684"/>
              <a:gd name="connsiteX42" fmla="*/ 137437 w 3201843"/>
              <a:gd name="connsiteY42" fmla="*/ 20875 h 330684"/>
              <a:gd name="connsiteX43" fmla="*/ 226277 w 3201843"/>
              <a:gd name="connsiteY43" fmla="*/ 16137 h 330684"/>
              <a:gd name="connsiteX44" fmla="*/ 294483 w 3201843"/>
              <a:gd name="connsiteY44" fmla="*/ 9067 h 330684"/>
              <a:gd name="connsiteX45" fmla="*/ 357865 w 3201843"/>
              <a:gd name="connsiteY45" fmla="*/ 15243 h 330684"/>
              <a:gd name="connsiteX46" fmla="*/ 421542 w 3201843"/>
              <a:gd name="connsiteY46" fmla="*/ 16408 h 330684"/>
              <a:gd name="connsiteX47" fmla="*/ 472106 w 3201843"/>
              <a:gd name="connsiteY47" fmla="*/ 8174 h 330684"/>
              <a:gd name="connsiteX48" fmla="*/ 544486 w 3201843"/>
              <a:gd name="connsiteY48" fmla="*/ 18583 h 330684"/>
              <a:gd name="connsiteX0" fmla="*/ 544486 w 3201843"/>
              <a:gd name="connsiteY0" fmla="*/ 18583 h 330684"/>
              <a:gd name="connsiteX1" fmla="*/ 628799 w 3201843"/>
              <a:gd name="connsiteY1" fmla="*/ 9612 h 330684"/>
              <a:gd name="connsiteX2" fmla="*/ 721873 w 3201843"/>
              <a:gd name="connsiteY2" fmla="*/ 4834 h 330684"/>
              <a:gd name="connsiteX3" fmla="*/ 811185 w 3201843"/>
              <a:gd name="connsiteY3" fmla="*/ 10116 h 330684"/>
              <a:gd name="connsiteX4" fmla="*/ 878683 w 3201843"/>
              <a:gd name="connsiteY4" fmla="*/ 8330 h 330684"/>
              <a:gd name="connsiteX5" fmla="*/ 937419 w 3201843"/>
              <a:gd name="connsiteY5" fmla="*/ 1261 h 330684"/>
              <a:gd name="connsiteX6" fmla="*/ 1005506 w 3201843"/>
              <a:gd name="connsiteY6" fmla="*/ 989 h 330684"/>
              <a:gd name="connsiteX7" fmla="*/ 1086058 w 3201843"/>
              <a:gd name="connsiteY7" fmla="*/ 11398 h 330684"/>
              <a:gd name="connsiteX8" fmla="*/ 1166431 w 3201843"/>
              <a:gd name="connsiteY8" fmla="*/ 22816 h 330684"/>
              <a:gd name="connsiteX9" fmla="*/ 1250981 w 3201843"/>
              <a:gd name="connsiteY9" fmla="*/ 16136 h 330684"/>
              <a:gd name="connsiteX10" fmla="*/ 1327239 w 3201843"/>
              <a:gd name="connsiteY10" fmla="*/ 8290 h 330684"/>
              <a:gd name="connsiteX11" fmla="*/ 1403499 w 3201843"/>
              <a:gd name="connsiteY11" fmla="*/ 14077 h 330684"/>
              <a:gd name="connsiteX12" fmla="*/ 1475406 w 3201843"/>
              <a:gd name="connsiteY12" fmla="*/ 19865 h 330684"/>
              <a:gd name="connsiteX13" fmla="*/ 1585473 w 3201843"/>
              <a:gd name="connsiteY13" fmla="*/ 4718 h 330684"/>
              <a:gd name="connsiteX14" fmla="*/ 1640269 w 3201843"/>
              <a:gd name="connsiteY14" fmla="*/ 14855 h 330684"/>
              <a:gd name="connsiteX15" fmla="*/ 1708239 w 3201843"/>
              <a:gd name="connsiteY15" fmla="*/ 21147 h 330684"/>
              <a:gd name="connsiteX16" fmla="*/ 1784144 w 3201843"/>
              <a:gd name="connsiteY16" fmla="*/ 13184 h 330684"/>
              <a:gd name="connsiteX17" fmla="*/ 1856406 w 3201843"/>
              <a:gd name="connsiteY17" fmla="*/ 3553 h 330684"/>
              <a:gd name="connsiteX18" fmla="*/ 1915790 w 3201843"/>
              <a:gd name="connsiteY18" fmla="*/ 10737 h 330684"/>
              <a:gd name="connsiteX19" fmla="*/ 1962239 w 3201843"/>
              <a:gd name="connsiteY19" fmla="*/ 21651 h 330684"/>
              <a:gd name="connsiteX20" fmla="*/ 2025739 w 3201843"/>
              <a:gd name="connsiteY20" fmla="*/ 19476 h 330684"/>
              <a:gd name="connsiteX21" fmla="*/ 2084769 w 3201843"/>
              <a:gd name="connsiteY21" fmla="*/ 8951 h 330684"/>
              <a:gd name="connsiteX22" fmla="*/ 2144273 w 3201843"/>
              <a:gd name="connsiteY22" fmla="*/ 600 h 330684"/>
              <a:gd name="connsiteX23" fmla="*/ 2203362 w 3201843"/>
              <a:gd name="connsiteY23" fmla="*/ 10233 h 330684"/>
              <a:gd name="connsiteX24" fmla="*/ 2271037 w 3201843"/>
              <a:gd name="connsiteY24" fmla="*/ 20757 h 330684"/>
              <a:gd name="connsiteX25" fmla="*/ 2334477 w 3201843"/>
              <a:gd name="connsiteY25" fmla="*/ 13184 h 330684"/>
              <a:gd name="connsiteX26" fmla="*/ 2406739 w 3201843"/>
              <a:gd name="connsiteY26" fmla="*/ 4445 h 330684"/>
              <a:gd name="connsiteX27" fmla="*/ 2453306 w 3201843"/>
              <a:gd name="connsiteY27" fmla="*/ 14971 h 330684"/>
              <a:gd name="connsiteX28" fmla="*/ 2525273 w 3201843"/>
              <a:gd name="connsiteY28" fmla="*/ 19476 h 330684"/>
              <a:gd name="connsiteX29" fmla="*/ 2601060 w 3201843"/>
              <a:gd name="connsiteY29" fmla="*/ 12408 h 330684"/>
              <a:gd name="connsiteX30" fmla="*/ 2673439 w 3201843"/>
              <a:gd name="connsiteY30" fmla="*/ 4445 h 330684"/>
              <a:gd name="connsiteX31" fmla="*/ 2741232 w 3201843"/>
              <a:gd name="connsiteY31" fmla="*/ 4951 h 330684"/>
              <a:gd name="connsiteX32" fmla="*/ 2825485 w 3201843"/>
              <a:gd name="connsiteY32" fmla="*/ 14078 h 330684"/>
              <a:gd name="connsiteX33" fmla="*/ 2893573 w 3201843"/>
              <a:gd name="connsiteY33" fmla="*/ 21651 h 330684"/>
              <a:gd name="connsiteX34" fmla="*/ 2931200 w 3201843"/>
              <a:gd name="connsiteY34" fmla="*/ 11902 h 330684"/>
              <a:gd name="connsiteX35" fmla="*/ 2982000 w 3201843"/>
              <a:gd name="connsiteY35" fmla="*/ 4446 h 330684"/>
              <a:gd name="connsiteX36" fmla="*/ 3092894 w 3201843"/>
              <a:gd name="connsiteY36" fmla="*/ 10034 h 330684"/>
              <a:gd name="connsiteX37" fmla="*/ 3198668 w 3201843"/>
              <a:gd name="connsiteY37" fmla="*/ 41748 h 330684"/>
              <a:gd name="connsiteX38" fmla="*/ 3198373 w 3201843"/>
              <a:gd name="connsiteY38" fmla="*/ 330684 h 330684"/>
              <a:gd name="connsiteX39" fmla="*/ 2147 w 3201843"/>
              <a:gd name="connsiteY39" fmla="*/ 329960 h 330684"/>
              <a:gd name="connsiteX40" fmla="*/ 1971 w 3201843"/>
              <a:gd name="connsiteY40" fmla="*/ 36371 h 330684"/>
              <a:gd name="connsiteX41" fmla="*/ 52829 w 3201843"/>
              <a:gd name="connsiteY41" fmla="*/ 18149 h 330684"/>
              <a:gd name="connsiteX42" fmla="*/ 137437 w 3201843"/>
              <a:gd name="connsiteY42" fmla="*/ 20875 h 330684"/>
              <a:gd name="connsiteX43" fmla="*/ 226277 w 3201843"/>
              <a:gd name="connsiteY43" fmla="*/ 16137 h 330684"/>
              <a:gd name="connsiteX44" fmla="*/ 294483 w 3201843"/>
              <a:gd name="connsiteY44" fmla="*/ 12385 h 330684"/>
              <a:gd name="connsiteX45" fmla="*/ 357865 w 3201843"/>
              <a:gd name="connsiteY45" fmla="*/ 15243 h 330684"/>
              <a:gd name="connsiteX46" fmla="*/ 421542 w 3201843"/>
              <a:gd name="connsiteY46" fmla="*/ 16408 h 330684"/>
              <a:gd name="connsiteX47" fmla="*/ 472106 w 3201843"/>
              <a:gd name="connsiteY47" fmla="*/ 8174 h 330684"/>
              <a:gd name="connsiteX48" fmla="*/ 544486 w 3201843"/>
              <a:gd name="connsiteY48" fmla="*/ 18583 h 330684"/>
              <a:gd name="connsiteX0" fmla="*/ 544486 w 3201843"/>
              <a:gd name="connsiteY0" fmla="*/ 18583 h 330684"/>
              <a:gd name="connsiteX1" fmla="*/ 628799 w 3201843"/>
              <a:gd name="connsiteY1" fmla="*/ 9612 h 330684"/>
              <a:gd name="connsiteX2" fmla="*/ 721873 w 3201843"/>
              <a:gd name="connsiteY2" fmla="*/ 4834 h 330684"/>
              <a:gd name="connsiteX3" fmla="*/ 811185 w 3201843"/>
              <a:gd name="connsiteY3" fmla="*/ 10116 h 330684"/>
              <a:gd name="connsiteX4" fmla="*/ 878683 w 3201843"/>
              <a:gd name="connsiteY4" fmla="*/ 8330 h 330684"/>
              <a:gd name="connsiteX5" fmla="*/ 937419 w 3201843"/>
              <a:gd name="connsiteY5" fmla="*/ 1261 h 330684"/>
              <a:gd name="connsiteX6" fmla="*/ 1005506 w 3201843"/>
              <a:gd name="connsiteY6" fmla="*/ 989 h 330684"/>
              <a:gd name="connsiteX7" fmla="*/ 1086058 w 3201843"/>
              <a:gd name="connsiteY7" fmla="*/ 11398 h 330684"/>
              <a:gd name="connsiteX8" fmla="*/ 1166431 w 3201843"/>
              <a:gd name="connsiteY8" fmla="*/ 22816 h 330684"/>
              <a:gd name="connsiteX9" fmla="*/ 1250981 w 3201843"/>
              <a:gd name="connsiteY9" fmla="*/ 16136 h 330684"/>
              <a:gd name="connsiteX10" fmla="*/ 1327239 w 3201843"/>
              <a:gd name="connsiteY10" fmla="*/ 8290 h 330684"/>
              <a:gd name="connsiteX11" fmla="*/ 1403499 w 3201843"/>
              <a:gd name="connsiteY11" fmla="*/ 14077 h 330684"/>
              <a:gd name="connsiteX12" fmla="*/ 1475406 w 3201843"/>
              <a:gd name="connsiteY12" fmla="*/ 19865 h 330684"/>
              <a:gd name="connsiteX13" fmla="*/ 1585473 w 3201843"/>
              <a:gd name="connsiteY13" fmla="*/ 4718 h 330684"/>
              <a:gd name="connsiteX14" fmla="*/ 1640269 w 3201843"/>
              <a:gd name="connsiteY14" fmla="*/ 14855 h 330684"/>
              <a:gd name="connsiteX15" fmla="*/ 1708239 w 3201843"/>
              <a:gd name="connsiteY15" fmla="*/ 21147 h 330684"/>
              <a:gd name="connsiteX16" fmla="*/ 1784144 w 3201843"/>
              <a:gd name="connsiteY16" fmla="*/ 13184 h 330684"/>
              <a:gd name="connsiteX17" fmla="*/ 1856406 w 3201843"/>
              <a:gd name="connsiteY17" fmla="*/ 3553 h 330684"/>
              <a:gd name="connsiteX18" fmla="*/ 1915790 w 3201843"/>
              <a:gd name="connsiteY18" fmla="*/ 10737 h 330684"/>
              <a:gd name="connsiteX19" fmla="*/ 1962239 w 3201843"/>
              <a:gd name="connsiteY19" fmla="*/ 21651 h 330684"/>
              <a:gd name="connsiteX20" fmla="*/ 2025739 w 3201843"/>
              <a:gd name="connsiteY20" fmla="*/ 19476 h 330684"/>
              <a:gd name="connsiteX21" fmla="*/ 2084769 w 3201843"/>
              <a:gd name="connsiteY21" fmla="*/ 8951 h 330684"/>
              <a:gd name="connsiteX22" fmla="*/ 2144273 w 3201843"/>
              <a:gd name="connsiteY22" fmla="*/ 600 h 330684"/>
              <a:gd name="connsiteX23" fmla="*/ 2203362 w 3201843"/>
              <a:gd name="connsiteY23" fmla="*/ 10233 h 330684"/>
              <a:gd name="connsiteX24" fmla="*/ 2271037 w 3201843"/>
              <a:gd name="connsiteY24" fmla="*/ 20757 h 330684"/>
              <a:gd name="connsiteX25" fmla="*/ 2334477 w 3201843"/>
              <a:gd name="connsiteY25" fmla="*/ 13184 h 330684"/>
              <a:gd name="connsiteX26" fmla="*/ 2406739 w 3201843"/>
              <a:gd name="connsiteY26" fmla="*/ 4445 h 330684"/>
              <a:gd name="connsiteX27" fmla="*/ 2453306 w 3201843"/>
              <a:gd name="connsiteY27" fmla="*/ 14971 h 330684"/>
              <a:gd name="connsiteX28" fmla="*/ 2525273 w 3201843"/>
              <a:gd name="connsiteY28" fmla="*/ 19476 h 330684"/>
              <a:gd name="connsiteX29" fmla="*/ 2601060 w 3201843"/>
              <a:gd name="connsiteY29" fmla="*/ 12408 h 330684"/>
              <a:gd name="connsiteX30" fmla="*/ 2673439 w 3201843"/>
              <a:gd name="connsiteY30" fmla="*/ 4445 h 330684"/>
              <a:gd name="connsiteX31" fmla="*/ 2741232 w 3201843"/>
              <a:gd name="connsiteY31" fmla="*/ 4951 h 330684"/>
              <a:gd name="connsiteX32" fmla="*/ 2825485 w 3201843"/>
              <a:gd name="connsiteY32" fmla="*/ 14078 h 330684"/>
              <a:gd name="connsiteX33" fmla="*/ 2893573 w 3201843"/>
              <a:gd name="connsiteY33" fmla="*/ 21651 h 330684"/>
              <a:gd name="connsiteX34" fmla="*/ 2931200 w 3201843"/>
              <a:gd name="connsiteY34" fmla="*/ 11902 h 330684"/>
              <a:gd name="connsiteX35" fmla="*/ 2982000 w 3201843"/>
              <a:gd name="connsiteY35" fmla="*/ 4446 h 330684"/>
              <a:gd name="connsiteX36" fmla="*/ 3092894 w 3201843"/>
              <a:gd name="connsiteY36" fmla="*/ 10034 h 330684"/>
              <a:gd name="connsiteX37" fmla="*/ 3198668 w 3201843"/>
              <a:gd name="connsiteY37" fmla="*/ 41748 h 330684"/>
              <a:gd name="connsiteX38" fmla="*/ 3198373 w 3201843"/>
              <a:gd name="connsiteY38" fmla="*/ 330684 h 330684"/>
              <a:gd name="connsiteX39" fmla="*/ 2147 w 3201843"/>
              <a:gd name="connsiteY39" fmla="*/ 329960 h 330684"/>
              <a:gd name="connsiteX40" fmla="*/ 1971 w 3201843"/>
              <a:gd name="connsiteY40" fmla="*/ 36371 h 330684"/>
              <a:gd name="connsiteX41" fmla="*/ 52829 w 3201843"/>
              <a:gd name="connsiteY41" fmla="*/ 18149 h 330684"/>
              <a:gd name="connsiteX42" fmla="*/ 137437 w 3201843"/>
              <a:gd name="connsiteY42" fmla="*/ 20875 h 330684"/>
              <a:gd name="connsiteX43" fmla="*/ 226277 w 3201843"/>
              <a:gd name="connsiteY43" fmla="*/ 16137 h 330684"/>
              <a:gd name="connsiteX44" fmla="*/ 294483 w 3201843"/>
              <a:gd name="connsiteY44" fmla="*/ 12385 h 330684"/>
              <a:gd name="connsiteX45" fmla="*/ 357865 w 3201843"/>
              <a:gd name="connsiteY45" fmla="*/ 15243 h 330684"/>
              <a:gd name="connsiteX46" fmla="*/ 421542 w 3201843"/>
              <a:gd name="connsiteY46" fmla="*/ 16408 h 330684"/>
              <a:gd name="connsiteX47" fmla="*/ 472106 w 3201843"/>
              <a:gd name="connsiteY47" fmla="*/ 13704 h 330684"/>
              <a:gd name="connsiteX48" fmla="*/ 544486 w 3201843"/>
              <a:gd name="connsiteY48" fmla="*/ 18583 h 330684"/>
              <a:gd name="connsiteX0" fmla="*/ 544486 w 3201843"/>
              <a:gd name="connsiteY0" fmla="*/ 18583 h 330684"/>
              <a:gd name="connsiteX1" fmla="*/ 628799 w 3201843"/>
              <a:gd name="connsiteY1" fmla="*/ 15142 h 330684"/>
              <a:gd name="connsiteX2" fmla="*/ 721873 w 3201843"/>
              <a:gd name="connsiteY2" fmla="*/ 4834 h 330684"/>
              <a:gd name="connsiteX3" fmla="*/ 811185 w 3201843"/>
              <a:gd name="connsiteY3" fmla="*/ 10116 h 330684"/>
              <a:gd name="connsiteX4" fmla="*/ 878683 w 3201843"/>
              <a:gd name="connsiteY4" fmla="*/ 8330 h 330684"/>
              <a:gd name="connsiteX5" fmla="*/ 937419 w 3201843"/>
              <a:gd name="connsiteY5" fmla="*/ 1261 h 330684"/>
              <a:gd name="connsiteX6" fmla="*/ 1005506 w 3201843"/>
              <a:gd name="connsiteY6" fmla="*/ 989 h 330684"/>
              <a:gd name="connsiteX7" fmla="*/ 1086058 w 3201843"/>
              <a:gd name="connsiteY7" fmla="*/ 11398 h 330684"/>
              <a:gd name="connsiteX8" fmla="*/ 1166431 w 3201843"/>
              <a:gd name="connsiteY8" fmla="*/ 22816 h 330684"/>
              <a:gd name="connsiteX9" fmla="*/ 1250981 w 3201843"/>
              <a:gd name="connsiteY9" fmla="*/ 16136 h 330684"/>
              <a:gd name="connsiteX10" fmla="*/ 1327239 w 3201843"/>
              <a:gd name="connsiteY10" fmla="*/ 8290 h 330684"/>
              <a:gd name="connsiteX11" fmla="*/ 1403499 w 3201843"/>
              <a:gd name="connsiteY11" fmla="*/ 14077 h 330684"/>
              <a:gd name="connsiteX12" fmla="*/ 1475406 w 3201843"/>
              <a:gd name="connsiteY12" fmla="*/ 19865 h 330684"/>
              <a:gd name="connsiteX13" fmla="*/ 1585473 w 3201843"/>
              <a:gd name="connsiteY13" fmla="*/ 4718 h 330684"/>
              <a:gd name="connsiteX14" fmla="*/ 1640269 w 3201843"/>
              <a:gd name="connsiteY14" fmla="*/ 14855 h 330684"/>
              <a:gd name="connsiteX15" fmla="*/ 1708239 w 3201843"/>
              <a:gd name="connsiteY15" fmla="*/ 21147 h 330684"/>
              <a:gd name="connsiteX16" fmla="*/ 1784144 w 3201843"/>
              <a:gd name="connsiteY16" fmla="*/ 13184 h 330684"/>
              <a:gd name="connsiteX17" fmla="*/ 1856406 w 3201843"/>
              <a:gd name="connsiteY17" fmla="*/ 3553 h 330684"/>
              <a:gd name="connsiteX18" fmla="*/ 1915790 w 3201843"/>
              <a:gd name="connsiteY18" fmla="*/ 10737 h 330684"/>
              <a:gd name="connsiteX19" fmla="*/ 1962239 w 3201843"/>
              <a:gd name="connsiteY19" fmla="*/ 21651 h 330684"/>
              <a:gd name="connsiteX20" fmla="*/ 2025739 w 3201843"/>
              <a:gd name="connsiteY20" fmla="*/ 19476 h 330684"/>
              <a:gd name="connsiteX21" fmla="*/ 2084769 w 3201843"/>
              <a:gd name="connsiteY21" fmla="*/ 8951 h 330684"/>
              <a:gd name="connsiteX22" fmla="*/ 2144273 w 3201843"/>
              <a:gd name="connsiteY22" fmla="*/ 600 h 330684"/>
              <a:gd name="connsiteX23" fmla="*/ 2203362 w 3201843"/>
              <a:gd name="connsiteY23" fmla="*/ 10233 h 330684"/>
              <a:gd name="connsiteX24" fmla="*/ 2271037 w 3201843"/>
              <a:gd name="connsiteY24" fmla="*/ 20757 h 330684"/>
              <a:gd name="connsiteX25" fmla="*/ 2334477 w 3201843"/>
              <a:gd name="connsiteY25" fmla="*/ 13184 h 330684"/>
              <a:gd name="connsiteX26" fmla="*/ 2406739 w 3201843"/>
              <a:gd name="connsiteY26" fmla="*/ 4445 h 330684"/>
              <a:gd name="connsiteX27" fmla="*/ 2453306 w 3201843"/>
              <a:gd name="connsiteY27" fmla="*/ 14971 h 330684"/>
              <a:gd name="connsiteX28" fmla="*/ 2525273 w 3201843"/>
              <a:gd name="connsiteY28" fmla="*/ 19476 h 330684"/>
              <a:gd name="connsiteX29" fmla="*/ 2601060 w 3201843"/>
              <a:gd name="connsiteY29" fmla="*/ 12408 h 330684"/>
              <a:gd name="connsiteX30" fmla="*/ 2673439 w 3201843"/>
              <a:gd name="connsiteY30" fmla="*/ 4445 h 330684"/>
              <a:gd name="connsiteX31" fmla="*/ 2741232 w 3201843"/>
              <a:gd name="connsiteY31" fmla="*/ 4951 h 330684"/>
              <a:gd name="connsiteX32" fmla="*/ 2825485 w 3201843"/>
              <a:gd name="connsiteY32" fmla="*/ 14078 h 330684"/>
              <a:gd name="connsiteX33" fmla="*/ 2893573 w 3201843"/>
              <a:gd name="connsiteY33" fmla="*/ 21651 h 330684"/>
              <a:gd name="connsiteX34" fmla="*/ 2931200 w 3201843"/>
              <a:gd name="connsiteY34" fmla="*/ 11902 h 330684"/>
              <a:gd name="connsiteX35" fmla="*/ 2982000 w 3201843"/>
              <a:gd name="connsiteY35" fmla="*/ 4446 h 330684"/>
              <a:gd name="connsiteX36" fmla="*/ 3092894 w 3201843"/>
              <a:gd name="connsiteY36" fmla="*/ 10034 h 330684"/>
              <a:gd name="connsiteX37" fmla="*/ 3198668 w 3201843"/>
              <a:gd name="connsiteY37" fmla="*/ 41748 h 330684"/>
              <a:gd name="connsiteX38" fmla="*/ 3198373 w 3201843"/>
              <a:gd name="connsiteY38" fmla="*/ 330684 h 330684"/>
              <a:gd name="connsiteX39" fmla="*/ 2147 w 3201843"/>
              <a:gd name="connsiteY39" fmla="*/ 329960 h 330684"/>
              <a:gd name="connsiteX40" fmla="*/ 1971 w 3201843"/>
              <a:gd name="connsiteY40" fmla="*/ 36371 h 330684"/>
              <a:gd name="connsiteX41" fmla="*/ 52829 w 3201843"/>
              <a:gd name="connsiteY41" fmla="*/ 18149 h 330684"/>
              <a:gd name="connsiteX42" fmla="*/ 137437 w 3201843"/>
              <a:gd name="connsiteY42" fmla="*/ 20875 h 330684"/>
              <a:gd name="connsiteX43" fmla="*/ 226277 w 3201843"/>
              <a:gd name="connsiteY43" fmla="*/ 16137 h 330684"/>
              <a:gd name="connsiteX44" fmla="*/ 294483 w 3201843"/>
              <a:gd name="connsiteY44" fmla="*/ 12385 h 330684"/>
              <a:gd name="connsiteX45" fmla="*/ 357865 w 3201843"/>
              <a:gd name="connsiteY45" fmla="*/ 15243 h 330684"/>
              <a:gd name="connsiteX46" fmla="*/ 421542 w 3201843"/>
              <a:gd name="connsiteY46" fmla="*/ 16408 h 330684"/>
              <a:gd name="connsiteX47" fmla="*/ 472106 w 3201843"/>
              <a:gd name="connsiteY47" fmla="*/ 13704 h 330684"/>
              <a:gd name="connsiteX48" fmla="*/ 544486 w 3201843"/>
              <a:gd name="connsiteY48" fmla="*/ 18583 h 330684"/>
              <a:gd name="connsiteX0" fmla="*/ 544486 w 3201843"/>
              <a:gd name="connsiteY0" fmla="*/ 18583 h 330684"/>
              <a:gd name="connsiteX1" fmla="*/ 628799 w 3201843"/>
              <a:gd name="connsiteY1" fmla="*/ 15142 h 330684"/>
              <a:gd name="connsiteX2" fmla="*/ 721873 w 3201843"/>
              <a:gd name="connsiteY2" fmla="*/ 10364 h 330684"/>
              <a:gd name="connsiteX3" fmla="*/ 811185 w 3201843"/>
              <a:gd name="connsiteY3" fmla="*/ 10116 h 330684"/>
              <a:gd name="connsiteX4" fmla="*/ 878683 w 3201843"/>
              <a:gd name="connsiteY4" fmla="*/ 8330 h 330684"/>
              <a:gd name="connsiteX5" fmla="*/ 937419 w 3201843"/>
              <a:gd name="connsiteY5" fmla="*/ 1261 h 330684"/>
              <a:gd name="connsiteX6" fmla="*/ 1005506 w 3201843"/>
              <a:gd name="connsiteY6" fmla="*/ 989 h 330684"/>
              <a:gd name="connsiteX7" fmla="*/ 1086058 w 3201843"/>
              <a:gd name="connsiteY7" fmla="*/ 11398 h 330684"/>
              <a:gd name="connsiteX8" fmla="*/ 1166431 w 3201843"/>
              <a:gd name="connsiteY8" fmla="*/ 22816 h 330684"/>
              <a:gd name="connsiteX9" fmla="*/ 1250981 w 3201843"/>
              <a:gd name="connsiteY9" fmla="*/ 16136 h 330684"/>
              <a:gd name="connsiteX10" fmla="*/ 1327239 w 3201843"/>
              <a:gd name="connsiteY10" fmla="*/ 8290 h 330684"/>
              <a:gd name="connsiteX11" fmla="*/ 1403499 w 3201843"/>
              <a:gd name="connsiteY11" fmla="*/ 14077 h 330684"/>
              <a:gd name="connsiteX12" fmla="*/ 1475406 w 3201843"/>
              <a:gd name="connsiteY12" fmla="*/ 19865 h 330684"/>
              <a:gd name="connsiteX13" fmla="*/ 1585473 w 3201843"/>
              <a:gd name="connsiteY13" fmla="*/ 4718 h 330684"/>
              <a:gd name="connsiteX14" fmla="*/ 1640269 w 3201843"/>
              <a:gd name="connsiteY14" fmla="*/ 14855 h 330684"/>
              <a:gd name="connsiteX15" fmla="*/ 1708239 w 3201843"/>
              <a:gd name="connsiteY15" fmla="*/ 21147 h 330684"/>
              <a:gd name="connsiteX16" fmla="*/ 1784144 w 3201843"/>
              <a:gd name="connsiteY16" fmla="*/ 13184 h 330684"/>
              <a:gd name="connsiteX17" fmla="*/ 1856406 w 3201843"/>
              <a:gd name="connsiteY17" fmla="*/ 3553 h 330684"/>
              <a:gd name="connsiteX18" fmla="*/ 1915790 w 3201843"/>
              <a:gd name="connsiteY18" fmla="*/ 10737 h 330684"/>
              <a:gd name="connsiteX19" fmla="*/ 1962239 w 3201843"/>
              <a:gd name="connsiteY19" fmla="*/ 21651 h 330684"/>
              <a:gd name="connsiteX20" fmla="*/ 2025739 w 3201843"/>
              <a:gd name="connsiteY20" fmla="*/ 19476 h 330684"/>
              <a:gd name="connsiteX21" fmla="*/ 2084769 w 3201843"/>
              <a:gd name="connsiteY21" fmla="*/ 8951 h 330684"/>
              <a:gd name="connsiteX22" fmla="*/ 2144273 w 3201843"/>
              <a:gd name="connsiteY22" fmla="*/ 600 h 330684"/>
              <a:gd name="connsiteX23" fmla="*/ 2203362 w 3201843"/>
              <a:gd name="connsiteY23" fmla="*/ 10233 h 330684"/>
              <a:gd name="connsiteX24" fmla="*/ 2271037 w 3201843"/>
              <a:gd name="connsiteY24" fmla="*/ 20757 h 330684"/>
              <a:gd name="connsiteX25" fmla="*/ 2334477 w 3201843"/>
              <a:gd name="connsiteY25" fmla="*/ 13184 h 330684"/>
              <a:gd name="connsiteX26" fmla="*/ 2406739 w 3201843"/>
              <a:gd name="connsiteY26" fmla="*/ 4445 h 330684"/>
              <a:gd name="connsiteX27" fmla="*/ 2453306 w 3201843"/>
              <a:gd name="connsiteY27" fmla="*/ 14971 h 330684"/>
              <a:gd name="connsiteX28" fmla="*/ 2525273 w 3201843"/>
              <a:gd name="connsiteY28" fmla="*/ 19476 h 330684"/>
              <a:gd name="connsiteX29" fmla="*/ 2601060 w 3201843"/>
              <a:gd name="connsiteY29" fmla="*/ 12408 h 330684"/>
              <a:gd name="connsiteX30" fmla="*/ 2673439 w 3201843"/>
              <a:gd name="connsiteY30" fmla="*/ 4445 h 330684"/>
              <a:gd name="connsiteX31" fmla="*/ 2741232 w 3201843"/>
              <a:gd name="connsiteY31" fmla="*/ 4951 h 330684"/>
              <a:gd name="connsiteX32" fmla="*/ 2825485 w 3201843"/>
              <a:gd name="connsiteY32" fmla="*/ 14078 h 330684"/>
              <a:gd name="connsiteX33" fmla="*/ 2893573 w 3201843"/>
              <a:gd name="connsiteY33" fmla="*/ 21651 h 330684"/>
              <a:gd name="connsiteX34" fmla="*/ 2931200 w 3201843"/>
              <a:gd name="connsiteY34" fmla="*/ 11902 h 330684"/>
              <a:gd name="connsiteX35" fmla="*/ 2982000 w 3201843"/>
              <a:gd name="connsiteY35" fmla="*/ 4446 h 330684"/>
              <a:gd name="connsiteX36" fmla="*/ 3092894 w 3201843"/>
              <a:gd name="connsiteY36" fmla="*/ 10034 h 330684"/>
              <a:gd name="connsiteX37" fmla="*/ 3198668 w 3201843"/>
              <a:gd name="connsiteY37" fmla="*/ 41748 h 330684"/>
              <a:gd name="connsiteX38" fmla="*/ 3198373 w 3201843"/>
              <a:gd name="connsiteY38" fmla="*/ 330684 h 330684"/>
              <a:gd name="connsiteX39" fmla="*/ 2147 w 3201843"/>
              <a:gd name="connsiteY39" fmla="*/ 329960 h 330684"/>
              <a:gd name="connsiteX40" fmla="*/ 1971 w 3201843"/>
              <a:gd name="connsiteY40" fmla="*/ 36371 h 330684"/>
              <a:gd name="connsiteX41" fmla="*/ 52829 w 3201843"/>
              <a:gd name="connsiteY41" fmla="*/ 18149 h 330684"/>
              <a:gd name="connsiteX42" fmla="*/ 137437 w 3201843"/>
              <a:gd name="connsiteY42" fmla="*/ 20875 h 330684"/>
              <a:gd name="connsiteX43" fmla="*/ 226277 w 3201843"/>
              <a:gd name="connsiteY43" fmla="*/ 16137 h 330684"/>
              <a:gd name="connsiteX44" fmla="*/ 294483 w 3201843"/>
              <a:gd name="connsiteY44" fmla="*/ 12385 h 330684"/>
              <a:gd name="connsiteX45" fmla="*/ 357865 w 3201843"/>
              <a:gd name="connsiteY45" fmla="*/ 15243 h 330684"/>
              <a:gd name="connsiteX46" fmla="*/ 421542 w 3201843"/>
              <a:gd name="connsiteY46" fmla="*/ 16408 h 330684"/>
              <a:gd name="connsiteX47" fmla="*/ 472106 w 3201843"/>
              <a:gd name="connsiteY47" fmla="*/ 13704 h 330684"/>
              <a:gd name="connsiteX48" fmla="*/ 544486 w 3201843"/>
              <a:gd name="connsiteY48" fmla="*/ 18583 h 330684"/>
              <a:gd name="connsiteX0" fmla="*/ 544486 w 3201843"/>
              <a:gd name="connsiteY0" fmla="*/ 18583 h 330684"/>
              <a:gd name="connsiteX1" fmla="*/ 628799 w 3201843"/>
              <a:gd name="connsiteY1" fmla="*/ 15142 h 330684"/>
              <a:gd name="connsiteX2" fmla="*/ 721873 w 3201843"/>
              <a:gd name="connsiteY2" fmla="*/ 10364 h 330684"/>
              <a:gd name="connsiteX3" fmla="*/ 811185 w 3201843"/>
              <a:gd name="connsiteY3" fmla="*/ 14540 h 330684"/>
              <a:gd name="connsiteX4" fmla="*/ 878683 w 3201843"/>
              <a:gd name="connsiteY4" fmla="*/ 8330 h 330684"/>
              <a:gd name="connsiteX5" fmla="*/ 937419 w 3201843"/>
              <a:gd name="connsiteY5" fmla="*/ 1261 h 330684"/>
              <a:gd name="connsiteX6" fmla="*/ 1005506 w 3201843"/>
              <a:gd name="connsiteY6" fmla="*/ 989 h 330684"/>
              <a:gd name="connsiteX7" fmla="*/ 1086058 w 3201843"/>
              <a:gd name="connsiteY7" fmla="*/ 11398 h 330684"/>
              <a:gd name="connsiteX8" fmla="*/ 1166431 w 3201843"/>
              <a:gd name="connsiteY8" fmla="*/ 22816 h 330684"/>
              <a:gd name="connsiteX9" fmla="*/ 1250981 w 3201843"/>
              <a:gd name="connsiteY9" fmla="*/ 16136 h 330684"/>
              <a:gd name="connsiteX10" fmla="*/ 1327239 w 3201843"/>
              <a:gd name="connsiteY10" fmla="*/ 8290 h 330684"/>
              <a:gd name="connsiteX11" fmla="*/ 1403499 w 3201843"/>
              <a:gd name="connsiteY11" fmla="*/ 14077 h 330684"/>
              <a:gd name="connsiteX12" fmla="*/ 1475406 w 3201843"/>
              <a:gd name="connsiteY12" fmla="*/ 19865 h 330684"/>
              <a:gd name="connsiteX13" fmla="*/ 1585473 w 3201843"/>
              <a:gd name="connsiteY13" fmla="*/ 4718 h 330684"/>
              <a:gd name="connsiteX14" fmla="*/ 1640269 w 3201843"/>
              <a:gd name="connsiteY14" fmla="*/ 14855 h 330684"/>
              <a:gd name="connsiteX15" fmla="*/ 1708239 w 3201843"/>
              <a:gd name="connsiteY15" fmla="*/ 21147 h 330684"/>
              <a:gd name="connsiteX16" fmla="*/ 1784144 w 3201843"/>
              <a:gd name="connsiteY16" fmla="*/ 13184 h 330684"/>
              <a:gd name="connsiteX17" fmla="*/ 1856406 w 3201843"/>
              <a:gd name="connsiteY17" fmla="*/ 3553 h 330684"/>
              <a:gd name="connsiteX18" fmla="*/ 1915790 w 3201843"/>
              <a:gd name="connsiteY18" fmla="*/ 10737 h 330684"/>
              <a:gd name="connsiteX19" fmla="*/ 1962239 w 3201843"/>
              <a:gd name="connsiteY19" fmla="*/ 21651 h 330684"/>
              <a:gd name="connsiteX20" fmla="*/ 2025739 w 3201843"/>
              <a:gd name="connsiteY20" fmla="*/ 19476 h 330684"/>
              <a:gd name="connsiteX21" fmla="*/ 2084769 w 3201843"/>
              <a:gd name="connsiteY21" fmla="*/ 8951 h 330684"/>
              <a:gd name="connsiteX22" fmla="*/ 2144273 w 3201843"/>
              <a:gd name="connsiteY22" fmla="*/ 600 h 330684"/>
              <a:gd name="connsiteX23" fmla="*/ 2203362 w 3201843"/>
              <a:gd name="connsiteY23" fmla="*/ 10233 h 330684"/>
              <a:gd name="connsiteX24" fmla="*/ 2271037 w 3201843"/>
              <a:gd name="connsiteY24" fmla="*/ 20757 h 330684"/>
              <a:gd name="connsiteX25" fmla="*/ 2334477 w 3201843"/>
              <a:gd name="connsiteY25" fmla="*/ 13184 h 330684"/>
              <a:gd name="connsiteX26" fmla="*/ 2406739 w 3201843"/>
              <a:gd name="connsiteY26" fmla="*/ 4445 h 330684"/>
              <a:gd name="connsiteX27" fmla="*/ 2453306 w 3201843"/>
              <a:gd name="connsiteY27" fmla="*/ 14971 h 330684"/>
              <a:gd name="connsiteX28" fmla="*/ 2525273 w 3201843"/>
              <a:gd name="connsiteY28" fmla="*/ 19476 h 330684"/>
              <a:gd name="connsiteX29" fmla="*/ 2601060 w 3201843"/>
              <a:gd name="connsiteY29" fmla="*/ 12408 h 330684"/>
              <a:gd name="connsiteX30" fmla="*/ 2673439 w 3201843"/>
              <a:gd name="connsiteY30" fmla="*/ 4445 h 330684"/>
              <a:gd name="connsiteX31" fmla="*/ 2741232 w 3201843"/>
              <a:gd name="connsiteY31" fmla="*/ 4951 h 330684"/>
              <a:gd name="connsiteX32" fmla="*/ 2825485 w 3201843"/>
              <a:gd name="connsiteY32" fmla="*/ 14078 h 330684"/>
              <a:gd name="connsiteX33" fmla="*/ 2893573 w 3201843"/>
              <a:gd name="connsiteY33" fmla="*/ 21651 h 330684"/>
              <a:gd name="connsiteX34" fmla="*/ 2931200 w 3201843"/>
              <a:gd name="connsiteY34" fmla="*/ 11902 h 330684"/>
              <a:gd name="connsiteX35" fmla="*/ 2982000 w 3201843"/>
              <a:gd name="connsiteY35" fmla="*/ 4446 h 330684"/>
              <a:gd name="connsiteX36" fmla="*/ 3092894 w 3201843"/>
              <a:gd name="connsiteY36" fmla="*/ 10034 h 330684"/>
              <a:gd name="connsiteX37" fmla="*/ 3198668 w 3201843"/>
              <a:gd name="connsiteY37" fmla="*/ 41748 h 330684"/>
              <a:gd name="connsiteX38" fmla="*/ 3198373 w 3201843"/>
              <a:gd name="connsiteY38" fmla="*/ 330684 h 330684"/>
              <a:gd name="connsiteX39" fmla="*/ 2147 w 3201843"/>
              <a:gd name="connsiteY39" fmla="*/ 329960 h 330684"/>
              <a:gd name="connsiteX40" fmla="*/ 1971 w 3201843"/>
              <a:gd name="connsiteY40" fmla="*/ 36371 h 330684"/>
              <a:gd name="connsiteX41" fmla="*/ 52829 w 3201843"/>
              <a:gd name="connsiteY41" fmla="*/ 18149 h 330684"/>
              <a:gd name="connsiteX42" fmla="*/ 137437 w 3201843"/>
              <a:gd name="connsiteY42" fmla="*/ 20875 h 330684"/>
              <a:gd name="connsiteX43" fmla="*/ 226277 w 3201843"/>
              <a:gd name="connsiteY43" fmla="*/ 16137 h 330684"/>
              <a:gd name="connsiteX44" fmla="*/ 294483 w 3201843"/>
              <a:gd name="connsiteY44" fmla="*/ 12385 h 330684"/>
              <a:gd name="connsiteX45" fmla="*/ 357865 w 3201843"/>
              <a:gd name="connsiteY45" fmla="*/ 15243 h 330684"/>
              <a:gd name="connsiteX46" fmla="*/ 421542 w 3201843"/>
              <a:gd name="connsiteY46" fmla="*/ 16408 h 330684"/>
              <a:gd name="connsiteX47" fmla="*/ 472106 w 3201843"/>
              <a:gd name="connsiteY47" fmla="*/ 13704 h 330684"/>
              <a:gd name="connsiteX48" fmla="*/ 544486 w 3201843"/>
              <a:gd name="connsiteY48" fmla="*/ 18583 h 330684"/>
              <a:gd name="connsiteX0" fmla="*/ 544486 w 3201843"/>
              <a:gd name="connsiteY0" fmla="*/ 17990 h 330091"/>
              <a:gd name="connsiteX1" fmla="*/ 628799 w 3201843"/>
              <a:gd name="connsiteY1" fmla="*/ 14549 h 330091"/>
              <a:gd name="connsiteX2" fmla="*/ 721873 w 3201843"/>
              <a:gd name="connsiteY2" fmla="*/ 9771 h 330091"/>
              <a:gd name="connsiteX3" fmla="*/ 811185 w 3201843"/>
              <a:gd name="connsiteY3" fmla="*/ 13947 h 330091"/>
              <a:gd name="connsiteX4" fmla="*/ 878683 w 3201843"/>
              <a:gd name="connsiteY4" fmla="*/ 7737 h 330091"/>
              <a:gd name="connsiteX5" fmla="*/ 937419 w 3201843"/>
              <a:gd name="connsiteY5" fmla="*/ 5092 h 330091"/>
              <a:gd name="connsiteX6" fmla="*/ 1005506 w 3201843"/>
              <a:gd name="connsiteY6" fmla="*/ 396 h 330091"/>
              <a:gd name="connsiteX7" fmla="*/ 1086058 w 3201843"/>
              <a:gd name="connsiteY7" fmla="*/ 10805 h 330091"/>
              <a:gd name="connsiteX8" fmla="*/ 1166431 w 3201843"/>
              <a:gd name="connsiteY8" fmla="*/ 22223 h 330091"/>
              <a:gd name="connsiteX9" fmla="*/ 1250981 w 3201843"/>
              <a:gd name="connsiteY9" fmla="*/ 15543 h 330091"/>
              <a:gd name="connsiteX10" fmla="*/ 1327239 w 3201843"/>
              <a:gd name="connsiteY10" fmla="*/ 7697 h 330091"/>
              <a:gd name="connsiteX11" fmla="*/ 1403499 w 3201843"/>
              <a:gd name="connsiteY11" fmla="*/ 13484 h 330091"/>
              <a:gd name="connsiteX12" fmla="*/ 1475406 w 3201843"/>
              <a:gd name="connsiteY12" fmla="*/ 19272 h 330091"/>
              <a:gd name="connsiteX13" fmla="*/ 1585473 w 3201843"/>
              <a:gd name="connsiteY13" fmla="*/ 4125 h 330091"/>
              <a:gd name="connsiteX14" fmla="*/ 1640269 w 3201843"/>
              <a:gd name="connsiteY14" fmla="*/ 14262 h 330091"/>
              <a:gd name="connsiteX15" fmla="*/ 1708239 w 3201843"/>
              <a:gd name="connsiteY15" fmla="*/ 20554 h 330091"/>
              <a:gd name="connsiteX16" fmla="*/ 1784144 w 3201843"/>
              <a:gd name="connsiteY16" fmla="*/ 12591 h 330091"/>
              <a:gd name="connsiteX17" fmla="*/ 1856406 w 3201843"/>
              <a:gd name="connsiteY17" fmla="*/ 2960 h 330091"/>
              <a:gd name="connsiteX18" fmla="*/ 1915790 w 3201843"/>
              <a:gd name="connsiteY18" fmla="*/ 10144 h 330091"/>
              <a:gd name="connsiteX19" fmla="*/ 1962239 w 3201843"/>
              <a:gd name="connsiteY19" fmla="*/ 21058 h 330091"/>
              <a:gd name="connsiteX20" fmla="*/ 2025739 w 3201843"/>
              <a:gd name="connsiteY20" fmla="*/ 18883 h 330091"/>
              <a:gd name="connsiteX21" fmla="*/ 2084769 w 3201843"/>
              <a:gd name="connsiteY21" fmla="*/ 8358 h 330091"/>
              <a:gd name="connsiteX22" fmla="*/ 2144273 w 3201843"/>
              <a:gd name="connsiteY22" fmla="*/ 7 h 330091"/>
              <a:gd name="connsiteX23" fmla="*/ 2203362 w 3201843"/>
              <a:gd name="connsiteY23" fmla="*/ 9640 h 330091"/>
              <a:gd name="connsiteX24" fmla="*/ 2271037 w 3201843"/>
              <a:gd name="connsiteY24" fmla="*/ 20164 h 330091"/>
              <a:gd name="connsiteX25" fmla="*/ 2334477 w 3201843"/>
              <a:gd name="connsiteY25" fmla="*/ 12591 h 330091"/>
              <a:gd name="connsiteX26" fmla="*/ 2406739 w 3201843"/>
              <a:gd name="connsiteY26" fmla="*/ 3852 h 330091"/>
              <a:gd name="connsiteX27" fmla="*/ 2453306 w 3201843"/>
              <a:gd name="connsiteY27" fmla="*/ 14378 h 330091"/>
              <a:gd name="connsiteX28" fmla="*/ 2525273 w 3201843"/>
              <a:gd name="connsiteY28" fmla="*/ 18883 h 330091"/>
              <a:gd name="connsiteX29" fmla="*/ 2601060 w 3201843"/>
              <a:gd name="connsiteY29" fmla="*/ 11815 h 330091"/>
              <a:gd name="connsiteX30" fmla="*/ 2673439 w 3201843"/>
              <a:gd name="connsiteY30" fmla="*/ 3852 h 330091"/>
              <a:gd name="connsiteX31" fmla="*/ 2741232 w 3201843"/>
              <a:gd name="connsiteY31" fmla="*/ 4358 h 330091"/>
              <a:gd name="connsiteX32" fmla="*/ 2825485 w 3201843"/>
              <a:gd name="connsiteY32" fmla="*/ 13485 h 330091"/>
              <a:gd name="connsiteX33" fmla="*/ 2893573 w 3201843"/>
              <a:gd name="connsiteY33" fmla="*/ 21058 h 330091"/>
              <a:gd name="connsiteX34" fmla="*/ 2931200 w 3201843"/>
              <a:gd name="connsiteY34" fmla="*/ 11309 h 330091"/>
              <a:gd name="connsiteX35" fmla="*/ 2982000 w 3201843"/>
              <a:gd name="connsiteY35" fmla="*/ 3853 h 330091"/>
              <a:gd name="connsiteX36" fmla="*/ 3092894 w 3201843"/>
              <a:gd name="connsiteY36" fmla="*/ 9441 h 330091"/>
              <a:gd name="connsiteX37" fmla="*/ 3198668 w 3201843"/>
              <a:gd name="connsiteY37" fmla="*/ 41155 h 330091"/>
              <a:gd name="connsiteX38" fmla="*/ 3198373 w 3201843"/>
              <a:gd name="connsiteY38" fmla="*/ 330091 h 330091"/>
              <a:gd name="connsiteX39" fmla="*/ 2147 w 3201843"/>
              <a:gd name="connsiteY39" fmla="*/ 329367 h 330091"/>
              <a:gd name="connsiteX40" fmla="*/ 1971 w 3201843"/>
              <a:gd name="connsiteY40" fmla="*/ 35778 h 330091"/>
              <a:gd name="connsiteX41" fmla="*/ 52829 w 3201843"/>
              <a:gd name="connsiteY41" fmla="*/ 17556 h 330091"/>
              <a:gd name="connsiteX42" fmla="*/ 137437 w 3201843"/>
              <a:gd name="connsiteY42" fmla="*/ 20282 h 330091"/>
              <a:gd name="connsiteX43" fmla="*/ 226277 w 3201843"/>
              <a:gd name="connsiteY43" fmla="*/ 15544 h 330091"/>
              <a:gd name="connsiteX44" fmla="*/ 294483 w 3201843"/>
              <a:gd name="connsiteY44" fmla="*/ 11792 h 330091"/>
              <a:gd name="connsiteX45" fmla="*/ 357865 w 3201843"/>
              <a:gd name="connsiteY45" fmla="*/ 14650 h 330091"/>
              <a:gd name="connsiteX46" fmla="*/ 421542 w 3201843"/>
              <a:gd name="connsiteY46" fmla="*/ 15815 h 330091"/>
              <a:gd name="connsiteX47" fmla="*/ 472106 w 3201843"/>
              <a:gd name="connsiteY47" fmla="*/ 13111 h 330091"/>
              <a:gd name="connsiteX48" fmla="*/ 544486 w 3201843"/>
              <a:gd name="connsiteY48" fmla="*/ 17990 h 330091"/>
              <a:gd name="connsiteX0" fmla="*/ 544486 w 3201843"/>
              <a:gd name="connsiteY0" fmla="*/ 17990 h 330091"/>
              <a:gd name="connsiteX1" fmla="*/ 628799 w 3201843"/>
              <a:gd name="connsiteY1" fmla="*/ 14549 h 330091"/>
              <a:gd name="connsiteX2" fmla="*/ 721873 w 3201843"/>
              <a:gd name="connsiteY2" fmla="*/ 9771 h 330091"/>
              <a:gd name="connsiteX3" fmla="*/ 811185 w 3201843"/>
              <a:gd name="connsiteY3" fmla="*/ 13947 h 330091"/>
              <a:gd name="connsiteX4" fmla="*/ 878683 w 3201843"/>
              <a:gd name="connsiteY4" fmla="*/ 7737 h 330091"/>
              <a:gd name="connsiteX5" fmla="*/ 937419 w 3201843"/>
              <a:gd name="connsiteY5" fmla="*/ 5092 h 330091"/>
              <a:gd name="connsiteX6" fmla="*/ 1014091 w 3201843"/>
              <a:gd name="connsiteY6" fmla="*/ 9244 h 330091"/>
              <a:gd name="connsiteX7" fmla="*/ 1086058 w 3201843"/>
              <a:gd name="connsiteY7" fmla="*/ 10805 h 330091"/>
              <a:gd name="connsiteX8" fmla="*/ 1166431 w 3201843"/>
              <a:gd name="connsiteY8" fmla="*/ 22223 h 330091"/>
              <a:gd name="connsiteX9" fmla="*/ 1250981 w 3201843"/>
              <a:gd name="connsiteY9" fmla="*/ 15543 h 330091"/>
              <a:gd name="connsiteX10" fmla="*/ 1327239 w 3201843"/>
              <a:gd name="connsiteY10" fmla="*/ 7697 h 330091"/>
              <a:gd name="connsiteX11" fmla="*/ 1403499 w 3201843"/>
              <a:gd name="connsiteY11" fmla="*/ 13484 h 330091"/>
              <a:gd name="connsiteX12" fmla="*/ 1475406 w 3201843"/>
              <a:gd name="connsiteY12" fmla="*/ 19272 h 330091"/>
              <a:gd name="connsiteX13" fmla="*/ 1585473 w 3201843"/>
              <a:gd name="connsiteY13" fmla="*/ 4125 h 330091"/>
              <a:gd name="connsiteX14" fmla="*/ 1640269 w 3201843"/>
              <a:gd name="connsiteY14" fmla="*/ 14262 h 330091"/>
              <a:gd name="connsiteX15" fmla="*/ 1708239 w 3201843"/>
              <a:gd name="connsiteY15" fmla="*/ 20554 h 330091"/>
              <a:gd name="connsiteX16" fmla="*/ 1784144 w 3201843"/>
              <a:gd name="connsiteY16" fmla="*/ 12591 h 330091"/>
              <a:gd name="connsiteX17" fmla="*/ 1856406 w 3201843"/>
              <a:gd name="connsiteY17" fmla="*/ 2960 h 330091"/>
              <a:gd name="connsiteX18" fmla="*/ 1915790 w 3201843"/>
              <a:gd name="connsiteY18" fmla="*/ 10144 h 330091"/>
              <a:gd name="connsiteX19" fmla="*/ 1962239 w 3201843"/>
              <a:gd name="connsiteY19" fmla="*/ 21058 h 330091"/>
              <a:gd name="connsiteX20" fmla="*/ 2025739 w 3201843"/>
              <a:gd name="connsiteY20" fmla="*/ 18883 h 330091"/>
              <a:gd name="connsiteX21" fmla="*/ 2084769 w 3201843"/>
              <a:gd name="connsiteY21" fmla="*/ 8358 h 330091"/>
              <a:gd name="connsiteX22" fmla="*/ 2144273 w 3201843"/>
              <a:gd name="connsiteY22" fmla="*/ 7 h 330091"/>
              <a:gd name="connsiteX23" fmla="*/ 2203362 w 3201843"/>
              <a:gd name="connsiteY23" fmla="*/ 9640 h 330091"/>
              <a:gd name="connsiteX24" fmla="*/ 2271037 w 3201843"/>
              <a:gd name="connsiteY24" fmla="*/ 20164 h 330091"/>
              <a:gd name="connsiteX25" fmla="*/ 2334477 w 3201843"/>
              <a:gd name="connsiteY25" fmla="*/ 12591 h 330091"/>
              <a:gd name="connsiteX26" fmla="*/ 2406739 w 3201843"/>
              <a:gd name="connsiteY26" fmla="*/ 3852 h 330091"/>
              <a:gd name="connsiteX27" fmla="*/ 2453306 w 3201843"/>
              <a:gd name="connsiteY27" fmla="*/ 14378 h 330091"/>
              <a:gd name="connsiteX28" fmla="*/ 2525273 w 3201843"/>
              <a:gd name="connsiteY28" fmla="*/ 18883 h 330091"/>
              <a:gd name="connsiteX29" fmla="*/ 2601060 w 3201843"/>
              <a:gd name="connsiteY29" fmla="*/ 11815 h 330091"/>
              <a:gd name="connsiteX30" fmla="*/ 2673439 w 3201843"/>
              <a:gd name="connsiteY30" fmla="*/ 3852 h 330091"/>
              <a:gd name="connsiteX31" fmla="*/ 2741232 w 3201843"/>
              <a:gd name="connsiteY31" fmla="*/ 4358 h 330091"/>
              <a:gd name="connsiteX32" fmla="*/ 2825485 w 3201843"/>
              <a:gd name="connsiteY32" fmla="*/ 13485 h 330091"/>
              <a:gd name="connsiteX33" fmla="*/ 2893573 w 3201843"/>
              <a:gd name="connsiteY33" fmla="*/ 21058 h 330091"/>
              <a:gd name="connsiteX34" fmla="*/ 2931200 w 3201843"/>
              <a:gd name="connsiteY34" fmla="*/ 11309 h 330091"/>
              <a:gd name="connsiteX35" fmla="*/ 2982000 w 3201843"/>
              <a:gd name="connsiteY35" fmla="*/ 3853 h 330091"/>
              <a:gd name="connsiteX36" fmla="*/ 3092894 w 3201843"/>
              <a:gd name="connsiteY36" fmla="*/ 9441 h 330091"/>
              <a:gd name="connsiteX37" fmla="*/ 3198668 w 3201843"/>
              <a:gd name="connsiteY37" fmla="*/ 41155 h 330091"/>
              <a:gd name="connsiteX38" fmla="*/ 3198373 w 3201843"/>
              <a:gd name="connsiteY38" fmla="*/ 330091 h 330091"/>
              <a:gd name="connsiteX39" fmla="*/ 2147 w 3201843"/>
              <a:gd name="connsiteY39" fmla="*/ 329367 h 330091"/>
              <a:gd name="connsiteX40" fmla="*/ 1971 w 3201843"/>
              <a:gd name="connsiteY40" fmla="*/ 35778 h 330091"/>
              <a:gd name="connsiteX41" fmla="*/ 52829 w 3201843"/>
              <a:gd name="connsiteY41" fmla="*/ 17556 h 330091"/>
              <a:gd name="connsiteX42" fmla="*/ 137437 w 3201843"/>
              <a:gd name="connsiteY42" fmla="*/ 20282 h 330091"/>
              <a:gd name="connsiteX43" fmla="*/ 226277 w 3201843"/>
              <a:gd name="connsiteY43" fmla="*/ 15544 h 330091"/>
              <a:gd name="connsiteX44" fmla="*/ 294483 w 3201843"/>
              <a:gd name="connsiteY44" fmla="*/ 11792 h 330091"/>
              <a:gd name="connsiteX45" fmla="*/ 357865 w 3201843"/>
              <a:gd name="connsiteY45" fmla="*/ 14650 h 330091"/>
              <a:gd name="connsiteX46" fmla="*/ 421542 w 3201843"/>
              <a:gd name="connsiteY46" fmla="*/ 15815 h 330091"/>
              <a:gd name="connsiteX47" fmla="*/ 472106 w 3201843"/>
              <a:gd name="connsiteY47" fmla="*/ 13111 h 330091"/>
              <a:gd name="connsiteX48" fmla="*/ 544486 w 3201843"/>
              <a:gd name="connsiteY48" fmla="*/ 17990 h 330091"/>
              <a:gd name="connsiteX0" fmla="*/ 544486 w 3201843"/>
              <a:gd name="connsiteY0" fmla="*/ 17990 h 330091"/>
              <a:gd name="connsiteX1" fmla="*/ 628799 w 3201843"/>
              <a:gd name="connsiteY1" fmla="*/ 14549 h 330091"/>
              <a:gd name="connsiteX2" fmla="*/ 721873 w 3201843"/>
              <a:gd name="connsiteY2" fmla="*/ 9771 h 330091"/>
              <a:gd name="connsiteX3" fmla="*/ 811185 w 3201843"/>
              <a:gd name="connsiteY3" fmla="*/ 13947 h 330091"/>
              <a:gd name="connsiteX4" fmla="*/ 878683 w 3201843"/>
              <a:gd name="connsiteY4" fmla="*/ 7737 h 330091"/>
              <a:gd name="connsiteX5" fmla="*/ 937419 w 3201843"/>
              <a:gd name="connsiteY5" fmla="*/ 5092 h 330091"/>
              <a:gd name="connsiteX6" fmla="*/ 1014091 w 3201843"/>
              <a:gd name="connsiteY6" fmla="*/ 9244 h 330091"/>
              <a:gd name="connsiteX7" fmla="*/ 1090350 w 3201843"/>
              <a:gd name="connsiteY7" fmla="*/ 14123 h 330091"/>
              <a:gd name="connsiteX8" fmla="*/ 1166431 w 3201843"/>
              <a:gd name="connsiteY8" fmla="*/ 22223 h 330091"/>
              <a:gd name="connsiteX9" fmla="*/ 1250981 w 3201843"/>
              <a:gd name="connsiteY9" fmla="*/ 15543 h 330091"/>
              <a:gd name="connsiteX10" fmla="*/ 1327239 w 3201843"/>
              <a:gd name="connsiteY10" fmla="*/ 7697 h 330091"/>
              <a:gd name="connsiteX11" fmla="*/ 1403499 w 3201843"/>
              <a:gd name="connsiteY11" fmla="*/ 13484 h 330091"/>
              <a:gd name="connsiteX12" fmla="*/ 1475406 w 3201843"/>
              <a:gd name="connsiteY12" fmla="*/ 19272 h 330091"/>
              <a:gd name="connsiteX13" fmla="*/ 1585473 w 3201843"/>
              <a:gd name="connsiteY13" fmla="*/ 4125 h 330091"/>
              <a:gd name="connsiteX14" fmla="*/ 1640269 w 3201843"/>
              <a:gd name="connsiteY14" fmla="*/ 14262 h 330091"/>
              <a:gd name="connsiteX15" fmla="*/ 1708239 w 3201843"/>
              <a:gd name="connsiteY15" fmla="*/ 20554 h 330091"/>
              <a:gd name="connsiteX16" fmla="*/ 1784144 w 3201843"/>
              <a:gd name="connsiteY16" fmla="*/ 12591 h 330091"/>
              <a:gd name="connsiteX17" fmla="*/ 1856406 w 3201843"/>
              <a:gd name="connsiteY17" fmla="*/ 2960 h 330091"/>
              <a:gd name="connsiteX18" fmla="*/ 1915790 w 3201843"/>
              <a:gd name="connsiteY18" fmla="*/ 10144 h 330091"/>
              <a:gd name="connsiteX19" fmla="*/ 1962239 w 3201843"/>
              <a:gd name="connsiteY19" fmla="*/ 21058 h 330091"/>
              <a:gd name="connsiteX20" fmla="*/ 2025739 w 3201843"/>
              <a:gd name="connsiteY20" fmla="*/ 18883 h 330091"/>
              <a:gd name="connsiteX21" fmla="*/ 2084769 w 3201843"/>
              <a:gd name="connsiteY21" fmla="*/ 8358 h 330091"/>
              <a:gd name="connsiteX22" fmla="*/ 2144273 w 3201843"/>
              <a:gd name="connsiteY22" fmla="*/ 7 h 330091"/>
              <a:gd name="connsiteX23" fmla="*/ 2203362 w 3201843"/>
              <a:gd name="connsiteY23" fmla="*/ 9640 h 330091"/>
              <a:gd name="connsiteX24" fmla="*/ 2271037 w 3201843"/>
              <a:gd name="connsiteY24" fmla="*/ 20164 h 330091"/>
              <a:gd name="connsiteX25" fmla="*/ 2334477 w 3201843"/>
              <a:gd name="connsiteY25" fmla="*/ 12591 h 330091"/>
              <a:gd name="connsiteX26" fmla="*/ 2406739 w 3201843"/>
              <a:gd name="connsiteY26" fmla="*/ 3852 h 330091"/>
              <a:gd name="connsiteX27" fmla="*/ 2453306 w 3201843"/>
              <a:gd name="connsiteY27" fmla="*/ 14378 h 330091"/>
              <a:gd name="connsiteX28" fmla="*/ 2525273 w 3201843"/>
              <a:gd name="connsiteY28" fmla="*/ 18883 h 330091"/>
              <a:gd name="connsiteX29" fmla="*/ 2601060 w 3201843"/>
              <a:gd name="connsiteY29" fmla="*/ 11815 h 330091"/>
              <a:gd name="connsiteX30" fmla="*/ 2673439 w 3201843"/>
              <a:gd name="connsiteY30" fmla="*/ 3852 h 330091"/>
              <a:gd name="connsiteX31" fmla="*/ 2741232 w 3201843"/>
              <a:gd name="connsiteY31" fmla="*/ 4358 h 330091"/>
              <a:gd name="connsiteX32" fmla="*/ 2825485 w 3201843"/>
              <a:gd name="connsiteY32" fmla="*/ 13485 h 330091"/>
              <a:gd name="connsiteX33" fmla="*/ 2893573 w 3201843"/>
              <a:gd name="connsiteY33" fmla="*/ 21058 h 330091"/>
              <a:gd name="connsiteX34" fmla="*/ 2931200 w 3201843"/>
              <a:gd name="connsiteY34" fmla="*/ 11309 h 330091"/>
              <a:gd name="connsiteX35" fmla="*/ 2982000 w 3201843"/>
              <a:gd name="connsiteY35" fmla="*/ 3853 h 330091"/>
              <a:gd name="connsiteX36" fmla="*/ 3092894 w 3201843"/>
              <a:gd name="connsiteY36" fmla="*/ 9441 h 330091"/>
              <a:gd name="connsiteX37" fmla="*/ 3198668 w 3201843"/>
              <a:gd name="connsiteY37" fmla="*/ 41155 h 330091"/>
              <a:gd name="connsiteX38" fmla="*/ 3198373 w 3201843"/>
              <a:gd name="connsiteY38" fmla="*/ 330091 h 330091"/>
              <a:gd name="connsiteX39" fmla="*/ 2147 w 3201843"/>
              <a:gd name="connsiteY39" fmla="*/ 329367 h 330091"/>
              <a:gd name="connsiteX40" fmla="*/ 1971 w 3201843"/>
              <a:gd name="connsiteY40" fmla="*/ 35778 h 330091"/>
              <a:gd name="connsiteX41" fmla="*/ 52829 w 3201843"/>
              <a:gd name="connsiteY41" fmla="*/ 17556 h 330091"/>
              <a:gd name="connsiteX42" fmla="*/ 137437 w 3201843"/>
              <a:gd name="connsiteY42" fmla="*/ 20282 h 330091"/>
              <a:gd name="connsiteX43" fmla="*/ 226277 w 3201843"/>
              <a:gd name="connsiteY43" fmla="*/ 15544 h 330091"/>
              <a:gd name="connsiteX44" fmla="*/ 294483 w 3201843"/>
              <a:gd name="connsiteY44" fmla="*/ 11792 h 330091"/>
              <a:gd name="connsiteX45" fmla="*/ 357865 w 3201843"/>
              <a:gd name="connsiteY45" fmla="*/ 14650 h 330091"/>
              <a:gd name="connsiteX46" fmla="*/ 421542 w 3201843"/>
              <a:gd name="connsiteY46" fmla="*/ 15815 h 330091"/>
              <a:gd name="connsiteX47" fmla="*/ 472106 w 3201843"/>
              <a:gd name="connsiteY47" fmla="*/ 13111 h 330091"/>
              <a:gd name="connsiteX48" fmla="*/ 544486 w 3201843"/>
              <a:gd name="connsiteY48" fmla="*/ 17990 h 330091"/>
              <a:gd name="connsiteX0" fmla="*/ 544486 w 3201843"/>
              <a:gd name="connsiteY0" fmla="*/ 17990 h 330091"/>
              <a:gd name="connsiteX1" fmla="*/ 628799 w 3201843"/>
              <a:gd name="connsiteY1" fmla="*/ 14549 h 330091"/>
              <a:gd name="connsiteX2" fmla="*/ 721873 w 3201843"/>
              <a:gd name="connsiteY2" fmla="*/ 9771 h 330091"/>
              <a:gd name="connsiteX3" fmla="*/ 811185 w 3201843"/>
              <a:gd name="connsiteY3" fmla="*/ 13947 h 330091"/>
              <a:gd name="connsiteX4" fmla="*/ 878683 w 3201843"/>
              <a:gd name="connsiteY4" fmla="*/ 7737 h 330091"/>
              <a:gd name="connsiteX5" fmla="*/ 937419 w 3201843"/>
              <a:gd name="connsiteY5" fmla="*/ 5092 h 330091"/>
              <a:gd name="connsiteX6" fmla="*/ 1014091 w 3201843"/>
              <a:gd name="connsiteY6" fmla="*/ 9244 h 330091"/>
              <a:gd name="connsiteX7" fmla="*/ 1090350 w 3201843"/>
              <a:gd name="connsiteY7" fmla="*/ 14123 h 330091"/>
              <a:gd name="connsiteX8" fmla="*/ 1166431 w 3201843"/>
              <a:gd name="connsiteY8" fmla="*/ 18905 h 330091"/>
              <a:gd name="connsiteX9" fmla="*/ 1250981 w 3201843"/>
              <a:gd name="connsiteY9" fmla="*/ 15543 h 330091"/>
              <a:gd name="connsiteX10" fmla="*/ 1327239 w 3201843"/>
              <a:gd name="connsiteY10" fmla="*/ 7697 h 330091"/>
              <a:gd name="connsiteX11" fmla="*/ 1403499 w 3201843"/>
              <a:gd name="connsiteY11" fmla="*/ 13484 h 330091"/>
              <a:gd name="connsiteX12" fmla="*/ 1475406 w 3201843"/>
              <a:gd name="connsiteY12" fmla="*/ 19272 h 330091"/>
              <a:gd name="connsiteX13" fmla="*/ 1585473 w 3201843"/>
              <a:gd name="connsiteY13" fmla="*/ 4125 h 330091"/>
              <a:gd name="connsiteX14" fmla="*/ 1640269 w 3201843"/>
              <a:gd name="connsiteY14" fmla="*/ 14262 h 330091"/>
              <a:gd name="connsiteX15" fmla="*/ 1708239 w 3201843"/>
              <a:gd name="connsiteY15" fmla="*/ 20554 h 330091"/>
              <a:gd name="connsiteX16" fmla="*/ 1784144 w 3201843"/>
              <a:gd name="connsiteY16" fmla="*/ 12591 h 330091"/>
              <a:gd name="connsiteX17" fmla="*/ 1856406 w 3201843"/>
              <a:gd name="connsiteY17" fmla="*/ 2960 h 330091"/>
              <a:gd name="connsiteX18" fmla="*/ 1915790 w 3201843"/>
              <a:gd name="connsiteY18" fmla="*/ 10144 h 330091"/>
              <a:gd name="connsiteX19" fmla="*/ 1962239 w 3201843"/>
              <a:gd name="connsiteY19" fmla="*/ 21058 h 330091"/>
              <a:gd name="connsiteX20" fmla="*/ 2025739 w 3201843"/>
              <a:gd name="connsiteY20" fmla="*/ 18883 h 330091"/>
              <a:gd name="connsiteX21" fmla="*/ 2084769 w 3201843"/>
              <a:gd name="connsiteY21" fmla="*/ 8358 h 330091"/>
              <a:gd name="connsiteX22" fmla="*/ 2144273 w 3201843"/>
              <a:gd name="connsiteY22" fmla="*/ 7 h 330091"/>
              <a:gd name="connsiteX23" fmla="*/ 2203362 w 3201843"/>
              <a:gd name="connsiteY23" fmla="*/ 9640 h 330091"/>
              <a:gd name="connsiteX24" fmla="*/ 2271037 w 3201843"/>
              <a:gd name="connsiteY24" fmla="*/ 20164 h 330091"/>
              <a:gd name="connsiteX25" fmla="*/ 2334477 w 3201843"/>
              <a:gd name="connsiteY25" fmla="*/ 12591 h 330091"/>
              <a:gd name="connsiteX26" fmla="*/ 2406739 w 3201843"/>
              <a:gd name="connsiteY26" fmla="*/ 3852 h 330091"/>
              <a:gd name="connsiteX27" fmla="*/ 2453306 w 3201843"/>
              <a:gd name="connsiteY27" fmla="*/ 14378 h 330091"/>
              <a:gd name="connsiteX28" fmla="*/ 2525273 w 3201843"/>
              <a:gd name="connsiteY28" fmla="*/ 18883 h 330091"/>
              <a:gd name="connsiteX29" fmla="*/ 2601060 w 3201843"/>
              <a:gd name="connsiteY29" fmla="*/ 11815 h 330091"/>
              <a:gd name="connsiteX30" fmla="*/ 2673439 w 3201843"/>
              <a:gd name="connsiteY30" fmla="*/ 3852 h 330091"/>
              <a:gd name="connsiteX31" fmla="*/ 2741232 w 3201843"/>
              <a:gd name="connsiteY31" fmla="*/ 4358 h 330091"/>
              <a:gd name="connsiteX32" fmla="*/ 2825485 w 3201843"/>
              <a:gd name="connsiteY32" fmla="*/ 13485 h 330091"/>
              <a:gd name="connsiteX33" fmla="*/ 2893573 w 3201843"/>
              <a:gd name="connsiteY33" fmla="*/ 21058 h 330091"/>
              <a:gd name="connsiteX34" fmla="*/ 2931200 w 3201843"/>
              <a:gd name="connsiteY34" fmla="*/ 11309 h 330091"/>
              <a:gd name="connsiteX35" fmla="*/ 2982000 w 3201843"/>
              <a:gd name="connsiteY35" fmla="*/ 3853 h 330091"/>
              <a:gd name="connsiteX36" fmla="*/ 3092894 w 3201843"/>
              <a:gd name="connsiteY36" fmla="*/ 9441 h 330091"/>
              <a:gd name="connsiteX37" fmla="*/ 3198668 w 3201843"/>
              <a:gd name="connsiteY37" fmla="*/ 41155 h 330091"/>
              <a:gd name="connsiteX38" fmla="*/ 3198373 w 3201843"/>
              <a:gd name="connsiteY38" fmla="*/ 330091 h 330091"/>
              <a:gd name="connsiteX39" fmla="*/ 2147 w 3201843"/>
              <a:gd name="connsiteY39" fmla="*/ 329367 h 330091"/>
              <a:gd name="connsiteX40" fmla="*/ 1971 w 3201843"/>
              <a:gd name="connsiteY40" fmla="*/ 35778 h 330091"/>
              <a:gd name="connsiteX41" fmla="*/ 52829 w 3201843"/>
              <a:gd name="connsiteY41" fmla="*/ 17556 h 330091"/>
              <a:gd name="connsiteX42" fmla="*/ 137437 w 3201843"/>
              <a:gd name="connsiteY42" fmla="*/ 20282 h 330091"/>
              <a:gd name="connsiteX43" fmla="*/ 226277 w 3201843"/>
              <a:gd name="connsiteY43" fmla="*/ 15544 h 330091"/>
              <a:gd name="connsiteX44" fmla="*/ 294483 w 3201843"/>
              <a:gd name="connsiteY44" fmla="*/ 11792 h 330091"/>
              <a:gd name="connsiteX45" fmla="*/ 357865 w 3201843"/>
              <a:gd name="connsiteY45" fmla="*/ 14650 h 330091"/>
              <a:gd name="connsiteX46" fmla="*/ 421542 w 3201843"/>
              <a:gd name="connsiteY46" fmla="*/ 15815 h 330091"/>
              <a:gd name="connsiteX47" fmla="*/ 472106 w 3201843"/>
              <a:gd name="connsiteY47" fmla="*/ 13111 h 330091"/>
              <a:gd name="connsiteX48" fmla="*/ 544486 w 3201843"/>
              <a:gd name="connsiteY48" fmla="*/ 17990 h 330091"/>
              <a:gd name="connsiteX0" fmla="*/ 544486 w 3201843"/>
              <a:gd name="connsiteY0" fmla="*/ 17990 h 330091"/>
              <a:gd name="connsiteX1" fmla="*/ 628799 w 3201843"/>
              <a:gd name="connsiteY1" fmla="*/ 14549 h 330091"/>
              <a:gd name="connsiteX2" fmla="*/ 721873 w 3201843"/>
              <a:gd name="connsiteY2" fmla="*/ 9771 h 330091"/>
              <a:gd name="connsiteX3" fmla="*/ 811185 w 3201843"/>
              <a:gd name="connsiteY3" fmla="*/ 13947 h 330091"/>
              <a:gd name="connsiteX4" fmla="*/ 878683 w 3201843"/>
              <a:gd name="connsiteY4" fmla="*/ 7737 h 330091"/>
              <a:gd name="connsiteX5" fmla="*/ 937419 w 3201843"/>
              <a:gd name="connsiteY5" fmla="*/ 5092 h 330091"/>
              <a:gd name="connsiteX6" fmla="*/ 1014091 w 3201843"/>
              <a:gd name="connsiteY6" fmla="*/ 9244 h 330091"/>
              <a:gd name="connsiteX7" fmla="*/ 1090350 w 3201843"/>
              <a:gd name="connsiteY7" fmla="*/ 14123 h 330091"/>
              <a:gd name="connsiteX8" fmla="*/ 1166431 w 3201843"/>
              <a:gd name="connsiteY8" fmla="*/ 18905 h 330091"/>
              <a:gd name="connsiteX9" fmla="*/ 1250981 w 3201843"/>
              <a:gd name="connsiteY9" fmla="*/ 15543 h 330091"/>
              <a:gd name="connsiteX10" fmla="*/ 1327239 w 3201843"/>
              <a:gd name="connsiteY10" fmla="*/ 12121 h 330091"/>
              <a:gd name="connsiteX11" fmla="*/ 1403499 w 3201843"/>
              <a:gd name="connsiteY11" fmla="*/ 13484 h 330091"/>
              <a:gd name="connsiteX12" fmla="*/ 1475406 w 3201843"/>
              <a:gd name="connsiteY12" fmla="*/ 19272 h 330091"/>
              <a:gd name="connsiteX13" fmla="*/ 1585473 w 3201843"/>
              <a:gd name="connsiteY13" fmla="*/ 4125 h 330091"/>
              <a:gd name="connsiteX14" fmla="*/ 1640269 w 3201843"/>
              <a:gd name="connsiteY14" fmla="*/ 14262 h 330091"/>
              <a:gd name="connsiteX15" fmla="*/ 1708239 w 3201843"/>
              <a:gd name="connsiteY15" fmla="*/ 20554 h 330091"/>
              <a:gd name="connsiteX16" fmla="*/ 1784144 w 3201843"/>
              <a:gd name="connsiteY16" fmla="*/ 12591 h 330091"/>
              <a:gd name="connsiteX17" fmla="*/ 1856406 w 3201843"/>
              <a:gd name="connsiteY17" fmla="*/ 2960 h 330091"/>
              <a:gd name="connsiteX18" fmla="*/ 1915790 w 3201843"/>
              <a:gd name="connsiteY18" fmla="*/ 10144 h 330091"/>
              <a:gd name="connsiteX19" fmla="*/ 1962239 w 3201843"/>
              <a:gd name="connsiteY19" fmla="*/ 21058 h 330091"/>
              <a:gd name="connsiteX20" fmla="*/ 2025739 w 3201843"/>
              <a:gd name="connsiteY20" fmla="*/ 18883 h 330091"/>
              <a:gd name="connsiteX21" fmla="*/ 2084769 w 3201843"/>
              <a:gd name="connsiteY21" fmla="*/ 8358 h 330091"/>
              <a:gd name="connsiteX22" fmla="*/ 2144273 w 3201843"/>
              <a:gd name="connsiteY22" fmla="*/ 7 h 330091"/>
              <a:gd name="connsiteX23" fmla="*/ 2203362 w 3201843"/>
              <a:gd name="connsiteY23" fmla="*/ 9640 h 330091"/>
              <a:gd name="connsiteX24" fmla="*/ 2271037 w 3201843"/>
              <a:gd name="connsiteY24" fmla="*/ 20164 h 330091"/>
              <a:gd name="connsiteX25" fmla="*/ 2334477 w 3201843"/>
              <a:gd name="connsiteY25" fmla="*/ 12591 h 330091"/>
              <a:gd name="connsiteX26" fmla="*/ 2406739 w 3201843"/>
              <a:gd name="connsiteY26" fmla="*/ 3852 h 330091"/>
              <a:gd name="connsiteX27" fmla="*/ 2453306 w 3201843"/>
              <a:gd name="connsiteY27" fmla="*/ 14378 h 330091"/>
              <a:gd name="connsiteX28" fmla="*/ 2525273 w 3201843"/>
              <a:gd name="connsiteY28" fmla="*/ 18883 h 330091"/>
              <a:gd name="connsiteX29" fmla="*/ 2601060 w 3201843"/>
              <a:gd name="connsiteY29" fmla="*/ 11815 h 330091"/>
              <a:gd name="connsiteX30" fmla="*/ 2673439 w 3201843"/>
              <a:gd name="connsiteY30" fmla="*/ 3852 h 330091"/>
              <a:gd name="connsiteX31" fmla="*/ 2741232 w 3201843"/>
              <a:gd name="connsiteY31" fmla="*/ 4358 h 330091"/>
              <a:gd name="connsiteX32" fmla="*/ 2825485 w 3201843"/>
              <a:gd name="connsiteY32" fmla="*/ 13485 h 330091"/>
              <a:gd name="connsiteX33" fmla="*/ 2893573 w 3201843"/>
              <a:gd name="connsiteY33" fmla="*/ 21058 h 330091"/>
              <a:gd name="connsiteX34" fmla="*/ 2931200 w 3201843"/>
              <a:gd name="connsiteY34" fmla="*/ 11309 h 330091"/>
              <a:gd name="connsiteX35" fmla="*/ 2982000 w 3201843"/>
              <a:gd name="connsiteY35" fmla="*/ 3853 h 330091"/>
              <a:gd name="connsiteX36" fmla="*/ 3092894 w 3201843"/>
              <a:gd name="connsiteY36" fmla="*/ 9441 h 330091"/>
              <a:gd name="connsiteX37" fmla="*/ 3198668 w 3201843"/>
              <a:gd name="connsiteY37" fmla="*/ 41155 h 330091"/>
              <a:gd name="connsiteX38" fmla="*/ 3198373 w 3201843"/>
              <a:gd name="connsiteY38" fmla="*/ 330091 h 330091"/>
              <a:gd name="connsiteX39" fmla="*/ 2147 w 3201843"/>
              <a:gd name="connsiteY39" fmla="*/ 329367 h 330091"/>
              <a:gd name="connsiteX40" fmla="*/ 1971 w 3201843"/>
              <a:gd name="connsiteY40" fmla="*/ 35778 h 330091"/>
              <a:gd name="connsiteX41" fmla="*/ 52829 w 3201843"/>
              <a:gd name="connsiteY41" fmla="*/ 17556 h 330091"/>
              <a:gd name="connsiteX42" fmla="*/ 137437 w 3201843"/>
              <a:gd name="connsiteY42" fmla="*/ 20282 h 330091"/>
              <a:gd name="connsiteX43" fmla="*/ 226277 w 3201843"/>
              <a:gd name="connsiteY43" fmla="*/ 15544 h 330091"/>
              <a:gd name="connsiteX44" fmla="*/ 294483 w 3201843"/>
              <a:gd name="connsiteY44" fmla="*/ 11792 h 330091"/>
              <a:gd name="connsiteX45" fmla="*/ 357865 w 3201843"/>
              <a:gd name="connsiteY45" fmla="*/ 14650 h 330091"/>
              <a:gd name="connsiteX46" fmla="*/ 421542 w 3201843"/>
              <a:gd name="connsiteY46" fmla="*/ 15815 h 330091"/>
              <a:gd name="connsiteX47" fmla="*/ 472106 w 3201843"/>
              <a:gd name="connsiteY47" fmla="*/ 13111 h 330091"/>
              <a:gd name="connsiteX48" fmla="*/ 544486 w 3201843"/>
              <a:gd name="connsiteY48" fmla="*/ 17990 h 330091"/>
              <a:gd name="connsiteX0" fmla="*/ 544486 w 3201843"/>
              <a:gd name="connsiteY0" fmla="*/ 17990 h 330091"/>
              <a:gd name="connsiteX1" fmla="*/ 628799 w 3201843"/>
              <a:gd name="connsiteY1" fmla="*/ 14549 h 330091"/>
              <a:gd name="connsiteX2" fmla="*/ 721873 w 3201843"/>
              <a:gd name="connsiteY2" fmla="*/ 9771 h 330091"/>
              <a:gd name="connsiteX3" fmla="*/ 811185 w 3201843"/>
              <a:gd name="connsiteY3" fmla="*/ 13947 h 330091"/>
              <a:gd name="connsiteX4" fmla="*/ 878683 w 3201843"/>
              <a:gd name="connsiteY4" fmla="*/ 7737 h 330091"/>
              <a:gd name="connsiteX5" fmla="*/ 937419 w 3201843"/>
              <a:gd name="connsiteY5" fmla="*/ 5092 h 330091"/>
              <a:gd name="connsiteX6" fmla="*/ 1014091 w 3201843"/>
              <a:gd name="connsiteY6" fmla="*/ 9244 h 330091"/>
              <a:gd name="connsiteX7" fmla="*/ 1090350 w 3201843"/>
              <a:gd name="connsiteY7" fmla="*/ 14123 h 330091"/>
              <a:gd name="connsiteX8" fmla="*/ 1166431 w 3201843"/>
              <a:gd name="connsiteY8" fmla="*/ 18905 h 330091"/>
              <a:gd name="connsiteX9" fmla="*/ 1250981 w 3201843"/>
              <a:gd name="connsiteY9" fmla="*/ 15543 h 330091"/>
              <a:gd name="connsiteX10" fmla="*/ 1327239 w 3201843"/>
              <a:gd name="connsiteY10" fmla="*/ 12121 h 330091"/>
              <a:gd name="connsiteX11" fmla="*/ 1403499 w 3201843"/>
              <a:gd name="connsiteY11" fmla="*/ 13484 h 330091"/>
              <a:gd name="connsiteX12" fmla="*/ 1475406 w 3201843"/>
              <a:gd name="connsiteY12" fmla="*/ 19272 h 330091"/>
              <a:gd name="connsiteX13" fmla="*/ 1564011 w 3201843"/>
              <a:gd name="connsiteY13" fmla="*/ 11867 h 330091"/>
              <a:gd name="connsiteX14" fmla="*/ 1640269 w 3201843"/>
              <a:gd name="connsiteY14" fmla="*/ 14262 h 330091"/>
              <a:gd name="connsiteX15" fmla="*/ 1708239 w 3201843"/>
              <a:gd name="connsiteY15" fmla="*/ 20554 h 330091"/>
              <a:gd name="connsiteX16" fmla="*/ 1784144 w 3201843"/>
              <a:gd name="connsiteY16" fmla="*/ 12591 h 330091"/>
              <a:gd name="connsiteX17" fmla="*/ 1856406 w 3201843"/>
              <a:gd name="connsiteY17" fmla="*/ 2960 h 330091"/>
              <a:gd name="connsiteX18" fmla="*/ 1915790 w 3201843"/>
              <a:gd name="connsiteY18" fmla="*/ 10144 h 330091"/>
              <a:gd name="connsiteX19" fmla="*/ 1962239 w 3201843"/>
              <a:gd name="connsiteY19" fmla="*/ 21058 h 330091"/>
              <a:gd name="connsiteX20" fmla="*/ 2025739 w 3201843"/>
              <a:gd name="connsiteY20" fmla="*/ 18883 h 330091"/>
              <a:gd name="connsiteX21" fmla="*/ 2084769 w 3201843"/>
              <a:gd name="connsiteY21" fmla="*/ 8358 h 330091"/>
              <a:gd name="connsiteX22" fmla="*/ 2144273 w 3201843"/>
              <a:gd name="connsiteY22" fmla="*/ 7 h 330091"/>
              <a:gd name="connsiteX23" fmla="*/ 2203362 w 3201843"/>
              <a:gd name="connsiteY23" fmla="*/ 9640 h 330091"/>
              <a:gd name="connsiteX24" fmla="*/ 2271037 w 3201843"/>
              <a:gd name="connsiteY24" fmla="*/ 20164 h 330091"/>
              <a:gd name="connsiteX25" fmla="*/ 2334477 w 3201843"/>
              <a:gd name="connsiteY25" fmla="*/ 12591 h 330091"/>
              <a:gd name="connsiteX26" fmla="*/ 2406739 w 3201843"/>
              <a:gd name="connsiteY26" fmla="*/ 3852 h 330091"/>
              <a:gd name="connsiteX27" fmla="*/ 2453306 w 3201843"/>
              <a:gd name="connsiteY27" fmla="*/ 14378 h 330091"/>
              <a:gd name="connsiteX28" fmla="*/ 2525273 w 3201843"/>
              <a:gd name="connsiteY28" fmla="*/ 18883 h 330091"/>
              <a:gd name="connsiteX29" fmla="*/ 2601060 w 3201843"/>
              <a:gd name="connsiteY29" fmla="*/ 11815 h 330091"/>
              <a:gd name="connsiteX30" fmla="*/ 2673439 w 3201843"/>
              <a:gd name="connsiteY30" fmla="*/ 3852 h 330091"/>
              <a:gd name="connsiteX31" fmla="*/ 2741232 w 3201843"/>
              <a:gd name="connsiteY31" fmla="*/ 4358 h 330091"/>
              <a:gd name="connsiteX32" fmla="*/ 2825485 w 3201843"/>
              <a:gd name="connsiteY32" fmla="*/ 13485 h 330091"/>
              <a:gd name="connsiteX33" fmla="*/ 2893573 w 3201843"/>
              <a:gd name="connsiteY33" fmla="*/ 21058 h 330091"/>
              <a:gd name="connsiteX34" fmla="*/ 2931200 w 3201843"/>
              <a:gd name="connsiteY34" fmla="*/ 11309 h 330091"/>
              <a:gd name="connsiteX35" fmla="*/ 2982000 w 3201843"/>
              <a:gd name="connsiteY35" fmla="*/ 3853 h 330091"/>
              <a:gd name="connsiteX36" fmla="*/ 3092894 w 3201843"/>
              <a:gd name="connsiteY36" fmla="*/ 9441 h 330091"/>
              <a:gd name="connsiteX37" fmla="*/ 3198668 w 3201843"/>
              <a:gd name="connsiteY37" fmla="*/ 41155 h 330091"/>
              <a:gd name="connsiteX38" fmla="*/ 3198373 w 3201843"/>
              <a:gd name="connsiteY38" fmla="*/ 330091 h 330091"/>
              <a:gd name="connsiteX39" fmla="*/ 2147 w 3201843"/>
              <a:gd name="connsiteY39" fmla="*/ 329367 h 330091"/>
              <a:gd name="connsiteX40" fmla="*/ 1971 w 3201843"/>
              <a:gd name="connsiteY40" fmla="*/ 35778 h 330091"/>
              <a:gd name="connsiteX41" fmla="*/ 52829 w 3201843"/>
              <a:gd name="connsiteY41" fmla="*/ 17556 h 330091"/>
              <a:gd name="connsiteX42" fmla="*/ 137437 w 3201843"/>
              <a:gd name="connsiteY42" fmla="*/ 20282 h 330091"/>
              <a:gd name="connsiteX43" fmla="*/ 226277 w 3201843"/>
              <a:gd name="connsiteY43" fmla="*/ 15544 h 330091"/>
              <a:gd name="connsiteX44" fmla="*/ 294483 w 3201843"/>
              <a:gd name="connsiteY44" fmla="*/ 11792 h 330091"/>
              <a:gd name="connsiteX45" fmla="*/ 357865 w 3201843"/>
              <a:gd name="connsiteY45" fmla="*/ 14650 h 330091"/>
              <a:gd name="connsiteX46" fmla="*/ 421542 w 3201843"/>
              <a:gd name="connsiteY46" fmla="*/ 15815 h 330091"/>
              <a:gd name="connsiteX47" fmla="*/ 472106 w 3201843"/>
              <a:gd name="connsiteY47" fmla="*/ 13111 h 330091"/>
              <a:gd name="connsiteX48" fmla="*/ 544486 w 3201843"/>
              <a:gd name="connsiteY48" fmla="*/ 17990 h 330091"/>
              <a:gd name="connsiteX0" fmla="*/ 544486 w 3201843"/>
              <a:gd name="connsiteY0" fmla="*/ 17990 h 330091"/>
              <a:gd name="connsiteX1" fmla="*/ 628799 w 3201843"/>
              <a:gd name="connsiteY1" fmla="*/ 14549 h 330091"/>
              <a:gd name="connsiteX2" fmla="*/ 721873 w 3201843"/>
              <a:gd name="connsiteY2" fmla="*/ 9771 h 330091"/>
              <a:gd name="connsiteX3" fmla="*/ 811185 w 3201843"/>
              <a:gd name="connsiteY3" fmla="*/ 13947 h 330091"/>
              <a:gd name="connsiteX4" fmla="*/ 878683 w 3201843"/>
              <a:gd name="connsiteY4" fmla="*/ 7737 h 330091"/>
              <a:gd name="connsiteX5" fmla="*/ 937419 w 3201843"/>
              <a:gd name="connsiteY5" fmla="*/ 5092 h 330091"/>
              <a:gd name="connsiteX6" fmla="*/ 1014091 w 3201843"/>
              <a:gd name="connsiteY6" fmla="*/ 9244 h 330091"/>
              <a:gd name="connsiteX7" fmla="*/ 1090350 w 3201843"/>
              <a:gd name="connsiteY7" fmla="*/ 14123 h 330091"/>
              <a:gd name="connsiteX8" fmla="*/ 1166431 w 3201843"/>
              <a:gd name="connsiteY8" fmla="*/ 18905 h 330091"/>
              <a:gd name="connsiteX9" fmla="*/ 1250981 w 3201843"/>
              <a:gd name="connsiteY9" fmla="*/ 15543 h 330091"/>
              <a:gd name="connsiteX10" fmla="*/ 1327239 w 3201843"/>
              <a:gd name="connsiteY10" fmla="*/ 12121 h 330091"/>
              <a:gd name="connsiteX11" fmla="*/ 1403499 w 3201843"/>
              <a:gd name="connsiteY11" fmla="*/ 13484 h 330091"/>
              <a:gd name="connsiteX12" fmla="*/ 1475406 w 3201843"/>
              <a:gd name="connsiteY12" fmla="*/ 19272 h 330091"/>
              <a:gd name="connsiteX13" fmla="*/ 1564011 w 3201843"/>
              <a:gd name="connsiteY13" fmla="*/ 11867 h 330091"/>
              <a:gd name="connsiteX14" fmla="*/ 1640269 w 3201843"/>
              <a:gd name="connsiteY14" fmla="*/ 14262 h 330091"/>
              <a:gd name="connsiteX15" fmla="*/ 1708239 w 3201843"/>
              <a:gd name="connsiteY15" fmla="*/ 17236 h 330091"/>
              <a:gd name="connsiteX16" fmla="*/ 1784144 w 3201843"/>
              <a:gd name="connsiteY16" fmla="*/ 12591 h 330091"/>
              <a:gd name="connsiteX17" fmla="*/ 1856406 w 3201843"/>
              <a:gd name="connsiteY17" fmla="*/ 2960 h 330091"/>
              <a:gd name="connsiteX18" fmla="*/ 1915790 w 3201843"/>
              <a:gd name="connsiteY18" fmla="*/ 10144 h 330091"/>
              <a:gd name="connsiteX19" fmla="*/ 1962239 w 3201843"/>
              <a:gd name="connsiteY19" fmla="*/ 21058 h 330091"/>
              <a:gd name="connsiteX20" fmla="*/ 2025739 w 3201843"/>
              <a:gd name="connsiteY20" fmla="*/ 18883 h 330091"/>
              <a:gd name="connsiteX21" fmla="*/ 2084769 w 3201843"/>
              <a:gd name="connsiteY21" fmla="*/ 8358 h 330091"/>
              <a:gd name="connsiteX22" fmla="*/ 2144273 w 3201843"/>
              <a:gd name="connsiteY22" fmla="*/ 7 h 330091"/>
              <a:gd name="connsiteX23" fmla="*/ 2203362 w 3201843"/>
              <a:gd name="connsiteY23" fmla="*/ 9640 h 330091"/>
              <a:gd name="connsiteX24" fmla="*/ 2271037 w 3201843"/>
              <a:gd name="connsiteY24" fmla="*/ 20164 h 330091"/>
              <a:gd name="connsiteX25" fmla="*/ 2334477 w 3201843"/>
              <a:gd name="connsiteY25" fmla="*/ 12591 h 330091"/>
              <a:gd name="connsiteX26" fmla="*/ 2406739 w 3201843"/>
              <a:gd name="connsiteY26" fmla="*/ 3852 h 330091"/>
              <a:gd name="connsiteX27" fmla="*/ 2453306 w 3201843"/>
              <a:gd name="connsiteY27" fmla="*/ 14378 h 330091"/>
              <a:gd name="connsiteX28" fmla="*/ 2525273 w 3201843"/>
              <a:gd name="connsiteY28" fmla="*/ 18883 h 330091"/>
              <a:gd name="connsiteX29" fmla="*/ 2601060 w 3201843"/>
              <a:gd name="connsiteY29" fmla="*/ 11815 h 330091"/>
              <a:gd name="connsiteX30" fmla="*/ 2673439 w 3201843"/>
              <a:gd name="connsiteY30" fmla="*/ 3852 h 330091"/>
              <a:gd name="connsiteX31" fmla="*/ 2741232 w 3201843"/>
              <a:gd name="connsiteY31" fmla="*/ 4358 h 330091"/>
              <a:gd name="connsiteX32" fmla="*/ 2825485 w 3201843"/>
              <a:gd name="connsiteY32" fmla="*/ 13485 h 330091"/>
              <a:gd name="connsiteX33" fmla="*/ 2893573 w 3201843"/>
              <a:gd name="connsiteY33" fmla="*/ 21058 h 330091"/>
              <a:gd name="connsiteX34" fmla="*/ 2931200 w 3201843"/>
              <a:gd name="connsiteY34" fmla="*/ 11309 h 330091"/>
              <a:gd name="connsiteX35" fmla="*/ 2982000 w 3201843"/>
              <a:gd name="connsiteY35" fmla="*/ 3853 h 330091"/>
              <a:gd name="connsiteX36" fmla="*/ 3092894 w 3201843"/>
              <a:gd name="connsiteY36" fmla="*/ 9441 h 330091"/>
              <a:gd name="connsiteX37" fmla="*/ 3198668 w 3201843"/>
              <a:gd name="connsiteY37" fmla="*/ 41155 h 330091"/>
              <a:gd name="connsiteX38" fmla="*/ 3198373 w 3201843"/>
              <a:gd name="connsiteY38" fmla="*/ 330091 h 330091"/>
              <a:gd name="connsiteX39" fmla="*/ 2147 w 3201843"/>
              <a:gd name="connsiteY39" fmla="*/ 329367 h 330091"/>
              <a:gd name="connsiteX40" fmla="*/ 1971 w 3201843"/>
              <a:gd name="connsiteY40" fmla="*/ 35778 h 330091"/>
              <a:gd name="connsiteX41" fmla="*/ 52829 w 3201843"/>
              <a:gd name="connsiteY41" fmla="*/ 17556 h 330091"/>
              <a:gd name="connsiteX42" fmla="*/ 137437 w 3201843"/>
              <a:gd name="connsiteY42" fmla="*/ 20282 h 330091"/>
              <a:gd name="connsiteX43" fmla="*/ 226277 w 3201843"/>
              <a:gd name="connsiteY43" fmla="*/ 15544 h 330091"/>
              <a:gd name="connsiteX44" fmla="*/ 294483 w 3201843"/>
              <a:gd name="connsiteY44" fmla="*/ 11792 h 330091"/>
              <a:gd name="connsiteX45" fmla="*/ 357865 w 3201843"/>
              <a:gd name="connsiteY45" fmla="*/ 14650 h 330091"/>
              <a:gd name="connsiteX46" fmla="*/ 421542 w 3201843"/>
              <a:gd name="connsiteY46" fmla="*/ 15815 h 330091"/>
              <a:gd name="connsiteX47" fmla="*/ 472106 w 3201843"/>
              <a:gd name="connsiteY47" fmla="*/ 13111 h 330091"/>
              <a:gd name="connsiteX48" fmla="*/ 544486 w 3201843"/>
              <a:gd name="connsiteY48" fmla="*/ 17990 h 330091"/>
              <a:gd name="connsiteX0" fmla="*/ 544486 w 3201843"/>
              <a:gd name="connsiteY0" fmla="*/ 17990 h 330091"/>
              <a:gd name="connsiteX1" fmla="*/ 628799 w 3201843"/>
              <a:gd name="connsiteY1" fmla="*/ 14549 h 330091"/>
              <a:gd name="connsiteX2" fmla="*/ 721873 w 3201843"/>
              <a:gd name="connsiteY2" fmla="*/ 9771 h 330091"/>
              <a:gd name="connsiteX3" fmla="*/ 811185 w 3201843"/>
              <a:gd name="connsiteY3" fmla="*/ 13947 h 330091"/>
              <a:gd name="connsiteX4" fmla="*/ 878683 w 3201843"/>
              <a:gd name="connsiteY4" fmla="*/ 7737 h 330091"/>
              <a:gd name="connsiteX5" fmla="*/ 937419 w 3201843"/>
              <a:gd name="connsiteY5" fmla="*/ 5092 h 330091"/>
              <a:gd name="connsiteX6" fmla="*/ 1014091 w 3201843"/>
              <a:gd name="connsiteY6" fmla="*/ 9244 h 330091"/>
              <a:gd name="connsiteX7" fmla="*/ 1090350 w 3201843"/>
              <a:gd name="connsiteY7" fmla="*/ 14123 h 330091"/>
              <a:gd name="connsiteX8" fmla="*/ 1166431 w 3201843"/>
              <a:gd name="connsiteY8" fmla="*/ 18905 h 330091"/>
              <a:gd name="connsiteX9" fmla="*/ 1250981 w 3201843"/>
              <a:gd name="connsiteY9" fmla="*/ 15543 h 330091"/>
              <a:gd name="connsiteX10" fmla="*/ 1327239 w 3201843"/>
              <a:gd name="connsiteY10" fmla="*/ 12121 h 330091"/>
              <a:gd name="connsiteX11" fmla="*/ 1403499 w 3201843"/>
              <a:gd name="connsiteY11" fmla="*/ 13484 h 330091"/>
              <a:gd name="connsiteX12" fmla="*/ 1475406 w 3201843"/>
              <a:gd name="connsiteY12" fmla="*/ 19272 h 330091"/>
              <a:gd name="connsiteX13" fmla="*/ 1564011 w 3201843"/>
              <a:gd name="connsiteY13" fmla="*/ 11867 h 330091"/>
              <a:gd name="connsiteX14" fmla="*/ 1640269 w 3201843"/>
              <a:gd name="connsiteY14" fmla="*/ 14262 h 330091"/>
              <a:gd name="connsiteX15" fmla="*/ 1708239 w 3201843"/>
              <a:gd name="connsiteY15" fmla="*/ 17236 h 330091"/>
              <a:gd name="connsiteX16" fmla="*/ 1784144 w 3201843"/>
              <a:gd name="connsiteY16" fmla="*/ 12591 h 330091"/>
              <a:gd name="connsiteX17" fmla="*/ 1852114 w 3201843"/>
              <a:gd name="connsiteY17" fmla="*/ 9596 h 330091"/>
              <a:gd name="connsiteX18" fmla="*/ 1915790 w 3201843"/>
              <a:gd name="connsiteY18" fmla="*/ 10144 h 330091"/>
              <a:gd name="connsiteX19" fmla="*/ 1962239 w 3201843"/>
              <a:gd name="connsiteY19" fmla="*/ 21058 h 330091"/>
              <a:gd name="connsiteX20" fmla="*/ 2025739 w 3201843"/>
              <a:gd name="connsiteY20" fmla="*/ 18883 h 330091"/>
              <a:gd name="connsiteX21" fmla="*/ 2084769 w 3201843"/>
              <a:gd name="connsiteY21" fmla="*/ 8358 h 330091"/>
              <a:gd name="connsiteX22" fmla="*/ 2144273 w 3201843"/>
              <a:gd name="connsiteY22" fmla="*/ 7 h 330091"/>
              <a:gd name="connsiteX23" fmla="*/ 2203362 w 3201843"/>
              <a:gd name="connsiteY23" fmla="*/ 9640 h 330091"/>
              <a:gd name="connsiteX24" fmla="*/ 2271037 w 3201843"/>
              <a:gd name="connsiteY24" fmla="*/ 20164 h 330091"/>
              <a:gd name="connsiteX25" fmla="*/ 2334477 w 3201843"/>
              <a:gd name="connsiteY25" fmla="*/ 12591 h 330091"/>
              <a:gd name="connsiteX26" fmla="*/ 2406739 w 3201843"/>
              <a:gd name="connsiteY26" fmla="*/ 3852 h 330091"/>
              <a:gd name="connsiteX27" fmla="*/ 2453306 w 3201843"/>
              <a:gd name="connsiteY27" fmla="*/ 14378 h 330091"/>
              <a:gd name="connsiteX28" fmla="*/ 2525273 w 3201843"/>
              <a:gd name="connsiteY28" fmla="*/ 18883 h 330091"/>
              <a:gd name="connsiteX29" fmla="*/ 2601060 w 3201843"/>
              <a:gd name="connsiteY29" fmla="*/ 11815 h 330091"/>
              <a:gd name="connsiteX30" fmla="*/ 2673439 w 3201843"/>
              <a:gd name="connsiteY30" fmla="*/ 3852 h 330091"/>
              <a:gd name="connsiteX31" fmla="*/ 2741232 w 3201843"/>
              <a:gd name="connsiteY31" fmla="*/ 4358 h 330091"/>
              <a:gd name="connsiteX32" fmla="*/ 2825485 w 3201843"/>
              <a:gd name="connsiteY32" fmla="*/ 13485 h 330091"/>
              <a:gd name="connsiteX33" fmla="*/ 2893573 w 3201843"/>
              <a:gd name="connsiteY33" fmla="*/ 21058 h 330091"/>
              <a:gd name="connsiteX34" fmla="*/ 2931200 w 3201843"/>
              <a:gd name="connsiteY34" fmla="*/ 11309 h 330091"/>
              <a:gd name="connsiteX35" fmla="*/ 2982000 w 3201843"/>
              <a:gd name="connsiteY35" fmla="*/ 3853 h 330091"/>
              <a:gd name="connsiteX36" fmla="*/ 3092894 w 3201843"/>
              <a:gd name="connsiteY36" fmla="*/ 9441 h 330091"/>
              <a:gd name="connsiteX37" fmla="*/ 3198668 w 3201843"/>
              <a:gd name="connsiteY37" fmla="*/ 41155 h 330091"/>
              <a:gd name="connsiteX38" fmla="*/ 3198373 w 3201843"/>
              <a:gd name="connsiteY38" fmla="*/ 330091 h 330091"/>
              <a:gd name="connsiteX39" fmla="*/ 2147 w 3201843"/>
              <a:gd name="connsiteY39" fmla="*/ 329367 h 330091"/>
              <a:gd name="connsiteX40" fmla="*/ 1971 w 3201843"/>
              <a:gd name="connsiteY40" fmla="*/ 35778 h 330091"/>
              <a:gd name="connsiteX41" fmla="*/ 52829 w 3201843"/>
              <a:gd name="connsiteY41" fmla="*/ 17556 h 330091"/>
              <a:gd name="connsiteX42" fmla="*/ 137437 w 3201843"/>
              <a:gd name="connsiteY42" fmla="*/ 20282 h 330091"/>
              <a:gd name="connsiteX43" fmla="*/ 226277 w 3201843"/>
              <a:gd name="connsiteY43" fmla="*/ 15544 h 330091"/>
              <a:gd name="connsiteX44" fmla="*/ 294483 w 3201843"/>
              <a:gd name="connsiteY44" fmla="*/ 11792 h 330091"/>
              <a:gd name="connsiteX45" fmla="*/ 357865 w 3201843"/>
              <a:gd name="connsiteY45" fmla="*/ 14650 h 330091"/>
              <a:gd name="connsiteX46" fmla="*/ 421542 w 3201843"/>
              <a:gd name="connsiteY46" fmla="*/ 15815 h 330091"/>
              <a:gd name="connsiteX47" fmla="*/ 472106 w 3201843"/>
              <a:gd name="connsiteY47" fmla="*/ 13111 h 330091"/>
              <a:gd name="connsiteX48" fmla="*/ 544486 w 3201843"/>
              <a:gd name="connsiteY48" fmla="*/ 17990 h 330091"/>
              <a:gd name="connsiteX0" fmla="*/ 544486 w 3201843"/>
              <a:gd name="connsiteY0" fmla="*/ 17990 h 330091"/>
              <a:gd name="connsiteX1" fmla="*/ 628799 w 3201843"/>
              <a:gd name="connsiteY1" fmla="*/ 14549 h 330091"/>
              <a:gd name="connsiteX2" fmla="*/ 721873 w 3201843"/>
              <a:gd name="connsiteY2" fmla="*/ 9771 h 330091"/>
              <a:gd name="connsiteX3" fmla="*/ 811185 w 3201843"/>
              <a:gd name="connsiteY3" fmla="*/ 13947 h 330091"/>
              <a:gd name="connsiteX4" fmla="*/ 878683 w 3201843"/>
              <a:gd name="connsiteY4" fmla="*/ 7737 h 330091"/>
              <a:gd name="connsiteX5" fmla="*/ 937419 w 3201843"/>
              <a:gd name="connsiteY5" fmla="*/ 5092 h 330091"/>
              <a:gd name="connsiteX6" fmla="*/ 1014091 w 3201843"/>
              <a:gd name="connsiteY6" fmla="*/ 9244 h 330091"/>
              <a:gd name="connsiteX7" fmla="*/ 1090350 w 3201843"/>
              <a:gd name="connsiteY7" fmla="*/ 14123 h 330091"/>
              <a:gd name="connsiteX8" fmla="*/ 1166431 w 3201843"/>
              <a:gd name="connsiteY8" fmla="*/ 18905 h 330091"/>
              <a:gd name="connsiteX9" fmla="*/ 1250981 w 3201843"/>
              <a:gd name="connsiteY9" fmla="*/ 15543 h 330091"/>
              <a:gd name="connsiteX10" fmla="*/ 1327239 w 3201843"/>
              <a:gd name="connsiteY10" fmla="*/ 12121 h 330091"/>
              <a:gd name="connsiteX11" fmla="*/ 1403499 w 3201843"/>
              <a:gd name="connsiteY11" fmla="*/ 13484 h 330091"/>
              <a:gd name="connsiteX12" fmla="*/ 1475406 w 3201843"/>
              <a:gd name="connsiteY12" fmla="*/ 19272 h 330091"/>
              <a:gd name="connsiteX13" fmla="*/ 1564011 w 3201843"/>
              <a:gd name="connsiteY13" fmla="*/ 11867 h 330091"/>
              <a:gd name="connsiteX14" fmla="*/ 1640269 w 3201843"/>
              <a:gd name="connsiteY14" fmla="*/ 14262 h 330091"/>
              <a:gd name="connsiteX15" fmla="*/ 1708239 w 3201843"/>
              <a:gd name="connsiteY15" fmla="*/ 17236 h 330091"/>
              <a:gd name="connsiteX16" fmla="*/ 1784144 w 3201843"/>
              <a:gd name="connsiteY16" fmla="*/ 12591 h 330091"/>
              <a:gd name="connsiteX17" fmla="*/ 1852114 w 3201843"/>
              <a:gd name="connsiteY17" fmla="*/ 9596 h 330091"/>
              <a:gd name="connsiteX18" fmla="*/ 1915790 w 3201843"/>
              <a:gd name="connsiteY18" fmla="*/ 17885 h 330091"/>
              <a:gd name="connsiteX19" fmla="*/ 1962239 w 3201843"/>
              <a:gd name="connsiteY19" fmla="*/ 21058 h 330091"/>
              <a:gd name="connsiteX20" fmla="*/ 2025739 w 3201843"/>
              <a:gd name="connsiteY20" fmla="*/ 18883 h 330091"/>
              <a:gd name="connsiteX21" fmla="*/ 2084769 w 3201843"/>
              <a:gd name="connsiteY21" fmla="*/ 8358 h 330091"/>
              <a:gd name="connsiteX22" fmla="*/ 2144273 w 3201843"/>
              <a:gd name="connsiteY22" fmla="*/ 7 h 330091"/>
              <a:gd name="connsiteX23" fmla="*/ 2203362 w 3201843"/>
              <a:gd name="connsiteY23" fmla="*/ 9640 h 330091"/>
              <a:gd name="connsiteX24" fmla="*/ 2271037 w 3201843"/>
              <a:gd name="connsiteY24" fmla="*/ 20164 h 330091"/>
              <a:gd name="connsiteX25" fmla="*/ 2334477 w 3201843"/>
              <a:gd name="connsiteY25" fmla="*/ 12591 h 330091"/>
              <a:gd name="connsiteX26" fmla="*/ 2406739 w 3201843"/>
              <a:gd name="connsiteY26" fmla="*/ 3852 h 330091"/>
              <a:gd name="connsiteX27" fmla="*/ 2453306 w 3201843"/>
              <a:gd name="connsiteY27" fmla="*/ 14378 h 330091"/>
              <a:gd name="connsiteX28" fmla="*/ 2525273 w 3201843"/>
              <a:gd name="connsiteY28" fmla="*/ 18883 h 330091"/>
              <a:gd name="connsiteX29" fmla="*/ 2601060 w 3201843"/>
              <a:gd name="connsiteY29" fmla="*/ 11815 h 330091"/>
              <a:gd name="connsiteX30" fmla="*/ 2673439 w 3201843"/>
              <a:gd name="connsiteY30" fmla="*/ 3852 h 330091"/>
              <a:gd name="connsiteX31" fmla="*/ 2741232 w 3201843"/>
              <a:gd name="connsiteY31" fmla="*/ 4358 h 330091"/>
              <a:gd name="connsiteX32" fmla="*/ 2825485 w 3201843"/>
              <a:gd name="connsiteY32" fmla="*/ 13485 h 330091"/>
              <a:gd name="connsiteX33" fmla="*/ 2893573 w 3201843"/>
              <a:gd name="connsiteY33" fmla="*/ 21058 h 330091"/>
              <a:gd name="connsiteX34" fmla="*/ 2931200 w 3201843"/>
              <a:gd name="connsiteY34" fmla="*/ 11309 h 330091"/>
              <a:gd name="connsiteX35" fmla="*/ 2982000 w 3201843"/>
              <a:gd name="connsiteY35" fmla="*/ 3853 h 330091"/>
              <a:gd name="connsiteX36" fmla="*/ 3092894 w 3201843"/>
              <a:gd name="connsiteY36" fmla="*/ 9441 h 330091"/>
              <a:gd name="connsiteX37" fmla="*/ 3198668 w 3201843"/>
              <a:gd name="connsiteY37" fmla="*/ 41155 h 330091"/>
              <a:gd name="connsiteX38" fmla="*/ 3198373 w 3201843"/>
              <a:gd name="connsiteY38" fmla="*/ 330091 h 330091"/>
              <a:gd name="connsiteX39" fmla="*/ 2147 w 3201843"/>
              <a:gd name="connsiteY39" fmla="*/ 329367 h 330091"/>
              <a:gd name="connsiteX40" fmla="*/ 1971 w 3201843"/>
              <a:gd name="connsiteY40" fmla="*/ 35778 h 330091"/>
              <a:gd name="connsiteX41" fmla="*/ 52829 w 3201843"/>
              <a:gd name="connsiteY41" fmla="*/ 17556 h 330091"/>
              <a:gd name="connsiteX42" fmla="*/ 137437 w 3201843"/>
              <a:gd name="connsiteY42" fmla="*/ 20282 h 330091"/>
              <a:gd name="connsiteX43" fmla="*/ 226277 w 3201843"/>
              <a:gd name="connsiteY43" fmla="*/ 15544 h 330091"/>
              <a:gd name="connsiteX44" fmla="*/ 294483 w 3201843"/>
              <a:gd name="connsiteY44" fmla="*/ 11792 h 330091"/>
              <a:gd name="connsiteX45" fmla="*/ 357865 w 3201843"/>
              <a:gd name="connsiteY45" fmla="*/ 14650 h 330091"/>
              <a:gd name="connsiteX46" fmla="*/ 421542 w 3201843"/>
              <a:gd name="connsiteY46" fmla="*/ 15815 h 330091"/>
              <a:gd name="connsiteX47" fmla="*/ 472106 w 3201843"/>
              <a:gd name="connsiteY47" fmla="*/ 13111 h 330091"/>
              <a:gd name="connsiteX48" fmla="*/ 544486 w 3201843"/>
              <a:gd name="connsiteY48" fmla="*/ 17990 h 330091"/>
              <a:gd name="connsiteX0" fmla="*/ 544486 w 3201843"/>
              <a:gd name="connsiteY0" fmla="*/ 17989 h 330090"/>
              <a:gd name="connsiteX1" fmla="*/ 628799 w 3201843"/>
              <a:gd name="connsiteY1" fmla="*/ 14548 h 330090"/>
              <a:gd name="connsiteX2" fmla="*/ 721873 w 3201843"/>
              <a:gd name="connsiteY2" fmla="*/ 9770 h 330090"/>
              <a:gd name="connsiteX3" fmla="*/ 811185 w 3201843"/>
              <a:gd name="connsiteY3" fmla="*/ 13946 h 330090"/>
              <a:gd name="connsiteX4" fmla="*/ 878683 w 3201843"/>
              <a:gd name="connsiteY4" fmla="*/ 7736 h 330090"/>
              <a:gd name="connsiteX5" fmla="*/ 937419 w 3201843"/>
              <a:gd name="connsiteY5" fmla="*/ 5091 h 330090"/>
              <a:gd name="connsiteX6" fmla="*/ 1014091 w 3201843"/>
              <a:gd name="connsiteY6" fmla="*/ 9243 h 330090"/>
              <a:gd name="connsiteX7" fmla="*/ 1090350 w 3201843"/>
              <a:gd name="connsiteY7" fmla="*/ 14122 h 330090"/>
              <a:gd name="connsiteX8" fmla="*/ 1166431 w 3201843"/>
              <a:gd name="connsiteY8" fmla="*/ 18904 h 330090"/>
              <a:gd name="connsiteX9" fmla="*/ 1250981 w 3201843"/>
              <a:gd name="connsiteY9" fmla="*/ 15542 h 330090"/>
              <a:gd name="connsiteX10" fmla="*/ 1327239 w 3201843"/>
              <a:gd name="connsiteY10" fmla="*/ 12120 h 330090"/>
              <a:gd name="connsiteX11" fmla="*/ 1403499 w 3201843"/>
              <a:gd name="connsiteY11" fmla="*/ 13483 h 330090"/>
              <a:gd name="connsiteX12" fmla="*/ 1475406 w 3201843"/>
              <a:gd name="connsiteY12" fmla="*/ 19271 h 330090"/>
              <a:gd name="connsiteX13" fmla="*/ 1564011 w 3201843"/>
              <a:gd name="connsiteY13" fmla="*/ 11866 h 330090"/>
              <a:gd name="connsiteX14" fmla="*/ 1640269 w 3201843"/>
              <a:gd name="connsiteY14" fmla="*/ 14261 h 330090"/>
              <a:gd name="connsiteX15" fmla="*/ 1708239 w 3201843"/>
              <a:gd name="connsiteY15" fmla="*/ 17235 h 330090"/>
              <a:gd name="connsiteX16" fmla="*/ 1784144 w 3201843"/>
              <a:gd name="connsiteY16" fmla="*/ 12590 h 330090"/>
              <a:gd name="connsiteX17" fmla="*/ 1852114 w 3201843"/>
              <a:gd name="connsiteY17" fmla="*/ 9595 h 330090"/>
              <a:gd name="connsiteX18" fmla="*/ 1915790 w 3201843"/>
              <a:gd name="connsiteY18" fmla="*/ 17884 h 330090"/>
              <a:gd name="connsiteX19" fmla="*/ 1962239 w 3201843"/>
              <a:gd name="connsiteY19" fmla="*/ 21057 h 330090"/>
              <a:gd name="connsiteX20" fmla="*/ 2025739 w 3201843"/>
              <a:gd name="connsiteY20" fmla="*/ 14458 h 330090"/>
              <a:gd name="connsiteX21" fmla="*/ 2084769 w 3201843"/>
              <a:gd name="connsiteY21" fmla="*/ 8357 h 330090"/>
              <a:gd name="connsiteX22" fmla="*/ 2144273 w 3201843"/>
              <a:gd name="connsiteY22" fmla="*/ 6 h 330090"/>
              <a:gd name="connsiteX23" fmla="*/ 2203362 w 3201843"/>
              <a:gd name="connsiteY23" fmla="*/ 9639 h 330090"/>
              <a:gd name="connsiteX24" fmla="*/ 2271037 w 3201843"/>
              <a:gd name="connsiteY24" fmla="*/ 20163 h 330090"/>
              <a:gd name="connsiteX25" fmla="*/ 2334477 w 3201843"/>
              <a:gd name="connsiteY25" fmla="*/ 12590 h 330090"/>
              <a:gd name="connsiteX26" fmla="*/ 2406739 w 3201843"/>
              <a:gd name="connsiteY26" fmla="*/ 3851 h 330090"/>
              <a:gd name="connsiteX27" fmla="*/ 2453306 w 3201843"/>
              <a:gd name="connsiteY27" fmla="*/ 14377 h 330090"/>
              <a:gd name="connsiteX28" fmla="*/ 2525273 w 3201843"/>
              <a:gd name="connsiteY28" fmla="*/ 18882 h 330090"/>
              <a:gd name="connsiteX29" fmla="*/ 2601060 w 3201843"/>
              <a:gd name="connsiteY29" fmla="*/ 11814 h 330090"/>
              <a:gd name="connsiteX30" fmla="*/ 2673439 w 3201843"/>
              <a:gd name="connsiteY30" fmla="*/ 3851 h 330090"/>
              <a:gd name="connsiteX31" fmla="*/ 2741232 w 3201843"/>
              <a:gd name="connsiteY31" fmla="*/ 4357 h 330090"/>
              <a:gd name="connsiteX32" fmla="*/ 2825485 w 3201843"/>
              <a:gd name="connsiteY32" fmla="*/ 13484 h 330090"/>
              <a:gd name="connsiteX33" fmla="*/ 2893573 w 3201843"/>
              <a:gd name="connsiteY33" fmla="*/ 21057 h 330090"/>
              <a:gd name="connsiteX34" fmla="*/ 2931200 w 3201843"/>
              <a:gd name="connsiteY34" fmla="*/ 11308 h 330090"/>
              <a:gd name="connsiteX35" fmla="*/ 2982000 w 3201843"/>
              <a:gd name="connsiteY35" fmla="*/ 3852 h 330090"/>
              <a:gd name="connsiteX36" fmla="*/ 3092894 w 3201843"/>
              <a:gd name="connsiteY36" fmla="*/ 9440 h 330090"/>
              <a:gd name="connsiteX37" fmla="*/ 3198668 w 3201843"/>
              <a:gd name="connsiteY37" fmla="*/ 41154 h 330090"/>
              <a:gd name="connsiteX38" fmla="*/ 3198373 w 3201843"/>
              <a:gd name="connsiteY38" fmla="*/ 330090 h 330090"/>
              <a:gd name="connsiteX39" fmla="*/ 2147 w 3201843"/>
              <a:gd name="connsiteY39" fmla="*/ 329366 h 330090"/>
              <a:gd name="connsiteX40" fmla="*/ 1971 w 3201843"/>
              <a:gd name="connsiteY40" fmla="*/ 35777 h 330090"/>
              <a:gd name="connsiteX41" fmla="*/ 52829 w 3201843"/>
              <a:gd name="connsiteY41" fmla="*/ 17555 h 330090"/>
              <a:gd name="connsiteX42" fmla="*/ 137437 w 3201843"/>
              <a:gd name="connsiteY42" fmla="*/ 20281 h 330090"/>
              <a:gd name="connsiteX43" fmla="*/ 226277 w 3201843"/>
              <a:gd name="connsiteY43" fmla="*/ 15543 h 330090"/>
              <a:gd name="connsiteX44" fmla="*/ 294483 w 3201843"/>
              <a:gd name="connsiteY44" fmla="*/ 11791 h 330090"/>
              <a:gd name="connsiteX45" fmla="*/ 357865 w 3201843"/>
              <a:gd name="connsiteY45" fmla="*/ 14649 h 330090"/>
              <a:gd name="connsiteX46" fmla="*/ 421542 w 3201843"/>
              <a:gd name="connsiteY46" fmla="*/ 15814 h 330090"/>
              <a:gd name="connsiteX47" fmla="*/ 472106 w 3201843"/>
              <a:gd name="connsiteY47" fmla="*/ 13110 h 330090"/>
              <a:gd name="connsiteX48" fmla="*/ 544486 w 3201843"/>
              <a:gd name="connsiteY48" fmla="*/ 17989 h 330090"/>
              <a:gd name="connsiteX0" fmla="*/ 544486 w 3201843"/>
              <a:gd name="connsiteY0" fmla="*/ 14967 h 327068"/>
              <a:gd name="connsiteX1" fmla="*/ 628799 w 3201843"/>
              <a:gd name="connsiteY1" fmla="*/ 11526 h 327068"/>
              <a:gd name="connsiteX2" fmla="*/ 721873 w 3201843"/>
              <a:gd name="connsiteY2" fmla="*/ 6748 h 327068"/>
              <a:gd name="connsiteX3" fmla="*/ 811185 w 3201843"/>
              <a:gd name="connsiteY3" fmla="*/ 10924 h 327068"/>
              <a:gd name="connsiteX4" fmla="*/ 878683 w 3201843"/>
              <a:gd name="connsiteY4" fmla="*/ 4714 h 327068"/>
              <a:gd name="connsiteX5" fmla="*/ 937419 w 3201843"/>
              <a:gd name="connsiteY5" fmla="*/ 2069 h 327068"/>
              <a:gd name="connsiteX6" fmla="*/ 1014091 w 3201843"/>
              <a:gd name="connsiteY6" fmla="*/ 6221 h 327068"/>
              <a:gd name="connsiteX7" fmla="*/ 1090350 w 3201843"/>
              <a:gd name="connsiteY7" fmla="*/ 11100 h 327068"/>
              <a:gd name="connsiteX8" fmla="*/ 1166431 w 3201843"/>
              <a:gd name="connsiteY8" fmla="*/ 15882 h 327068"/>
              <a:gd name="connsiteX9" fmla="*/ 1250981 w 3201843"/>
              <a:gd name="connsiteY9" fmla="*/ 12520 h 327068"/>
              <a:gd name="connsiteX10" fmla="*/ 1327239 w 3201843"/>
              <a:gd name="connsiteY10" fmla="*/ 9098 h 327068"/>
              <a:gd name="connsiteX11" fmla="*/ 1403499 w 3201843"/>
              <a:gd name="connsiteY11" fmla="*/ 10461 h 327068"/>
              <a:gd name="connsiteX12" fmla="*/ 1475406 w 3201843"/>
              <a:gd name="connsiteY12" fmla="*/ 16249 h 327068"/>
              <a:gd name="connsiteX13" fmla="*/ 1564011 w 3201843"/>
              <a:gd name="connsiteY13" fmla="*/ 8844 h 327068"/>
              <a:gd name="connsiteX14" fmla="*/ 1640269 w 3201843"/>
              <a:gd name="connsiteY14" fmla="*/ 11239 h 327068"/>
              <a:gd name="connsiteX15" fmla="*/ 1708239 w 3201843"/>
              <a:gd name="connsiteY15" fmla="*/ 14213 h 327068"/>
              <a:gd name="connsiteX16" fmla="*/ 1784144 w 3201843"/>
              <a:gd name="connsiteY16" fmla="*/ 9568 h 327068"/>
              <a:gd name="connsiteX17" fmla="*/ 1852114 w 3201843"/>
              <a:gd name="connsiteY17" fmla="*/ 6573 h 327068"/>
              <a:gd name="connsiteX18" fmla="*/ 1915790 w 3201843"/>
              <a:gd name="connsiteY18" fmla="*/ 14862 h 327068"/>
              <a:gd name="connsiteX19" fmla="*/ 1962239 w 3201843"/>
              <a:gd name="connsiteY19" fmla="*/ 18035 h 327068"/>
              <a:gd name="connsiteX20" fmla="*/ 2025739 w 3201843"/>
              <a:gd name="connsiteY20" fmla="*/ 11436 h 327068"/>
              <a:gd name="connsiteX21" fmla="*/ 2084769 w 3201843"/>
              <a:gd name="connsiteY21" fmla="*/ 5335 h 327068"/>
              <a:gd name="connsiteX22" fmla="*/ 2144273 w 3201843"/>
              <a:gd name="connsiteY22" fmla="*/ 5831 h 327068"/>
              <a:gd name="connsiteX23" fmla="*/ 2203362 w 3201843"/>
              <a:gd name="connsiteY23" fmla="*/ 6617 h 327068"/>
              <a:gd name="connsiteX24" fmla="*/ 2271037 w 3201843"/>
              <a:gd name="connsiteY24" fmla="*/ 17141 h 327068"/>
              <a:gd name="connsiteX25" fmla="*/ 2334477 w 3201843"/>
              <a:gd name="connsiteY25" fmla="*/ 9568 h 327068"/>
              <a:gd name="connsiteX26" fmla="*/ 2406739 w 3201843"/>
              <a:gd name="connsiteY26" fmla="*/ 829 h 327068"/>
              <a:gd name="connsiteX27" fmla="*/ 2453306 w 3201843"/>
              <a:gd name="connsiteY27" fmla="*/ 11355 h 327068"/>
              <a:gd name="connsiteX28" fmla="*/ 2525273 w 3201843"/>
              <a:gd name="connsiteY28" fmla="*/ 15860 h 327068"/>
              <a:gd name="connsiteX29" fmla="*/ 2601060 w 3201843"/>
              <a:gd name="connsiteY29" fmla="*/ 8792 h 327068"/>
              <a:gd name="connsiteX30" fmla="*/ 2673439 w 3201843"/>
              <a:gd name="connsiteY30" fmla="*/ 829 h 327068"/>
              <a:gd name="connsiteX31" fmla="*/ 2741232 w 3201843"/>
              <a:gd name="connsiteY31" fmla="*/ 1335 h 327068"/>
              <a:gd name="connsiteX32" fmla="*/ 2825485 w 3201843"/>
              <a:gd name="connsiteY32" fmla="*/ 10462 h 327068"/>
              <a:gd name="connsiteX33" fmla="*/ 2893573 w 3201843"/>
              <a:gd name="connsiteY33" fmla="*/ 18035 h 327068"/>
              <a:gd name="connsiteX34" fmla="*/ 2931200 w 3201843"/>
              <a:gd name="connsiteY34" fmla="*/ 8286 h 327068"/>
              <a:gd name="connsiteX35" fmla="*/ 2982000 w 3201843"/>
              <a:gd name="connsiteY35" fmla="*/ 830 h 327068"/>
              <a:gd name="connsiteX36" fmla="*/ 3092894 w 3201843"/>
              <a:gd name="connsiteY36" fmla="*/ 6418 h 327068"/>
              <a:gd name="connsiteX37" fmla="*/ 3198668 w 3201843"/>
              <a:gd name="connsiteY37" fmla="*/ 38132 h 327068"/>
              <a:gd name="connsiteX38" fmla="*/ 3198373 w 3201843"/>
              <a:gd name="connsiteY38" fmla="*/ 327068 h 327068"/>
              <a:gd name="connsiteX39" fmla="*/ 2147 w 3201843"/>
              <a:gd name="connsiteY39" fmla="*/ 326344 h 327068"/>
              <a:gd name="connsiteX40" fmla="*/ 1971 w 3201843"/>
              <a:gd name="connsiteY40" fmla="*/ 32755 h 327068"/>
              <a:gd name="connsiteX41" fmla="*/ 52829 w 3201843"/>
              <a:gd name="connsiteY41" fmla="*/ 14533 h 327068"/>
              <a:gd name="connsiteX42" fmla="*/ 137437 w 3201843"/>
              <a:gd name="connsiteY42" fmla="*/ 17259 h 327068"/>
              <a:gd name="connsiteX43" fmla="*/ 226277 w 3201843"/>
              <a:gd name="connsiteY43" fmla="*/ 12521 h 327068"/>
              <a:gd name="connsiteX44" fmla="*/ 294483 w 3201843"/>
              <a:gd name="connsiteY44" fmla="*/ 8769 h 327068"/>
              <a:gd name="connsiteX45" fmla="*/ 357865 w 3201843"/>
              <a:gd name="connsiteY45" fmla="*/ 11627 h 327068"/>
              <a:gd name="connsiteX46" fmla="*/ 421542 w 3201843"/>
              <a:gd name="connsiteY46" fmla="*/ 12792 h 327068"/>
              <a:gd name="connsiteX47" fmla="*/ 472106 w 3201843"/>
              <a:gd name="connsiteY47" fmla="*/ 10088 h 327068"/>
              <a:gd name="connsiteX48" fmla="*/ 544486 w 3201843"/>
              <a:gd name="connsiteY48" fmla="*/ 14967 h 327068"/>
              <a:gd name="connsiteX0" fmla="*/ 544486 w 3201843"/>
              <a:gd name="connsiteY0" fmla="*/ 14967 h 327068"/>
              <a:gd name="connsiteX1" fmla="*/ 628799 w 3201843"/>
              <a:gd name="connsiteY1" fmla="*/ 11526 h 327068"/>
              <a:gd name="connsiteX2" fmla="*/ 721873 w 3201843"/>
              <a:gd name="connsiteY2" fmla="*/ 6748 h 327068"/>
              <a:gd name="connsiteX3" fmla="*/ 811185 w 3201843"/>
              <a:gd name="connsiteY3" fmla="*/ 10924 h 327068"/>
              <a:gd name="connsiteX4" fmla="*/ 878683 w 3201843"/>
              <a:gd name="connsiteY4" fmla="*/ 4714 h 327068"/>
              <a:gd name="connsiteX5" fmla="*/ 937419 w 3201843"/>
              <a:gd name="connsiteY5" fmla="*/ 2069 h 327068"/>
              <a:gd name="connsiteX6" fmla="*/ 1014091 w 3201843"/>
              <a:gd name="connsiteY6" fmla="*/ 6221 h 327068"/>
              <a:gd name="connsiteX7" fmla="*/ 1090350 w 3201843"/>
              <a:gd name="connsiteY7" fmla="*/ 11100 h 327068"/>
              <a:gd name="connsiteX8" fmla="*/ 1166431 w 3201843"/>
              <a:gd name="connsiteY8" fmla="*/ 15882 h 327068"/>
              <a:gd name="connsiteX9" fmla="*/ 1250981 w 3201843"/>
              <a:gd name="connsiteY9" fmla="*/ 12520 h 327068"/>
              <a:gd name="connsiteX10" fmla="*/ 1327239 w 3201843"/>
              <a:gd name="connsiteY10" fmla="*/ 9098 h 327068"/>
              <a:gd name="connsiteX11" fmla="*/ 1403499 w 3201843"/>
              <a:gd name="connsiteY11" fmla="*/ 10461 h 327068"/>
              <a:gd name="connsiteX12" fmla="*/ 1475406 w 3201843"/>
              <a:gd name="connsiteY12" fmla="*/ 16249 h 327068"/>
              <a:gd name="connsiteX13" fmla="*/ 1564011 w 3201843"/>
              <a:gd name="connsiteY13" fmla="*/ 8844 h 327068"/>
              <a:gd name="connsiteX14" fmla="*/ 1640269 w 3201843"/>
              <a:gd name="connsiteY14" fmla="*/ 11239 h 327068"/>
              <a:gd name="connsiteX15" fmla="*/ 1708239 w 3201843"/>
              <a:gd name="connsiteY15" fmla="*/ 14213 h 327068"/>
              <a:gd name="connsiteX16" fmla="*/ 1784144 w 3201843"/>
              <a:gd name="connsiteY16" fmla="*/ 9568 h 327068"/>
              <a:gd name="connsiteX17" fmla="*/ 1852114 w 3201843"/>
              <a:gd name="connsiteY17" fmla="*/ 6573 h 327068"/>
              <a:gd name="connsiteX18" fmla="*/ 1915790 w 3201843"/>
              <a:gd name="connsiteY18" fmla="*/ 14862 h 327068"/>
              <a:gd name="connsiteX19" fmla="*/ 1962239 w 3201843"/>
              <a:gd name="connsiteY19" fmla="*/ 18035 h 327068"/>
              <a:gd name="connsiteX20" fmla="*/ 2025739 w 3201843"/>
              <a:gd name="connsiteY20" fmla="*/ 11436 h 327068"/>
              <a:gd name="connsiteX21" fmla="*/ 2084769 w 3201843"/>
              <a:gd name="connsiteY21" fmla="*/ 5335 h 327068"/>
              <a:gd name="connsiteX22" fmla="*/ 2144273 w 3201843"/>
              <a:gd name="connsiteY22" fmla="*/ 5831 h 327068"/>
              <a:gd name="connsiteX23" fmla="*/ 2216239 w 3201843"/>
              <a:gd name="connsiteY23" fmla="*/ 13253 h 327068"/>
              <a:gd name="connsiteX24" fmla="*/ 2271037 w 3201843"/>
              <a:gd name="connsiteY24" fmla="*/ 17141 h 327068"/>
              <a:gd name="connsiteX25" fmla="*/ 2334477 w 3201843"/>
              <a:gd name="connsiteY25" fmla="*/ 9568 h 327068"/>
              <a:gd name="connsiteX26" fmla="*/ 2406739 w 3201843"/>
              <a:gd name="connsiteY26" fmla="*/ 829 h 327068"/>
              <a:gd name="connsiteX27" fmla="*/ 2453306 w 3201843"/>
              <a:gd name="connsiteY27" fmla="*/ 11355 h 327068"/>
              <a:gd name="connsiteX28" fmla="*/ 2525273 w 3201843"/>
              <a:gd name="connsiteY28" fmla="*/ 15860 h 327068"/>
              <a:gd name="connsiteX29" fmla="*/ 2601060 w 3201843"/>
              <a:gd name="connsiteY29" fmla="*/ 8792 h 327068"/>
              <a:gd name="connsiteX30" fmla="*/ 2673439 w 3201843"/>
              <a:gd name="connsiteY30" fmla="*/ 829 h 327068"/>
              <a:gd name="connsiteX31" fmla="*/ 2741232 w 3201843"/>
              <a:gd name="connsiteY31" fmla="*/ 1335 h 327068"/>
              <a:gd name="connsiteX32" fmla="*/ 2825485 w 3201843"/>
              <a:gd name="connsiteY32" fmla="*/ 10462 h 327068"/>
              <a:gd name="connsiteX33" fmla="*/ 2893573 w 3201843"/>
              <a:gd name="connsiteY33" fmla="*/ 18035 h 327068"/>
              <a:gd name="connsiteX34" fmla="*/ 2931200 w 3201843"/>
              <a:gd name="connsiteY34" fmla="*/ 8286 h 327068"/>
              <a:gd name="connsiteX35" fmla="*/ 2982000 w 3201843"/>
              <a:gd name="connsiteY35" fmla="*/ 830 h 327068"/>
              <a:gd name="connsiteX36" fmla="*/ 3092894 w 3201843"/>
              <a:gd name="connsiteY36" fmla="*/ 6418 h 327068"/>
              <a:gd name="connsiteX37" fmla="*/ 3198668 w 3201843"/>
              <a:gd name="connsiteY37" fmla="*/ 38132 h 327068"/>
              <a:gd name="connsiteX38" fmla="*/ 3198373 w 3201843"/>
              <a:gd name="connsiteY38" fmla="*/ 327068 h 327068"/>
              <a:gd name="connsiteX39" fmla="*/ 2147 w 3201843"/>
              <a:gd name="connsiteY39" fmla="*/ 326344 h 327068"/>
              <a:gd name="connsiteX40" fmla="*/ 1971 w 3201843"/>
              <a:gd name="connsiteY40" fmla="*/ 32755 h 327068"/>
              <a:gd name="connsiteX41" fmla="*/ 52829 w 3201843"/>
              <a:gd name="connsiteY41" fmla="*/ 14533 h 327068"/>
              <a:gd name="connsiteX42" fmla="*/ 137437 w 3201843"/>
              <a:gd name="connsiteY42" fmla="*/ 17259 h 327068"/>
              <a:gd name="connsiteX43" fmla="*/ 226277 w 3201843"/>
              <a:gd name="connsiteY43" fmla="*/ 12521 h 327068"/>
              <a:gd name="connsiteX44" fmla="*/ 294483 w 3201843"/>
              <a:gd name="connsiteY44" fmla="*/ 8769 h 327068"/>
              <a:gd name="connsiteX45" fmla="*/ 357865 w 3201843"/>
              <a:gd name="connsiteY45" fmla="*/ 11627 h 327068"/>
              <a:gd name="connsiteX46" fmla="*/ 421542 w 3201843"/>
              <a:gd name="connsiteY46" fmla="*/ 12792 h 327068"/>
              <a:gd name="connsiteX47" fmla="*/ 472106 w 3201843"/>
              <a:gd name="connsiteY47" fmla="*/ 10088 h 327068"/>
              <a:gd name="connsiteX48" fmla="*/ 544486 w 3201843"/>
              <a:gd name="connsiteY48" fmla="*/ 14967 h 327068"/>
              <a:gd name="connsiteX0" fmla="*/ 544486 w 3201843"/>
              <a:gd name="connsiteY0" fmla="*/ 14967 h 327068"/>
              <a:gd name="connsiteX1" fmla="*/ 628799 w 3201843"/>
              <a:gd name="connsiteY1" fmla="*/ 11526 h 327068"/>
              <a:gd name="connsiteX2" fmla="*/ 721873 w 3201843"/>
              <a:gd name="connsiteY2" fmla="*/ 6748 h 327068"/>
              <a:gd name="connsiteX3" fmla="*/ 811185 w 3201843"/>
              <a:gd name="connsiteY3" fmla="*/ 10924 h 327068"/>
              <a:gd name="connsiteX4" fmla="*/ 878683 w 3201843"/>
              <a:gd name="connsiteY4" fmla="*/ 4714 h 327068"/>
              <a:gd name="connsiteX5" fmla="*/ 937419 w 3201843"/>
              <a:gd name="connsiteY5" fmla="*/ 2069 h 327068"/>
              <a:gd name="connsiteX6" fmla="*/ 1014091 w 3201843"/>
              <a:gd name="connsiteY6" fmla="*/ 6221 h 327068"/>
              <a:gd name="connsiteX7" fmla="*/ 1090350 w 3201843"/>
              <a:gd name="connsiteY7" fmla="*/ 11100 h 327068"/>
              <a:gd name="connsiteX8" fmla="*/ 1166431 w 3201843"/>
              <a:gd name="connsiteY8" fmla="*/ 15882 h 327068"/>
              <a:gd name="connsiteX9" fmla="*/ 1250981 w 3201843"/>
              <a:gd name="connsiteY9" fmla="*/ 12520 h 327068"/>
              <a:gd name="connsiteX10" fmla="*/ 1327239 w 3201843"/>
              <a:gd name="connsiteY10" fmla="*/ 9098 h 327068"/>
              <a:gd name="connsiteX11" fmla="*/ 1403499 w 3201843"/>
              <a:gd name="connsiteY11" fmla="*/ 10461 h 327068"/>
              <a:gd name="connsiteX12" fmla="*/ 1475406 w 3201843"/>
              <a:gd name="connsiteY12" fmla="*/ 16249 h 327068"/>
              <a:gd name="connsiteX13" fmla="*/ 1564011 w 3201843"/>
              <a:gd name="connsiteY13" fmla="*/ 8844 h 327068"/>
              <a:gd name="connsiteX14" fmla="*/ 1640269 w 3201843"/>
              <a:gd name="connsiteY14" fmla="*/ 11239 h 327068"/>
              <a:gd name="connsiteX15" fmla="*/ 1708239 w 3201843"/>
              <a:gd name="connsiteY15" fmla="*/ 14213 h 327068"/>
              <a:gd name="connsiteX16" fmla="*/ 1784144 w 3201843"/>
              <a:gd name="connsiteY16" fmla="*/ 9568 h 327068"/>
              <a:gd name="connsiteX17" fmla="*/ 1852114 w 3201843"/>
              <a:gd name="connsiteY17" fmla="*/ 6573 h 327068"/>
              <a:gd name="connsiteX18" fmla="*/ 1915790 w 3201843"/>
              <a:gd name="connsiteY18" fmla="*/ 14862 h 327068"/>
              <a:gd name="connsiteX19" fmla="*/ 1962239 w 3201843"/>
              <a:gd name="connsiteY19" fmla="*/ 18035 h 327068"/>
              <a:gd name="connsiteX20" fmla="*/ 2025739 w 3201843"/>
              <a:gd name="connsiteY20" fmla="*/ 11436 h 327068"/>
              <a:gd name="connsiteX21" fmla="*/ 2084769 w 3201843"/>
              <a:gd name="connsiteY21" fmla="*/ 5335 h 327068"/>
              <a:gd name="connsiteX22" fmla="*/ 2144273 w 3201843"/>
              <a:gd name="connsiteY22" fmla="*/ 5831 h 327068"/>
              <a:gd name="connsiteX23" fmla="*/ 2216239 w 3201843"/>
              <a:gd name="connsiteY23" fmla="*/ 13253 h 327068"/>
              <a:gd name="connsiteX24" fmla="*/ 2271037 w 3201843"/>
              <a:gd name="connsiteY24" fmla="*/ 17141 h 327068"/>
              <a:gd name="connsiteX25" fmla="*/ 2330184 w 3201843"/>
              <a:gd name="connsiteY25" fmla="*/ 12886 h 327068"/>
              <a:gd name="connsiteX26" fmla="*/ 2406739 w 3201843"/>
              <a:gd name="connsiteY26" fmla="*/ 829 h 327068"/>
              <a:gd name="connsiteX27" fmla="*/ 2453306 w 3201843"/>
              <a:gd name="connsiteY27" fmla="*/ 11355 h 327068"/>
              <a:gd name="connsiteX28" fmla="*/ 2525273 w 3201843"/>
              <a:gd name="connsiteY28" fmla="*/ 15860 h 327068"/>
              <a:gd name="connsiteX29" fmla="*/ 2601060 w 3201843"/>
              <a:gd name="connsiteY29" fmla="*/ 8792 h 327068"/>
              <a:gd name="connsiteX30" fmla="*/ 2673439 w 3201843"/>
              <a:gd name="connsiteY30" fmla="*/ 829 h 327068"/>
              <a:gd name="connsiteX31" fmla="*/ 2741232 w 3201843"/>
              <a:gd name="connsiteY31" fmla="*/ 1335 h 327068"/>
              <a:gd name="connsiteX32" fmla="*/ 2825485 w 3201843"/>
              <a:gd name="connsiteY32" fmla="*/ 10462 h 327068"/>
              <a:gd name="connsiteX33" fmla="*/ 2893573 w 3201843"/>
              <a:gd name="connsiteY33" fmla="*/ 18035 h 327068"/>
              <a:gd name="connsiteX34" fmla="*/ 2931200 w 3201843"/>
              <a:gd name="connsiteY34" fmla="*/ 8286 h 327068"/>
              <a:gd name="connsiteX35" fmla="*/ 2982000 w 3201843"/>
              <a:gd name="connsiteY35" fmla="*/ 830 h 327068"/>
              <a:gd name="connsiteX36" fmla="*/ 3092894 w 3201843"/>
              <a:gd name="connsiteY36" fmla="*/ 6418 h 327068"/>
              <a:gd name="connsiteX37" fmla="*/ 3198668 w 3201843"/>
              <a:gd name="connsiteY37" fmla="*/ 38132 h 327068"/>
              <a:gd name="connsiteX38" fmla="*/ 3198373 w 3201843"/>
              <a:gd name="connsiteY38" fmla="*/ 327068 h 327068"/>
              <a:gd name="connsiteX39" fmla="*/ 2147 w 3201843"/>
              <a:gd name="connsiteY39" fmla="*/ 326344 h 327068"/>
              <a:gd name="connsiteX40" fmla="*/ 1971 w 3201843"/>
              <a:gd name="connsiteY40" fmla="*/ 32755 h 327068"/>
              <a:gd name="connsiteX41" fmla="*/ 52829 w 3201843"/>
              <a:gd name="connsiteY41" fmla="*/ 14533 h 327068"/>
              <a:gd name="connsiteX42" fmla="*/ 137437 w 3201843"/>
              <a:gd name="connsiteY42" fmla="*/ 17259 h 327068"/>
              <a:gd name="connsiteX43" fmla="*/ 226277 w 3201843"/>
              <a:gd name="connsiteY43" fmla="*/ 12521 h 327068"/>
              <a:gd name="connsiteX44" fmla="*/ 294483 w 3201843"/>
              <a:gd name="connsiteY44" fmla="*/ 8769 h 327068"/>
              <a:gd name="connsiteX45" fmla="*/ 357865 w 3201843"/>
              <a:gd name="connsiteY45" fmla="*/ 11627 h 327068"/>
              <a:gd name="connsiteX46" fmla="*/ 421542 w 3201843"/>
              <a:gd name="connsiteY46" fmla="*/ 12792 h 327068"/>
              <a:gd name="connsiteX47" fmla="*/ 472106 w 3201843"/>
              <a:gd name="connsiteY47" fmla="*/ 10088 h 327068"/>
              <a:gd name="connsiteX48" fmla="*/ 544486 w 3201843"/>
              <a:gd name="connsiteY48" fmla="*/ 14967 h 327068"/>
              <a:gd name="connsiteX0" fmla="*/ 544486 w 3201843"/>
              <a:gd name="connsiteY0" fmla="*/ 14967 h 327068"/>
              <a:gd name="connsiteX1" fmla="*/ 628799 w 3201843"/>
              <a:gd name="connsiteY1" fmla="*/ 11526 h 327068"/>
              <a:gd name="connsiteX2" fmla="*/ 721873 w 3201843"/>
              <a:gd name="connsiteY2" fmla="*/ 6748 h 327068"/>
              <a:gd name="connsiteX3" fmla="*/ 811185 w 3201843"/>
              <a:gd name="connsiteY3" fmla="*/ 10924 h 327068"/>
              <a:gd name="connsiteX4" fmla="*/ 878683 w 3201843"/>
              <a:gd name="connsiteY4" fmla="*/ 4714 h 327068"/>
              <a:gd name="connsiteX5" fmla="*/ 937419 w 3201843"/>
              <a:gd name="connsiteY5" fmla="*/ 2069 h 327068"/>
              <a:gd name="connsiteX6" fmla="*/ 1014091 w 3201843"/>
              <a:gd name="connsiteY6" fmla="*/ 6221 h 327068"/>
              <a:gd name="connsiteX7" fmla="*/ 1090350 w 3201843"/>
              <a:gd name="connsiteY7" fmla="*/ 11100 h 327068"/>
              <a:gd name="connsiteX8" fmla="*/ 1166431 w 3201843"/>
              <a:gd name="connsiteY8" fmla="*/ 15882 h 327068"/>
              <a:gd name="connsiteX9" fmla="*/ 1250981 w 3201843"/>
              <a:gd name="connsiteY9" fmla="*/ 12520 h 327068"/>
              <a:gd name="connsiteX10" fmla="*/ 1327239 w 3201843"/>
              <a:gd name="connsiteY10" fmla="*/ 9098 h 327068"/>
              <a:gd name="connsiteX11" fmla="*/ 1403499 w 3201843"/>
              <a:gd name="connsiteY11" fmla="*/ 10461 h 327068"/>
              <a:gd name="connsiteX12" fmla="*/ 1475406 w 3201843"/>
              <a:gd name="connsiteY12" fmla="*/ 16249 h 327068"/>
              <a:gd name="connsiteX13" fmla="*/ 1564011 w 3201843"/>
              <a:gd name="connsiteY13" fmla="*/ 8844 h 327068"/>
              <a:gd name="connsiteX14" fmla="*/ 1640269 w 3201843"/>
              <a:gd name="connsiteY14" fmla="*/ 11239 h 327068"/>
              <a:gd name="connsiteX15" fmla="*/ 1708239 w 3201843"/>
              <a:gd name="connsiteY15" fmla="*/ 14213 h 327068"/>
              <a:gd name="connsiteX16" fmla="*/ 1784144 w 3201843"/>
              <a:gd name="connsiteY16" fmla="*/ 9568 h 327068"/>
              <a:gd name="connsiteX17" fmla="*/ 1852114 w 3201843"/>
              <a:gd name="connsiteY17" fmla="*/ 6573 h 327068"/>
              <a:gd name="connsiteX18" fmla="*/ 1915790 w 3201843"/>
              <a:gd name="connsiteY18" fmla="*/ 14862 h 327068"/>
              <a:gd name="connsiteX19" fmla="*/ 1962239 w 3201843"/>
              <a:gd name="connsiteY19" fmla="*/ 18035 h 327068"/>
              <a:gd name="connsiteX20" fmla="*/ 2025739 w 3201843"/>
              <a:gd name="connsiteY20" fmla="*/ 11436 h 327068"/>
              <a:gd name="connsiteX21" fmla="*/ 2084769 w 3201843"/>
              <a:gd name="connsiteY21" fmla="*/ 5335 h 327068"/>
              <a:gd name="connsiteX22" fmla="*/ 2144273 w 3201843"/>
              <a:gd name="connsiteY22" fmla="*/ 5831 h 327068"/>
              <a:gd name="connsiteX23" fmla="*/ 2216239 w 3201843"/>
              <a:gd name="connsiteY23" fmla="*/ 13253 h 327068"/>
              <a:gd name="connsiteX24" fmla="*/ 2271037 w 3201843"/>
              <a:gd name="connsiteY24" fmla="*/ 17141 h 327068"/>
              <a:gd name="connsiteX25" fmla="*/ 2330184 w 3201843"/>
              <a:gd name="connsiteY25" fmla="*/ 12886 h 327068"/>
              <a:gd name="connsiteX26" fmla="*/ 2402447 w 3201843"/>
              <a:gd name="connsiteY26" fmla="*/ 8571 h 327068"/>
              <a:gd name="connsiteX27" fmla="*/ 2453306 w 3201843"/>
              <a:gd name="connsiteY27" fmla="*/ 11355 h 327068"/>
              <a:gd name="connsiteX28" fmla="*/ 2525273 w 3201843"/>
              <a:gd name="connsiteY28" fmla="*/ 15860 h 327068"/>
              <a:gd name="connsiteX29" fmla="*/ 2601060 w 3201843"/>
              <a:gd name="connsiteY29" fmla="*/ 8792 h 327068"/>
              <a:gd name="connsiteX30" fmla="*/ 2673439 w 3201843"/>
              <a:gd name="connsiteY30" fmla="*/ 829 h 327068"/>
              <a:gd name="connsiteX31" fmla="*/ 2741232 w 3201843"/>
              <a:gd name="connsiteY31" fmla="*/ 1335 h 327068"/>
              <a:gd name="connsiteX32" fmla="*/ 2825485 w 3201843"/>
              <a:gd name="connsiteY32" fmla="*/ 10462 h 327068"/>
              <a:gd name="connsiteX33" fmla="*/ 2893573 w 3201843"/>
              <a:gd name="connsiteY33" fmla="*/ 18035 h 327068"/>
              <a:gd name="connsiteX34" fmla="*/ 2931200 w 3201843"/>
              <a:gd name="connsiteY34" fmla="*/ 8286 h 327068"/>
              <a:gd name="connsiteX35" fmla="*/ 2982000 w 3201843"/>
              <a:gd name="connsiteY35" fmla="*/ 830 h 327068"/>
              <a:gd name="connsiteX36" fmla="*/ 3092894 w 3201843"/>
              <a:gd name="connsiteY36" fmla="*/ 6418 h 327068"/>
              <a:gd name="connsiteX37" fmla="*/ 3198668 w 3201843"/>
              <a:gd name="connsiteY37" fmla="*/ 38132 h 327068"/>
              <a:gd name="connsiteX38" fmla="*/ 3198373 w 3201843"/>
              <a:gd name="connsiteY38" fmla="*/ 327068 h 327068"/>
              <a:gd name="connsiteX39" fmla="*/ 2147 w 3201843"/>
              <a:gd name="connsiteY39" fmla="*/ 326344 h 327068"/>
              <a:gd name="connsiteX40" fmla="*/ 1971 w 3201843"/>
              <a:gd name="connsiteY40" fmla="*/ 32755 h 327068"/>
              <a:gd name="connsiteX41" fmla="*/ 52829 w 3201843"/>
              <a:gd name="connsiteY41" fmla="*/ 14533 h 327068"/>
              <a:gd name="connsiteX42" fmla="*/ 137437 w 3201843"/>
              <a:gd name="connsiteY42" fmla="*/ 17259 h 327068"/>
              <a:gd name="connsiteX43" fmla="*/ 226277 w 3201843"/>
              <a:gd name="connsiteY43" fmla="*/ 12521 h 327068"/>
              <a:gd name="connsiteX44" fmla="*/ 294483 w 3201843"/>
              <a:gd name="connsiteY44" fmla="*/ 8769 h 327068"/>
              <a:gd name="connsiteX45" fmla="*/ 357865 w 3201843"/>
              <a:gd name="connsiteY45" fmla="*/ 11627 h 327068"/>
              <a:gd name="connsiteX46" fmla="*/ 421542 w 3201843"/>
              <a:gd name="connsiteY46" fmla="*/ 12792 h 327068"/>
              <a:gd name="connsiteX47" fmla="*/ 472106 w 3201843"/>
              <a:gd name="connsiteY47" fmla="*/ 10088 h 327068"/>
              <a:gd name="connsiteX48" fmla="*/ 544486 w 3201843"/>
              <a:gd name="connsiteY48" fmla="*/ 14967 h 327068"/>
              <a:gd name="connsiteX0" fmla="*/ 544486 w 3201843"/>
              <a:gd name="connsiteY0" fmla="*/ 15199 h 327300"/>
              <a:gd name="connsiteX1" fmla="*/ 628799 w 3201843"/>
              <a:gd name="connsiteY1" fmla="*/ 11758 h 327300"/>
              <a:gd name="connsiteX2" fmla="*/ 721873 w 3201843"/>
              <a:gd name="connsiteY2" fmla="*/ 6980 h 327300"/>
              <a:gd name="connsiteX3" fmla="*/ 811185 w 3201843"/>
              <a:gd name="connsiteY3" fmla="*/ 11156 h 327300"/>
              <a:gd name="connsiteX4" fmla="*/ 878683 w 3201843"/>
              <a:gd name="connsiteY4" fmla="*/ 4946 h 327300"/>
              <a:gd name="connsiteX5" fmla="*/ 937419 w 3201843"/>
              <a:gd name="connsiteY5" fmla="*/ 2301 h 327300"/>
              <a:gd name="connsiteX6" fmla="*/ 1014091 w 3201843"/>
              <a:gd name="connsiteY6" fmla="*/ 6453 h 327300"/>
              <a:gd name="connsiteX7" fmla="*/ 1090350 w 3201843"/>
              <a:gd name="connsiteY7" fmla="*/ 11332 h 327300"/>
              <a:gd name="connsiteX8" fmla="*/ 1166431 w 3201843"/>
              <a:gd name="connsiteY8" fmla="*/ 16114 h 327300"/>
              <a:gd name="connsiteX9" fmla="*/ 1250981 w 3201843"/>
              <a:gd name="connsiteY9" fmla="*/ 12752 h 327300"/>
              <a:gd name="connsiteX10" fmla="*/ 1327239 w 3201843"/>
              <a:gd name="connsiteY10" fmla="*/ 9330 h 327300"/>
              <a:gd name="connsiteX11" fmla="*/ 1403499 w 3201843"/>
              <a:gd name="connsiteY11" fmla="*/ 10693 h 327300"/>
              <a:gd name="connsiteX12" fmla="*/ 1475406 w 3201843"/>
              <a:gd name="connsiteY12" fmla="*/ 16481 h 327300"/>
              <a:gd name="connsiteX13" fmla="*/ 1564011 w 3201843"/>
              <a:gd name="connsiteY13" fmla="*/ 9076 h 327300"/>
              <a:gd name="connsiteX14" fmla="*/ 1640269 w 3201843"/>
              <a:gd name="connsiteY14" fmla="*/ 11471 h 327300"/>
              <a:gd name="connsiteX15" fmla="*/ 1708239 w 3201843"/>
              <a:gd name="connsiteY15" fmla="*/ 14445 h 327300"/>
              <a:gd name="connsiteX16" fmla="*/ 1784144 w 3201843"/>
              <a:gd name="connsiteY16" fmla="*/ 9800 h 327300"/>
              <a:gd name="connsiteX17" fmla="*/ 1852114 w 3201843"/>
              <a:gd name="connsiteY17" fmla="*/ 6805 h 327300"/>
              <a:gd name="connsiteX18" fmla="*/ 1915790 w 3201843"/>
              <a:gd name="connsiteY18" fmla="*/ 15094 h 327300"/>
              <a:gd name="connsiteX19" fmla="*/ 1962239 w 3201843"/>
              <a:gd name="connsiteY19" fmla="*/ 18267 h 327300"/>
              <a:gd name="connsiteX20" fmla="*/ 2025739 w 3201843"/>
              <a:gd name="connsiteY20" fmla="*/ 11668 h 327300"/>
              <a:gd name="connsiteX21" fmla="*/ 2084769 w 3201843"/>
              <a:gd name="connsiteY21" fmla="*/ 5567 h 327300"/>
              <a:gd name="connsiteX22" fmla="*/ 2144273 w 3201843"/>
              <a:gd name="connsiteY22" fmla="*/ 6063 h 327300"/>
              <a:gd name="connsiteX23" fmla="*/ 2216239 w 3201843"/>
              <a:gd name="connsiteY23" fmla="*/ 13485 h 327300"/>
              <a:gd name="connsiteX24" fmla="*/ 2271037 w 3201843"/>
              <a:gd name="connsiteY24" fmla="*/ 17373 h 327300"/>
              <a:gd name="connsiteX25" fmla="*/ 2330184 w 3201843"/>
              <a:gd name="connsiteY25" fmla="*/ 13118 h 327300"/>
              <a:gd name="connsiteX26" fmla="*/ 2402447 w 3201843"/>
              <a:gd name="connsiteY26" fmla="*/ 8803 h 327300"/>
              <a:gd name="connsiteX27" fmla="*/ 2453306 w 3201843"/>
              <a:gd name="connsiteY27" fmla="*/ 11587 h 327300"/>
              <a:gd name="connsiteX28" fmla="*/ 2525273 w 3201843"/>
              <a:gd name="connsiteY28" fmla="*/ 16092 h 327300"/>
              <a:gd name="connsiteX29" fmla="*/ 2588183 w 3201843"/>
              <a:gd name="connsiteY29" fmla="*/ 12342 h 327300"/>
              <a:gd name="connsiteX30" fmla="*/ 2673439 w 3201843"/>
              <a:gd name="connsiteY30" fmla="*/ 1061 h 327300"/>
              <a:gd name="connsiteX31" fmla="*/ 2741232 w 3201843"/>
              <a:gd name="connsiteY31" fmla="*/ 1567 h 327300"/>
              <a:gd name="connsiteX32" fmla="*/ 2825485 w 3201843"/>
              <a:gd name="connsiteY32" fmla="*/ 10694 h 327300"/>
              <a:gd name="connsiteX33" fmla="*/ 2893573 w 3201843"/>
              <a:gd name="connsiteY33" fmla="*/ 18267 h 327300"/>
              <a:gd name="connsiteX34" fmla="*/ 2931200 w 3201843"/>
              <a:gd name="connsiteY34" fmla="*/ 8518 h 327300"/>
              <a:gd name="connsiteX35" fmla="*/ 2982000 w 3201843"/>
              <a:gd name="connsiteY35" fmla="*/ 1062 h 327300"/>
              <a:gd name="connsiteX36" fmla="*/ 3092894 w 3201843"/>
              <a:gd name="connsiteY36" fmla="*/ 6650 h 327300"/>
              <a:gd name="connsiteX37" fmla="*/ 3198668 w 3201843"/>
              <a:gd name="connsiteY37" fmla="*/ 38364 h 327300"/>
              <a:gd name="connsiteX38" fmla="*/ 3198373 w 3201843"/>
              <a:gd name="connsiteY38" fmla="*/ 327300 h 327300"/>
              <a:gd name="connsiteX39" fmla="*/ 2147 w 3201843"/>
              <a:gd name="connsiteY39" fmla="*/ 326576 h 327300"/>
              <a:gd name="connsiteX40" fmla="*/ 1971 w 3201843"/>
              <a:gd name="connsiteY40" fmla="*/ 32987 h 327300"/>
              <a:gd name="connsiteX41" fmla="*/ 52829 w 3201843"/>
              <a:gd name="connsiteY41" fmla="*/ 14765 h 327300"/>
              <a:gd name="connsiteX42" fmla="*/ 137437 w 3201843"/>
              <a:gd name="connsiteY42" fmla="*/ 17491 h 327300"/>
              <a:gd name="connsiteX43" fmla="*/ 226277 w 3201843"/>
              <a:gd name="connsiteY43" fmla="*/ 12753 h 327300"/>
              <a:gd name="connsiteX44" fmla="*/ 294483 w 3201843"/>
              <a:gd name="connsiteY44" fmla="*/ 9001 h 327300"/>
              <a:gd name="connsiteX45" fmla="*/ 357865 w 3201843"/>
              <a:gd name="connsiteY45" fmla="*/ 11859 h 327300"/>
              <a:gd name="connsiteX46" fmla="*/ 421542 w 3201843"/>
              <a:gd name="connsiteY46" fmla="*/ 13024 h 327300"/>
              <a:gd name="connsiteX47" fmla="*/ 472106 w 3201843"/>
              <a:gd name="connsiteY47" fmla="*/ 10320 h 327300"/>
              <a:gd name="connsiteX48" fmla="*/ 544486 w 3201843"/>
              <a:gd name="connsiteY48" fmla="*/ 15199 h 327300"/>
              <a:gd name="connsiteX0" fmla="*/ 544486 w 3201843"/>
              <a:gd name="connsiteY0" fmla="*/ 14274 h 326375"/>
              <a:gd name="connsiteX1" fmla="*/ 628799 w 3201843"/>
              <a:gd name="connsiteY1" fmla="*/ 10833 h 326375"/>
              <a:gd name="connsiteX2" fmla="*/ 721873 w 3201843"/>
              <a:gd name="connsiteY2" fmla="*/ 6055 h 326375"/>
              <a:gd name="connsiteX3" fmla="*/ 811185 w 3201843"/>
              <a:gd name="connsiteY3" fmla="*/ 10231 h 326375"/>
              <a:gd name="connsiteX4" fmla="*/ 878683 w 3201843"/>
              <a:gd name="connsiteY4" fmla="*/ 4021 h 326375"/>
              <a:gd name="connsiteX5" fmla="*/ 937419 w 3201843"/>
              <a:gd name="connsiteY5" fmla="*/ 1376 h 326375"/>
              <a:gd name="connsiteX6" fmla="*/ 1014091 w 3201843"/>
              <a:gd name="connsiteY6" fmla="*/ 5528 h 326375"/>
              <a:gd name="connsiteX7" fmla="*/ 1090350 w 3201843"/>
              <a:gd name="connsiteY7" fmla="*/ 10407 h 326375"/>
              <a:gd name="connsiteX8" fmla="*/ 1166431 w 3201843"/>
              <a:gd name="connsiteY8" fmla="*/ 15189 h 326375"/>
              <a:gd name="connsiteX9" fmla="*/ 1250981 w 3201843"/>
              <a:gd name="connsiteY9" fmla="*/ 11827 h 326375"/>
              <a:gd name="connsiteX10" fmla="*/ 1327239 w 3201843"/>
              <a:gd name="connsiteY10" fmla="*/ 8405 h 326375"/>
              <a:gd name="connsiteX11" fmla="*/ 1403499 w 3201843"/>
              <a:gd name="connsiteY11" fmla="*/ 9768 h 326375"/>
              <a:gd name="connsiteX12" fmla="*/ 1475406 w 3201843"/>
              <a:gd name="connsiteY12" fmla="*/ 15556 h 326375"/>
              <a:gd name="connsiteX13" fmla="*/ 1564011 w 3201843"/>
              <a:gd name="connsiteY13" fmla="*/ 8151 h 326375"/>
              <a:gd name="connsiteX14" fmla="*/ 1640269 w 3201843"/>
              <a:gd name="connsiteY14" fmla="*/ 10546 h 326375"/>
              <a:gd name="connsiteX15" fmla="*/ 1708239 w 3201843"/>
              <a:gd name="connsiteY15" fmla="*/ 13520 h 326375"/>
              <a:gd name="connsiteX16" fmla="*/ 1784144 w 3201843"/>
              <a:gd name="connsiteY16" fmla="*/ 8875 h 326375"/>
              <a:gd name="connsiteX17" fmla="*/ 1852114 w 3201843"/>
              <a:gd name="connsiteY17" fmla="*/ 5880 h 326375"/>
              <a:gd name="connsiteX18" fmla="*/ 1915790 w 3201843"/>
              <a:gd name="connsiteY18" fmla="*/ 14169 h 326375"/>
              <a:gd name="connsiteX19" fmla="*/ 1962239 w 3201843"/>
              <a:gd name="connsiteY19" fmla="*/ 17342 h 326375"/>
              <a:gd name="connsiteX20" fmla="*/ 2025739 w 3201843"/>
              <a:gd name="connsiteY20" fmla="*/ 10743 h 326375"/>
              <a:gd name="connsiteX21" fmla="*/ 2084769 w 3201843"/>
              <a:gd name="connsiteY21" fmla="*/ 4642 h 326375"/>
              <a:gd name="connsiteX22" fmla="*/ 2144273 w 3201843"/>
              <a:gd name="connsiteY22" fmla="*/ 5138 h 326375"/>
              <a:gd name="connsiteX23" fmla="*/ 2216239 w 3201843"/>
              <a:gd name="connsiteY23" fmla="*/ 12560 h 326375"/>
              <a:gd name="connsiteX24" fmla="*/ 2271037 w 3201843"/>
              <a:gd name="connsiteY24" fmla="*/ 16448 h 326375"/>
              <a:gd name="connsiteX25" fmla="*/ 2330184 w 3201843"/>
              <a:gd name="connsiteY25" fmla="*/ 12193 h 326375"/>
              <a:gd name="connsiteX26" fmla="*/ 2402447 w 3201843"/>
              <a:gd name="connsiteY26" fmla="*/ 7878 h 326375"/>
              <a:gd name="connsiteX27" fmla="*/ 2453306 w 3201843"/>
              <a:gd name="connsiteY27" fmla="*/ 10662 h 326375"/>
              <a:gd name="connsiteX28" fmla="*/ 2525273 w 3201843"/>
              <a:gd name="connsiteY28" fmla="*/ 15167 h 326375"/>
              <a:gd name="connsiteX29" fmla="*/ 2588183 w 3201843"/>
              <a:gd name="connsiteY29" fmla="*/ 11417 h 326375"/>
              <a:gd name="connsiteX30" fmla="*/ 2660562 w 3201843"/>
              <a:gd name="connsiteY30" fmla="*/ 4560 h 326375"/>
              <a:gd name="connsiteX31" fmla="*/ 2741232 w 3201843"/>
              <a:gd name="connsiteY31" fmla="*/ 642 h 326375"/>
              <a:gd name="connsiteX32" fmla="*/ 2825485 w 3201843"/>
              <a:gd name="connsiteY32" fmla="*/ 9769 h 326375"/>
              <a:gd name="connsiteX33" fmla="*/ 2893573 w 3201843"/>
              <a:gd name="connsiteY33" fmla="*/ 17342 h 326375"/>
              <a:gd name="connsiteX34" fmla="*/ 2931200 w 3201843"/>
              <a:gd name="connsiteY34" fmla="*/ 7593 h 326375"/>
              <a:gd name="connsiteX35" fmla="*/ 2982000 w 3201843"/>
              <a:gd name="connsiteY35" fmla="*/ 137 h 326375"/>
              <a:gd name="connsiteX36" fmla="*/ 3092894 w 3201843"/>
              <a:gd name="connsiteY36" fmla="*/ 5725 h 326375"/>
              <a:gd name="connsiteX37" fmla="*/ 3198668 w 3201843"/>
              <a:gd name="connsiteY37" fmla="*/ 37439 h 326375"/>
              <a:gd name="connsiteX38" fmla="*/ 3198373 w 3201843"/>
              <a:gd name="connsiteY38" fmla="*/ 326375 h 326375"/>
              <a:gd name="connsiteX39" fmla="*/ 2147 w 3201843"/>
              <a:gd name="connsiteY39" fmla="*/ 325651 h 326375"/>
              <a:gd name="connsiteX40" fmla="*/ 1971 w 3201843"/>
              <a:gd name="connsiteY40" fmla="*/ 32062 h 326375"/>
              <a:gd name="connsiteX41" fmla="*/ 52829 w 3201843"/>
              <a:gd name="connsiteY41" fmla="*/ 13840 h 326375"/>
              <a:gd name="connsiteX42" fmla="*/ 137437 w 3201843"/>
              <a:gd name="connsiteY42" fmla="*/ 16566 h 326375"/>
              <a:gd name="connsiteX43" fmla="*/ 226277 w 3201843"/>
              <a:gd name="connsiteY43" fmla="*/ 11828 h 326375"/>
              <a:gd name="connsiteX44" fmla="*/ 294483 w 3201843"/>
              <a:gd name="connsiteY44" fmla="*/ 8076 h 326375"/>
              <a:gd name="connsiteX45" fmla="*/ 357865 w 3201843"/>
              <a:gd name="connsiteY45" fmla="*/ 10934 h 326375"/>
              <a:gd name="connsiteX46" fmla="*/ 421542 w 3201843"/>
              <a:gd name="connsiteY46" fmla="*/ 12099 h 326375"/>
              <a:gd name="connsiteX47" fmla="*/ 472106 w 3201843"/>
              <a:gd name="connsiteY47" fmla="*/ 9395 h 326375"/>
              <a:gd name="connsiteX48" fmla="*/ 544486 w 3201843"/>
              <a:gd name="connsiteY48" fmla="*/ 14274 h 326375"/>
              <a:gd name="connsiteX0" fmla="*/ 544486 w 3201843"/>
              <a:gd name="connsiteY0" fmla="*/ 14274 h 326375"/>
              <a:gd name="connsiteX1" fmla="*/ 628799 w 3201843"/>
              <a:gd name="connsiteY1" fmla="*/ 10833 h 326375"/>
              <a:gd name="connsiteX2" fmla="*/ 721873 w 3201843"/>
              <a:gd name="connsiteY2" fmla="*/ 6055 h 326375"/>
              <a:gd name="connsiteX3" fmla="*/ 811185 w 3201843"/>
              <a:gd name="connsiteY3" fmla="*/ 10231 h 326375"/>
              <a:gd name="connsiteX4" fmla="*/ 878683 w 3201843"/>
              <a:gd name="connsiteY4" fmla="*/ 4021 h 326375"/>
              <a:gd name="connsiteX5" fmla="*/ 937419 w 3201843"/>
              <a:gd name="connsiteY5" fmla="*/ 1376 h 326375"/>
              <a:gd name="connsiteX6" fmla="*/ 1014091 w 3201843"/>
              <a:gd name="connsiteY6" fmla="*/ 5528 h 326375"/>
              <a:gd name="connsiteX7" fmla="*/ 1090350 w 3201843"/>
              <a:gd name="connsiteY7" fmla="*/ 10407 h 326375"/>
              <a:gd name="connsiteX8" fmla="*/ 1166431 w 3201843"/>
              <a:gd name="connsiteY8" fmla="*/ 15189 h 326375"/>
              <a:gd name="connsiteX9" fmla="*/ 1250981 w 3201843"/>
              <a:gd name="connsiteY9" fmla="*/ 11827 h 326375"/>
              <a:gd name="connsiteX10" fmla="*/ 1327239 w 3201843"/>
              <a:gd name="connsiteY10" fmla="*/ 8405 h 326375"/>
              <a:gd name="connsiteX11" fmla="*/ 1403499 w 3201843"/>
              <a:gd name="connsiteY11" fmla="*/ 9768 h 326375"/>
              <a:gd name="connsiteX12" fmla="*/ 1475406 w 3201843"/>
              <a:gd name="connsiteY12" fmla="*/ 15556 h 326375"/>
              <a:gd name="connsiteX13" fmla="*/ 1564011 w 3201843"/>
              <a:gd name="connsiteY13" fmla="*/ 8151 h 326375"/>
              <a:gd name="connsiteX14" fmla="*/ 1640269 w 3201843"/>
              <a:gd name="connsiteY14" fmla="*/ 10546 h 326375"/>
              <a:gd name="connsiteX15" fmla="*/ 1708239 w 3201843"/>
              <a:gd name="connsiteY15" fmla="*/ 13520 h 326375"/>
              <a:gd name="connsiteX16" fmla="*/ 1784144 w 3201843"/>
              <a:gd name="connsiteY16" fmla="*/ 8875 h 326375"/>
              <a:gd name="connsiteX17" fmla="*/ 1852114 w 3201843"/>
              <a:gd name="connsiteY17" fmla="*/ 5880 h 326375"/>
              <a:gd name="connsiteX18" fmla="*/ 1915790 w 3201843"/>
              <a:gd name="connsiteY18" fmla="*/ 14169 h 326375"/>
              <a:gd name="connsiteX19" fmla="*/ 1962239 w 3201843"/>
              <a:gd name="connsiteY19" fmla="*/ 17342 h 326375"/>
              <a:gd name="connsiteX20" fmla="*/ 2025739 w 3201843"/>
              <a:gd name="connsiteY20" fmla="*/ 10743 h 326375"/>
              <a:gd name="connsiteX21" fmla="*/ 2084769 w 3201843"/>
              <a:gd name="connsiteY21" fmla="*/ 4642 h 326375"/>
              <a:gd name="connsiteX22" fmla="*/ 2144273 w 3201843"/>
              <a:gd name="connsiteY22" fmla="*/ 5138 h 326375"/>
              <a:gd name="connsiteX23" fmla="*/ 2216239 w 3201843"/>
              <a:gd name="connsiteY23" fmla="*/ 12560 h 326375"/>
              <a:gd name="connsiteX24" fmla="*/ 2271037 w 3201843"/>
              <a:gd name="connsiteY24" fmla="*/ 16448 h 326375"/>
              <a:gd name="connsiteX25" fmla="*/ 2330184 w 3201843"/>
              <a:gd name="connsiteY25" fmla="*/ 12193 h 326375"/>
              <a:gd name="connsiteX26" fmla="*/ 2402447 w 3201843"/>
              <a:gd name="connsiteY26" fmla="*/ 7878 h 326375"/>
              <a:gd name="connsiteX27" fmla="*/ 2453306 w 3201843"/>
              <a:gd name="connsiteY27" fmla="*/ 10662 h 326375"/>
              <a:gd name="connsiteX28" fmla="*/ 2525273 w 3201843"/>
              <a:gd name="connsiteY28" fmla="*/ 15167 h 326375"/>
              <a:gd name="connsiteX29" fmla="*/ 2588183 w 3201843"/>
              <a:gd name="connsiteY29" fmla="*/ 11417 h 326375"/>
              <a:gd name="connsiteX30" fmla="*/ 2660562 w 3201843"/>
              <a:gd name="connsiteY30" fmla="*/ 4560 h 326375"/>
              <a:gd name="connsiteX31" fmla="*/ 2741232 w 3201843"/>
              <a:gd name="connsiteY31" fmla="*/ 5066 h 326375"/>
              <a:gd name="connsiteX32" fmla="*/ 2825485 w 3201843"/>
              <a:gd name="connsiteY32" fmla="*/ 9769 h 326375"/>
              <a:gd name="connsiteX33" fmla="*/ 2893573 w 3201843"/>
              <a:gd name="connsiteY33" fmla="*/ 17342 h 326375"/>
              <a:gd name="connsiteX34" fmla="*/ 2931200 w 3201843"/>
              <a:gd name="connsiteY34" fmla="*/ 7593 h 326375"/>
              <a:gd name="connsiteX35" fmla="*/ 2982000 w 3201843"/>
              <a:gd name="connsiteY35" fmla="*/ 137 h 326375"/>
              <a:gd name="connsiteX36" fmla="*/ 3092894 w 3201843"/>
              <a:gd name="connsiteY36" fmla="*/ 5725 h 326375"/>
              <a:gd name="connsiteX37" fmla="*/ 3198668 w 3201843"/>
              <a:gd name="connsiteY37" fmla="*/ 37439 h 326375"/>
              <a:gd name="connsiteX38" fmla="*/ 3198373 w 3201843"/>
              <a:gd name="connsiteY38" fmla="*/ 326375 h 326375"/>
              <a:gd name="connsiteX39" fmla="*/ 2147 w 3201843"/>
              <a:gd name="connsiteY39" fmla="*/ 325651 h 326375"/>
              <a:gd name="connsiteX40" fmla="*/ 1971 w 3201843"/>
              <a:gd name="connsiteY40" fmla="*/ 32062 h 326375"/>
              <a:gd name="connsiteX41" fmla="*/ 52829 w 3201843"/>
              <a:gd name="connsiteY41" fmla="*/ 13840 h 326375"/>
              <a:gd name="connsiteX42" fmla="*/ 137437 w 3201843"/>
              <a:gd name="connsiteY42" fmla="*/ 16566 h 326375"/>
              <a:gd name="connsiteX43" fmla="*/ 226277 w 3201843"/>
              <a:gd name="connsiteY43" fmla="*/ 11828 h 326375"/>
              <a:gd name="connsiteX44" fmla="*/ 294483 w 3201843"/>
              <a:gd name="connsiteY44" fmla="*/ 8076 h 326375"/>
              <a:gd name="connsiteX45" fmla="*/ 357865 w 3201843"/>
              <a:gd name="connsiteY45" fmla="*/ 10934 h 326375"/>
              <a:gd name="connsiteX46" fmla="*/ 421542 w 3201843"/>
              <a:gd name="connsiteY46" fmla="*/ 12099 h 326375"/>
              <a:gd name="connsiteX47" fmla="*/ 472106 w 3201843"/>
              <a:gd name="connsiteY47" fmla="*/ 9395 h 326375"/>
              <a:gd name="connsiteX48" fmla="*/ 544486 w 3201843"/>
              <a:gd name="connsiteY48" fmla="*/ 14274 h 326375"/>
              <a:gd name="connsiteX0" fmla="*/ 544486 w 3201843"/>
              <a:gd name="connsiteY0" fmla="*/ 14274 h 326375"/>
              <a:gd name="connsiteX1" fmla="*/ 628799 w 3201843"/>
              <a:gd name="connsiteY1" fmla="*/ 10833 h 326375"/>
              <a:gd name="connsiteX2" fmla="*/ 721873 w 3201843"/>
              <a:gd name="connsiteY2" fmla="*/ 6055 h 326375"/>
              <a:gd name="connsiteX3" fmla="*/ 811185 w 3201843"/>
              <a:gd name="connsiteY3" fmla="*/ 10231 h 326375"/>
              <a:gd name="connsiteX4" fmla="*/ 878683 w 3201843"/>
              <a:gd name="connsiteY4" fmla="*/ 4021 h 326375"/>
              <a:gd name="connsiteX5" fmla="*/ 937419 w 3201843"/>
              <a:gd name="connsiteY5" fmla="*/ 1376 h 326375"/>
              <a:gd name="connsiteX6" fmla="*/ 1014091 w 3201843"/>
              <a:gd name="connsiteY6" fmla="*/ 5528 h 326375"/>
              <a:gd name="connsiteX7" fmla="*/ 1090350 w 3201843"/>
              <a:gd name="connsiteY7" fmla="*/ 10407 h 326375"/>
              <a:gd name="connsiteX8" fmla="*/ 1166431 w 3201843"/>
              <a:gd name="connsiteY8" fmla="*/ 15189 h 326375"/>
              <a:gd name="connsiteX9" fmla="*/ 1250981 w 3201843"/>
              <a:gd name="connsiteY9" fmla="*/ 11827 h 326375"/>
              <a:gd name="connsiteX10" fmla="*/ 1327239 w 3201843"/>
              <a:gd name="connsiteY10" fmla="*/ 8405 h 326375"/>
              <a:gd name="connsiteX11" fmla="*/ 1403499 w 3201843"/>
              <a:gd name="connsiteY11" fmla="*/ 9768 h 326375"/>
              <a:gd name="connsiteX12" fmla="*/ 1475406 w 3201843"/>
              <a:gd name="connsiteY12" fmla="*/ 15556 h 326375"/>
              <a:gd name="connsiteX13" fmla="*/ 1564011 w 3201843"/>
              <a:gd name="connsiteY13" fmla="*/ 8151 h 326375"/>
              <a:gd name="connsiteX14" fmla="*/ 1640269 w 3201843"/>
              <a:gd name="connsiteY14" fmla="*/ 10546 h 326375"/>
              <a:gd name="connsiteX15" fmla="*/ 1708239 w 3201843"/>
              <a:gd name="connsiteY15" fmla="*/ 13520 h 326375"/>
              <a:gd name="connsiteX16" fmla="*/ 1784144 w 3201843"/>
              <a:gd name="connsiteY16" fmla="*/ 8875 h 326375"/>
              <a:gd name="connsiteX17" fmla="*/ 1852114 w 3201843"/>
              <a:gd name="connsiteY17" fmla="*/ 5880 h 326375"/>
              <a:gd name="connsiteX18" fmla="*/ 1915790 w 3201843"/>
              <a:gd name="connsiteY18" fmla="*/ 14169 h 326375"/>
              <a:gd name="connsiteX19" fmla="*/ 1962239 w 3201843"/>
              <a:gd name="connsiteY19" fmla="*/ 17342 h 326375"/>
              <a:gd name="connsiteX20" fmla="*/ 2025739 w 3201843"/>
              <a:gd name="connsiteY20" fmla="*/ 10743 h 326375"/>
              <a:gd name="connsiteX21" fmla="*/ 2084769 w 3201843"/>
              <a:gd name="connsiteY21" fmla="*/ 4642 h 326375"/>
              <a:gd name="connsiteX22" fmla="*/ 2144273 w 3201843"/>
              <a:gd name="connsiteY22" fmla="*/ 5138 h 326375"/>
              <a:gd name="connsiteX23" fmla="*/ 2216239 w 3201843"/>
              <a:gd name="connsiteY23" fmla="*/ 12560 h 326375"/>
              <a:gd name="connsiteX24" fmla="*/ 2271037 w 3201843"/>
              <a:gd name="connsiteY24" fmla="*/ 16448 h 326375"/>
              <a:gd name="connsiteX25" fmla="*/ 2330184 w 3201843"/>
              <a:gd name="connsiteY25" fmla="*/ 12193 h 326375"/>
              <a:gd name="connsiteX26" fmla="*/ 2402447 w 3201843"/>
              <a:gd name="connsiteY26" fmla="*/ 7878 h 326375"/>
              <a:gd name="connsiteX27" fmla="*/ 2453306 w 3201843"/>
              <a:gd name="connsiteY27" fmla="*/ 10662 h 326375"/>
              <a:gd name="connsiteX28" fmla="*/ 2525273 w 3201843"/>
              <a:gd name="connsiteY28" fmla="*/ 15167 h 326375"/>
              <a:gd name="connsiteX29" fmla="*/ 2588183 w 3201843"/>
              <a:gd name="connsiteY29" fmla="*/ 11417 h 326375"/>
              <a:gd name="connsiteX30" fmla="*/ 2660562 w 3201843"/>
              <a:gd name="connsiteY30" fmla="*/ 4560 h 326375"/>
              <a:gd name="connsiteX31" fmla="*/ 2741232 w 3201843"/>
              <a:gd name="connsiteY31" fmla="*/ 5066 h 326375"/>
              <a:gd name="connsiteX32" fmla="*/ 2812608 w 3201843"/>
              <a:gd name="connsiteY32" fmla="*/ 11981 h 326375"/>
              <a:gd name="connsiteX33" fmla="*/ 2893573 w 3201843"/>
              <a:gd name="connsiteY33" fmla="*/ 17342 h 326375"/>
              <a:gd name="connsiteX34" fmla="*/ 2931200 w 3201843"/>
              <a:gd name="connsiteY34" fmla="*/ 7593 h 326375"/>
              <a:gd name="connsiteX35" fmla="*/ 2982000 w 3201843"/>
              <a:gd name="connsiteY35" fmla="*/ 137 h 326375"/>
              <a:gd name="connsiteX36" fmla="*/ 3092894 w 3201843"/>
              <a:gd name="connsiteY36" fmla="*/ 5725 h 326375"/>
              <a:gd name="connsiteX37" fmla="*/ 3198668 w 3201843"/>
              <a:gd name="connsiteY37" fmla="*/ 37439 h 326375"/>
              <a:gd name="connsiteX38" fmla="*/ 3198373 w 3201843"/>
              <a:gd name="connsiteY38" fmla="*/ 326375 h 326375"/>
              <a:gd name="connsiteX39" fmla="*/ 2147 w 3201843"/>
              <a:gd name="connsiteY39" fmla="*/ 325651 h 326375"/>
              <a:gd name="connsiteX40" fmla="*/ 1971 w 3201843"/>
              <a:gd name="connsiteY40" fmla="*/ 32062 h 326375"/>
              <a:gd name="connsiteX41" fmla="*/ 52829 w 3201843"/>
              <a:gd name="connsiteY41" fmla="*/ 13840 h 326375"/>
              <a:gd name="connsiteX42" fmla="*/ 137437 w 3201843"/>
              <a:gd name="connsiteY42" fmla="*/ 16566 h 326375"/>
              <a:gd name="connsiteX43" fmla="*/ 226277 w 3201843"/>
              <a:gd name="connsiteY43" fmla="*/ 11828 h 326375"/>
              <a:gd name="connsiteX44" fmla="*/ 294483 w 3201843"/>
              <a:gd name="connsiteY44" fmla="*/ 8076 h 326375"/>
              <a:gd name="connsiteX45" fmla="*/ 357865 w 3201843"/>
              <a:gd name="connsiteY45" fmla="*/ 10934 h 326375"/>
              <a:gd name="connsiteX46" fmla="*/ 421542 w 3201843"/>
              <a:gd name="connsiteY46" fmla="*/ 12099 h 326375"/>
              <a:gd name="connsiteX47" fmla="*/ 472106 w 3201843"/>
              <a:gd name="connsiteY47" fmla="*/ 9395 h 326375"/>
              <a:gd name="connsiteX48" fmla="*/ 544486 w 3201843"/>
              <a:gd name="connsiteY48" fmla="*/ 14274 h 326375"/>
              <a:gd name="connsiteX0" fmla="*/ 544486 w 3201843"/>
              <a:gd name="connsiteY0" fmla="*/ 14274 h 326375"/>
              <a:gd name="connsiteX1" fmla="*/ 628799 w 3201843"/>
              <a:gd name="connsiteY1" fmla="*/ 10833 h 326375"/>
              <a:gd name="connsiteX2" fmla="*/ 721873 w 3201843"/>
              <a:gd name="connsiteY2" fmla="*/ 6055 h 326375"/>
              <a:gd name="connsiteX3" fmla="*/ 811185 w 3201843"/>
              <a:gd name="connsiteY3" fmla="*/ 10231 h 326375"/>
              <a:gd name="connsiteX4" fmla="*/ 878683 w 3201843"/>
              <a:gd name="connsiteY4" fmla="*/ 4021 h 326375"/>
              <a:gd name="connsiteX5" fmla="*/ 937419 w 3201843"/>
              <a:gd name="connsiteY5" fmla="*/ 1376 h 326375"/>
              <a:gd name="connsiteX6" fmla="*/ 1014091 w 3201843"/>
              <a:gd name="connsiteY6" fmla="*/ 5528 h 326375"/>
              <a:gd name="connsiteX7" fmla="*/ 1090350 w 3201843"/>
              <a:gd name="connsiteY7" fmla="*/ 10407 h 326375"/>
              <a:gd name="connsiteX8" fmla="*/ 1166431 w 3201843"/>
              <a:gd name="connsiteY8" fmla="*/ 15189 h 326375"/>
              <a:gd name="connsiteX9" fmla="*/ 1250981 w 3201843"/>
              <a:gd name="connsiteY9" fmla="*/ 11827 h 326375"/>
              <a:gd name="connsiteX10" fmla="*/ 1327239 w 3201843"/>
              <a:gd name="connsiteY10" fmla="*/ 8405 h 326375"/>
              <a:gd name="connsiteX11" fmla="*/ 1403499 w 3201843"/>
              <a:gd name="connsiteY11" fmla="*/ 9768 h 326375"/>
              <a:gd name="connsiteX12" fmla="*/ 1475406 w 3201843"/>
              <a:gd name="connsiteY12" fmla="*/ 15556 h 326375"/>
              <a:gd name="connsiteX13" fmla="*/ 1564011 w 3201843"/>
              <a:gd name="connsiteY13" fmla="*/ 8151 h 326375"/>
              <a:gd name="connsiteX14" fmla="*/ 1640269 w 3201843"/>
              <a:gd name="connsiteY14" fmla="*/ 10546 h 326375"/>
              <a:gd name="connsiteX15" fmla="*/ 1708239 w 3201843"/>
              <a:gd name="connsiteY15" fmla="*/ 13520 h 326375"/>
              <a:gd name="connsiteX16" fmla="*/ 1784144 w 3201843"/>
              <a:gd name="connsiteY16" fmla="*/ 8875 h 326375"/>
              <a:gd name="connsiteX17" fmla="*/ 1852114 w 3201843"/>
              <a:gd name="connsiteY17" fmla="*/ 5880 h 326375"/>
              <a:gd name="connsiteX18" fmla="*/ 1915790 w 3201843"/>
              <a:gd name="connsiteY18" fmla="*/ 14169 h 326375"/>
              <a:gd name="connsiteX19" fmla="*/ 1962239 w 3201843"/>
              <a:gd name="connsiteY19" fmla="*/ 17342 h 326375"/>
              <a:gd name="connsiteX20" fmla="*/ 2025739 w 3201843"/>
              <a:gd name="connsiteY20" fmla="*/ 10743 h 326375"/>
              <a:gd name="connsiteX21" fmla="*/ 2084769 w 3201843"/>
              <a:gd name="connsiteY21" fmla="*/ 4642 h 326375"/>
              <a:gd name="connsiteX22" fmla="*/ 2144273 w 3201843"/>
              <a:gd name="connsiteY22" fmla="*/ 5138 h 326375"/>
              <a:gd name="connsiteX23" fmla="*/ 2216239 w 3201843"/>
              <a:gd name="connsiteY23" fmla="*/ 12560 h 326375"/>
              <a:gd name="connsiteX24" fmla="*/ 2271037 w 3201843"/>
              <a:gd name="connsiteY24" fmla="*/ 16448 h 326375"/>
              <a:gd name="connsiteX25" fmla="*/ 2330184 w 3201843"/>
              <a:gd name="connsiteY25" fmla="*/ 12193 h 326375"/>
              <a:gd name="connsiteX26" fmla="*/ 2402447 w 3201843"/>
              <a:gd name="connsiteY26" fmla="*/ 7878 h 326375"/>
              <a:gd name="connsiteX27" fmla="*/ 2453306 w 3201843"/>
              <a:gd name="connsiteY27" fmla="*/ 10662 h 326375"/>
              <a:gd name="connsiteX28" fmla="*/ 2525273 w 3201843"/>
              <a:gd name="connsiteY28" fmla="*/ 15167 h 326375"/>
              <a:gd name="connsiteX29" fmla="*/ 2588183 w 3201843"/>
              <a:gd name="connsiteY29" fmla="*/ 11417 h 326375"/>
              <a:gd name="connsiteX30" fmla="*/ 2660562 w 3201843"/>
              <a:gd name="connsiteY30" fmla="*/ 4560 h 326375"/>
              <a:gd name="connsiteX31" fmla="*/ 2741232 w 3201843"/>
              <a:gd name="connsiteY31" fmla="*/ 5066 h 326375"/>
              <a:gd name="connsiteX32" fmla="*/ 2812608 w 3201843"/>
              <a:gd name="connsiteY32" fmla="*/ 11981 h 326375"/>
              <a:gd name="connsiteX33" fmla="*/ 2876404 w 3201843"/>
              <a:gd name="connsiteY33" fmla="*/ 12918 h 326375"/>
              <a:gd name="connsiteX34" fmla="*/ 2931200 w 3201843"/>
              <a:gd name="connsiteY34" fmla="*/ 7593 h 326375"/>
              <a:gd name="connsiteX35" fmla="*/ 2982000 w 3201843"/>
              <a:gd name="connsiteY35" fmla="*/ 137 h 326375"/>
              <a:gd name="connsiteX36" fmla="*/ 3092894 w 3201843"/>
              <a:gd name="connsiteY36" fmla="*/ 5725 h 326375"/>
              <a:gd name="connsiteX37" fmla="*/ 3198668 w 3201843"/>
              <a:gd name="connsiteY37" fmla="*/ 37439 h 326375"/>
              <a:gd name="connsiteX38" fmla="*/ 3198373 w 3201843"/>
              <a:gd name="connsiteY38" fmla="*/ 326375 h 326375"/>
              <a:gd name="connsiteX39" fmla="*/ 2147 w 3201843"/>
              <a:gd name="connsiteY39" fmla="*/ 325651 h 326375"/>
              <a:gd name="connsiteX40" fmla="*/ 1971 w 3201843"/>
              <a:gd name="connsiteY40" fmla="*/ 32062 h 326375"/>
              <a:gd name="connsiteX41" fmla="*/ 52829 w 3201843"/>
              <a:gd name="connsiteY41" fmla="*/ 13840 h 326375"/>
              <a:gd name="connsiteX42" fmla="*/ 137437 w 3201843"/>
              <a:gd name="connsiteY42" fmla="*/ 16566 h 326375"/>
              <a:gd name="connsiteX43" fmla="*/ 226277 w 3201843"/>
              <a:gd name="connsiteY43" fmla="*/ 11828 h 326375"/>
              <a:gd name="connsiteX44" fmla="*/ 294483 w 3201843"/>
              <a:gd name="connsiteY44" fmla="*/ 8076 h 326375"/>
              <a:gd name="connsiteX45" fmla="*/ 357865 w 3201843"/>
              <a:gd name="connsiteY45" fmla="*/ 10934 h 326375"/>
              <a:gd name="connsiteX46" fmla="*/ 421542 w 3201843"/>
              <a:gd name="connsiteY46" fmla="*/ 12099 h 326375"/>
              <a:gd name="connsiteX47" fmla="*/ 472106 w 3201843"/>
              <a:gd name="connsiteY47" fmla="*/ 9395 h 326375"/>
              <a:gd name="connsiteX48" fmla="*/ 544486 w 3201843"/>
              <a:gd name="connsiteY48" fmla="*/ 14274 h 326375"/>
              <a:gd name="connsiteX0" fmla="*/ 544486 w 3201843"/>
              <a:gd name="connsiteY0" fmla="*/ 12928 h 325029"/>
              <a:gd name="connsiteX1" fmla="*/ 628799 w 3201843"/>
              <a:gd name="connsiteY1" fmla="*/ 9487 h 325029"/>
              <a:gd name="connsiteX2" fmla="*/ 721873 w 3201843"/>
              <a:gd name="connsiteY2" fmla="*/ 4709 h 325029"/>
              <a:gd name="connsiteX3" fmla="*/ 811185 w 3201843"/>
              <a:gd name="connsiteY3" fmla="*/ 8885 h 325029"/>
              <a:gd name="connsiteX4" fmla="*/ 878683 w 3201843"/>
              <a:gd name="connsiteY4" fmla="*/ 2675 h 325029"/>
              <a:gd name="connsiteX5" fmla="*/ 937419 w 3201843"/>
              <a:gd name="connsiteY5" fmla="*/ 30 h 325029"/>
              <a:gd name="connsiteX6" fmla="*/ 1014091 w 3201843"/>
              <a:gd name="connsiteY6" fmla="*/ 4182 h 325029"/>
              <a:gd name="connsiteX7" fmla="*/ 1090350 w 3201843"/>
              <a:gd name="connsiteY7" fmla="*/ 9061 h 325029"/>
              <a:gd name="connsiteX8" fmla="*/ 1166431 w 3201843"/>
              <a:gd name="connsiteY8" fmla="*/ 13843 h 325029"/>
              <a:gd name="connsiteX9" fmla="*/ 1250981 w 3201843"/>
              <a:gd name="connsiteY9" fmla="*/ 10481 h 325029"/>
              <a:gd name="connsiteX10" fmla="*/ 1327239 w 3201843"/>
              <a:gd name="connsiteY10" fmla="*/ 7059 h 325029"/>
              <a:gd name="connsiteX11" fmla="*/ 1403499 w 3201843"/>
              <a:gd name="connsiteY11" fmla="*/ 8422 h 325029"/>
              <a:gd name="connsiteX12" fmla="*/ 1475406 w 3201843"/>
              <a:gd name="connsiteY12" fmla="*/ 14210 h 325029"/>
              <a:gd name="connsiteX13" fmla="*/ 1564011 w 3201843"/>
              <a:gd name="connsiteY13" fmla="*/ 6805 h 325029"/>
              <a:gd name="connsiteX14" fmla="*/ 1640269 w 3201843"/>
              <a:gd name="connsiteY14" fmla="*/ 9200 h 325029"/>
              <a:gd name="connsiteX15" fmla="*/ 1708239 w 3201843"/>
              <a:gd name="connsiteY15" fmla="*/ 12174 h 325029"/>
              <a:gd name="connsiteX16" fmla="*/ 1784144 w 3201843"/>
              <a:gd name="connsiteY16" fmla="*/ 7529 h 325029"/>
              <a:gd name="connsiteX17" fmla="*/ 1852114 w 3201843"/>
              <a:gd name="connsiteY17" fmla="*/ 4534 h 325029"/>
              <a:gd name="connsiteX18" fmla="*/ 1915790 w 3201843"/>
              <a:gd name="connsiteY18" fmla="*/ 12823 h 325029"/>
              <a:gd name="connsiteX19" fmla="*/ 1962239 w 3201843"/>
              <a:gd name="connsiteY19" fmla="*/ 15996 h 325029"/>
              <a:gd name="connsiteX20" fmla="*/ 2025739 w 3201843"/>
              <a:gd name="connsiteY20" fmla="*/ 9397 h 325029"/>
              <a:gd name="connsiteX21" fmla="*/ 2084769 w 3201843"/>
              <a:gd name="connsiteY21" fmla="*/ 3296 h 325029"/>
              <a:gd name="connsiteX22" fmla="*/ 2144273 w 3201843"/>
              <a:gd name="connsiteY22" fmla="*/ 3792 h 325029"/>
              <a:gd name="connsiteX23" fmla="*/ 2216239 w 3201843"/>
              <a:gd name="connsiteY23" fmla="*/ 11214 h 325029"/>
              <a:gd name="connsiteX24" fmla="*/ 2271037 w 3201843"/>
              <a:gd name="connsiteY24" fmla="*/ 15102 h 325029"/>
              <a:gd name="connsiteX25" fmla="*/ 2330184 w 3201843"/>
              <a:gd name="connsiteY25" fmla="*/ 10847 h 325029"/>
              <a:gd name="connsiteX26" fmla="*/ 2402447 w 3201843"/>
              <a:gd name="connsiteY26" fmla="*/ 6532 h 325029"/>
              <a:gd name="connsiteX27" fmla="*/ 2453306 w 3201843"/>
              <a:gd name="connsiteY27" fmla="*/ 9316 h 325029"/>
              <a:gd name="connsiteX28" fmla="*/ 2525273 w 3201843"/>
              <a:gd name="connsiteY28" fmla="*/ 13821 h 325029"/>
              <a:gd name="connsiteX29" fmla="*/ 2588183 w 3201843"/>
              <a:gd name="connsiteY29" fmla="*/ 10071 h 325029"/>
              <a:gd name="connsiteX30" fmla="*/ 2660562 w 3201843"/>
              <a:gd name="connsiteY30" fmla="*/ 3214 h 325029"/>
              <a:gd name="connsiteX31" fmla="*/ 2741232 w 3201843"/>
              <a:gd name="connsiteY31" fmla="*/ 3720 h 325029"/>
              <a:gd name="connsiteX32" fmla="*/ 2812608 w 3201843"/>
              <a:gd name="connsiteY32" fmla="*/ 10635 h 325029"/>
              <a:gd name="connsiteX33" fmla="*/ 2876404 w 3201843"/>
              <a:gd name="connsiteY33" fmla="*/ 11572 h 325029"/>
              <a:gd name="connsiteX34" fmla="*/ 2931200 w 3201843"/>
              <a:gd name="connsiteY34" fmla="*/ 6247 h 325029"/>
              <a:gd name="connsiteX35" fmla="*/ 2999170 w 3201843"/>
              <a:gd name="connsiteY35" fmla="*/ 6533 h 325029"/>
              <a:gd name="connsiteX36" fmla="*/ 3092894 w 3201843"/>
              <a:gd name="connsiteY36" fmla="*/ 4379 h 325029"/>
              <a:gd name="connsiteX37" fmla="*/ 3198668 w 3201843"/>
              <a:gd name="connsiteY37" fmla="*/ 36093 h 325029"/>
              <a:gd name="connsiteX38" fmla="*/ 3198373 w 3201843"/>
              <a:gd name="connsiteY38" fmla="*/ 325029 h 325029"/>
              <a:gd name="connsiteX39" fmla="*/ 2147 w 3201843"/>
              <a:gd name="connsiteY39" fmla="*/ 324305 h 325029"/>
              <a:gd name="connsiteX40" fmla="*/ 1971 w 3201843"/>
              <a:gd name="connsiteY40" fmla="*/ 30716 h 325029"/>
              <a:gd name="connsiteX41" fmla="*/ 52829 w 3201843"/>
              <a:gd name="connsiteY41" fmla="*/ 12494 h 325029"/>
              <a:gd name="connsiteX42" fmla="*/ 137437 w 3201843"/>
              <a:gd name="connsiteY42" fmla="*/ 15220 h 325029"/>
              <a:gd name="connsiteX43" fmla="*/ 226277 w 3201843"/>
              <a:gd name="connsiteY43" fmla="*/ 10482 h 325029"/>
              <a:gd name="connsiteX44" fmla="*/ 294483 w 3201843"/>
              <a:gd name="connsiteY44" fmla="*/ 6730 h 325029"/>
              <a:gd name="connsiteX45" fmla="*/ 357865 w 3201843"/>
              <a:gd name="connsiteY45" fmla="*/ 9588 h 325029"/>
              <a:gd name="connsiteX46" fmla="*/ 421542 w 3201843"/>
              <a:gd name="connsiteY46" fmla="*/ 10753 h 325029"/>
              <a:gd name="connsiteX47" fmla="*/ 472106 w 3201843"/>
              <a:gd name="connsiteY47" fmla="*/ 8049 h 325029"/>
              <a:gd name="connsiteX48" fmla="*/ 544486 w 3201843"/>
              <a:gd name="connsiteY48" fmla="*/ 12928 h 325029"/>
              <a:gd name="connsiteX0" fmla="*/ 544486 w 3201843"/>
              <a:gd name="connsiteY0" fmla="*/ 12928 h 325029"/>
              <a:gd name="connsiteX1" fmla="*/ 628799 w 3201843"/>
              <a:gd name="connsiteY1" fmla="*/ 9487 h 325029"/>
              <a:gd name="connsiteX2" fmla="*/ 721873 w 3201843"/>
              <a:gd name="connsiteY2" fmla="*/ 4709 h 325029"/>
              <a:gd name="connsiteX3" fmla="*/ 811185 w 3201843"/>
              <a:gd name="connsiteY3" fmla="*/ 8885 h 325029"/>
              <a:gd name="connsiteX4" fmla="*/ 878683 w 3201843"/>
              <a:gd name="connsiteY4" fmla="*/ 2675 h 325029"/>
              <a:gd name="connsiteX5" fmla="*/ 937419 w 3201843"/>
              <a:gd name="connsiteY5" fmla="*/ 30 h 325029"/>
              <a:gd name="connsiteX6" fmla="*/ 1014091 w 3201843"/>
              <a:gd name="connsiteY6" fmla="*/ 4182 h 325029"/>
              <a:gd name="connsiteX7" fmla="*/ 1090350 w 3201843"/>
              <a:gd name="connsiteY7" fmla="*/ 9061 h 325029"/>
              <a:gd name="connsiteX8" fmla="*/ 1166431 w 3201843"/>
              <a:gd name="connsiteY8" fmla="*/ 13843 h 325029"/>
              <a:gd name="connsiteX9" fmla="*/ 1250981 w 3201843"/>
              <a:gd name="connsiteY9" fmla="*/ 10481 h 325029"/>
              <a:gd name="connsiteX10" fmla="*/ 1327239 w 3201843"/>
              <a:gd name="connsiteY10" fmla="*/ 7059 h 325029"/>
              <a:gd name="connsiteX11" fmla="*/ 1403499 w 3201843"/>
              <a:gd name="connsiteY11" fmla="*/ 8422 h 325029"/>
              <a:gd name="connsiteX12" fmla="*/ 1475406 w 3201843"/>
              <a:gd name="connsiteY12" fmla="*/ 14210 h 325029"/>
              <a:gd name="connsiteX13" fmla="*/ 1564011 w 3201843"/>
              <a:gd name="connsiteY13" fmla="*/ 6805 h 325029"/>
              <a:gd name="connsiteX14" fmla="*/ 1640269 w 3201843"/>
              <a:gd name="connsiteY14" fmla="*/ 9200 h 325029"/>
              <a:gd name="connsiteX15" fmla="*/ 1708239 w 3201843"/>
              <a:gd name="connsiteY15" fmla="*/ 12174 h 325029"/>
              <a:gd name="connsiteX16" fmla="*/ 1784144 w 3201843"/>
              <a:gd name="connsiteY16" fmla="*/ 7529 h 325029"/>
              <a:gd name="connsiteX17" fmla="*/ 1852114 w 3201843"/>
              <a:gd name="connsiteY17" fmla="*/ 4534 h 325029"/>
              <a:gd name="connsiteX18" fmla="*/ 1915790 w 3201843"/>
              <a:gd name="connsiteY18" fmla="*/ 12823 h 325029"/>
              <a:gd name="connsiteX19" fmla="*/ 1962239 w 3201843"/>
              <a:gd name="connsiteY19" fmla="*/ 15996 h 325029"/>
              <a:gd name="connsiteX20" fmla="*/ 2025739 w 3201843"/>
              <a:gd name="connsiteY20" fmla="*/ 9397 h 325029"/>
              <a:gd name="connsiteX21" fmla="*/ 2084769 w 3201843"/>
              <a:gd name="connsiteY21" fmla="*/ 3296 h 325029"/>
              <a:gd name="connsiteX22" fmla="*/ 2144273 w 3201843"/>
              <a:gd name="connsiteY22" fmla="*/ 3792 h 325029"/>
              <a:gd name="connsiteX23" fmla="*/ 2216239 w 3201843"/>
              <a:gd name="connsiteY23" fmla="*/ 11214 h 325029"/>
              <a:gd name="connsiteX24" fmla="*/ 2271037 w 3201843"/>
              <a:gd name="connsiteY24" fmla="*/ 15102 h 325029"/>
              <a:gd name="connsiteX25" fmla="*/ 2330184 w 3201843"/>
              <a:gd name="connsiteY25" fmla="*/ 10847 h 325029"/>
              <a:gd name="connsiteX26" fmla="*/ 2402447 w 3201843"/>
              <a:gd name="connsiteY26" fmla="*/ 6532 h 325029"/>
              <a:gd name="connsiteX27" fmla="*/ 2453306 w 3201843"/>
              <a:gd name="connsiteY27" fmla="*/ 9316 h 325029"/>
              <a:gd name="connsiteX28" fmla="*/ 2525273 w 3201843"/>
              <a:gd name="connsiteY28" fmla="*/ 13821 h 325029"/>
              <a:gd name="connsiteX29" fmla="*/ 2588183 w 3201843"/>
              <a:gd name="connsiteY29" fmla="*/ 10071 h 325029"/>
              <a:gd name="connsiteX30" fmla="*/ 2660562 w 3201843"/>
              <a:gd name="connsiteY30" fmla="*/ 3214 h 325029"/>
              <a:gd name="connsiteX31" fmla="*/ 2741232 w 3201843"/>
              <a:gd name="connsiteY31" fmla="*/ 3720 h 325029"/>
              <a:gd name="connsiteX32" fmla="*/ 2812608 w 3201843"/>
              <a:gd name="connsiteY32" fmla="*/ 10635 h 325029"/>
              <a:gd name="connsiteX33" fmla="*/ 2876404 w 3201843"/>
              <a:gd name="connsiteY33" fmla="*/ 11572 h 325029"/>
              <a:gd name="connsiteX34" fmla="*/ 2931200 w 3201843"/>
              <a:gd name="connsiteY34" fmla="*/ 6247 h 325029"/>
              <a:gd name="connsiteX35" fmla="*/ 2999170 w 3201843"/>
              <a:gd name="connsiteY35" fmla="*/ 6533 h 325029"/>
              <a:gd name="connsiteX36" fmla="*/ 3118648 w 3201843"/>
              <a:gd name="connsiteY36" fmla="*/ 8803 h 325029"/>
              <a:gd name="connsiteX37" fmla="*/ 3198668 w 3201843"/>
              <a:gd name="connsiteY37" fmla="*/ 36093 h 325029"/>
              <a:gd name="connsiteX38" fmla="*/ 3198373 w 3201843"/>
              <a:gd name="connsiteY38" fmla="*/ 325029 h 325029"/>
              <a:gd name="connsiteX39" fmla="*/ 2147 w 3201843"/>
              <a:gd name="connsiteY39" fmla="*/ 324305 h 325029"/>
              <a:gd name="connsiteX40" fmla="*/ 1971 w 3201843"/>
              <a:gd name="connsiteY40" fmla="*/ 30716 h 325029"/>
              <a:gd name="connsiteX41" fmla="*/ 52829 w 3201843"/>
              <a:gd name="connsiteY41" fmla="*/ 12494 h 325029"/>
              <a:gd name="connsiteX42" fmla="*/ 137437 w 3201843"/>
              <a:gd name="connsiteY42" fmla="*/ 15220 h 325029"/>
              <a:gd name="connsiteX43" fmla="*/ 226277 w 3201843"/>
              <a:gd name="connsiteY43" fmla="*/ 10482 h 325029"/>
              <a:gd name="connsiteX44" fmla="*/ 294483 w 3201843"/>
              <a:gd name="connsiteY44" fmla="*/ 6730 h 325029"/>
              <a:gd name="connsiteX45" fmla="*/ 357865 w 3201843"/>
              <a:gd name="connsiteY45" fmla="*/ 9588 h 325029"/>
              <a:gd name="connsiteX46" fmla="*/ 421542 w 3201843"/>
              <a:gd name="connsiteY46" fmla="*/ 10753 h 325029"/>
              <a:gd name="connsiteX47" fmla="*/ 472106 w 3201843"/>
              <a:gd name="connsiteY47" fmla="*/ 8049 h 325029"/>
              <a:gd name="connsiteX48" fmla="*/ 544486 w 3201843"/>
              <a:gd name="connsiteY48" fmla="*/ 12928 h 325029"/>
              <a:gd name="connsiteX0" fmla="*/ 544486 w 3201843"/>
              <a:gd name="connsiteY0" fmla="*/ 23317 h 335418"/>
              <a:gd name="connsiteX1" fmla="*/ 628799 w 3201843"/>
              <a:gd name="connsiteY1" fmla="*/ 19876 h 335418"/>
              <a:gd name="connsiteX2" fmla="*/ 721873 w 3201843"/>
              <a:gd name="connsiteY2" fmla="*/ 15098 h 335418"/>
              <a:gd name="connsiteX3" fmla="*/ 811185 w 3201843"/>
              <a:gd name="connsiteY3" fmla="*/ 19274 h 335418"/>
              <a:gd name="connsiteX4" fmla="*/ 878683 w 3201843"/>
              <a:gd name="connsiteY4" fmla="*/ 13064 h 335418"/>
              <a:gd name="connsiteX5" fmla="*/ 937419 w 3201843"/>
              <a:gd name="connsiteY5" fmla="*/ 10419 h 335418"/>
              <a:gd name="connsiteX6" fmla="*/ 1014091 w 3201843"/>
              <a:gd name="connsiteY6" fmla="*/ 14571 h 335418"/>
              <a:gd name="connsiteX7" fmla="*/ 1090350 w 3201843"/>
              <a:gd name="connsiteY7" fmla="*/ 19450 h 335418"/>
              <a:gd name="connsiteX8" fmla="*/ 1166431 w 3201843"/>
              <a:gd name="connsiteY8" fmla="*/ 24232 h 335418"/>
              <a:gd name="connsiteX9" fmla="*/ 1250981 w 3201843"/>
              <a:gd name="connsiteY9" fmla="*/ 20870 h 335418"/>
              <a:gd name="connsiteX10" fmla="*/ 1327239 w 3201843"/>
              <a:gd name="connsiteY10" fmla="*/ 17448 h 335418"/>
              <a:gd name="connsiteX11" fmla="*/ 1403499 w 3201843"/>
              <a:gd name="connsiteY11" fmla="*/ 18811 h 335418"/>
              <a:gd name="connsiteX12" fmla="*/ 1475406 w 3201843"/>
              <a:gd name="connsiteY12" fmla="*/ 24599 h 335418"/>
              <a:gd name="connsiteX13" fmla="*/ 1564011 w 3201843"/>
              <a:gd name="connsiteY13" fmla="*/ 17194 h 335418"/>
              <a:gd name="connsiteX14" fmla="*/ 1640269 w 3201843"/>
              <a:gd name="connsiteY14" fmla="*/ 19589 h 335418"/>
              <a:gd name="connsiteX15" fmla="*/ 1708239 w 3201843"/>
              <a:gd name="connsiteY15" fmla="*/ 22563 h 335418"/>
              <a:gd name="connsiteX16" fmla="*/ 1784144 w 3201843"/>
              <a:gd name="connsiteY16" fmla="*/ 17918 h 335418"/>
              <a:gd name="connsiteX17" fmla="*/ 1852114 w 3201843"/>
              <a:gd name="connsiteY17" fmla="*/ 14923 h 335418"/>
              <a:gd name="connsiteX18" fmla="*/ 1915790 w 3201843"/>
              <a:gd name="connsiteY18" fmla="*/ 23212 h 335418"/>
              <a:gd name="connsiteX19" fmla="*/ 1962239 w 3201843"/>
              <a:gd name="connsiteY19" fmla="*/ 26385 h 335418"/>
              <a:gd name="connsiteX20" fmla="*/ 2025739 w 3201843"/>
              <a:gd name="connsiteY20" fmla="*/ 19786 h 335418"/>
              <a:gd name="connsiteX21" fmla="*/ 2084769 w 3201843"/>
              <a:gd name="connsiteY21" fmla="*/ 13685 h 335418"/>
              <a:gd name="connsiteX22" fmla="*/ 2144273 w 3201843"/>
              <a:gd name="connsiteY22" fmla="*/ 14181 h 335418"/>
              <a:gd name="connsiteX23" fmla="*/ 2216239 w 3201843"/>
              <a:gd name="connsiteY23" fmla="*/ 21603 h 335418"/>
              <a:gd name="connsiteX24" fmla="*/ 2271037 w 3201843"/>
              <a:gd name="connsiteY24" fmla="*/ 25491 h 335418"/>
              <a:gd name="connsiteX25" fmla="*/ 2330184 w 3201843"/>
              <a:gd name="connsiteY25" fmla="*/ 21236 h 335418"/>
              <a:gd name="connsiteX26" fmla="*/ 2402447 w 3201843"/>
              <a:gd name="connsiteY26" fmla="*/ 16921 h 335418"/>
              <a:gd name="connsiteX27" fmla="*/ 2453306 w 3201843"/>
              <a:gd name="connsiteY27" fmla="*/ 19705 h 335418"/>
              <a:gd name="connsiteX28" fmla="*/ 2525273 w 3201843"/>
              <a:gd name="connsiteY28" fmla="*/ 24210 h 335418"/>
              <a:gd name="connsiteX29" fmla="*/ 2588183 w 3201843"/>
              <a:gd name="connsiteY29" fmla="*/ 20460 h 335418"/>
              <a:gd name="connsiteX30" fmla="*/ 2660562 w 3201843"/>
              <a:gd name="connsiteY30" fmla="*/ 13603 h 335418"/>
              <a:gd name="connsiteX31" fmla="*/ 2741232 w 3201843"/>
              <a:gd name="connsiteY31" fmla="*/ 14109 h 335418"/>
              <a:gd name="connsiteX32" fmla="*/ 2812608 w 3201843"/>
              <a:gd name="connsiteY32" fmla="*/ 21024 h 335418"/>
              <a:gd name="connsiteX33" fmla="*/ 2876404 w 3201843"/>
              <a:gd name="connsiteY33" fmla="*/ 21961 h 335418"/>
              <a:gd name="connsiteX34" fmla="*/ 2931200 w 3201843"/>
              <a:gd name="connsiteY34" fmla="*/ 16636 h 335418"/>
              <a:gd name="connsiteX35" fmla="*/ 2999170 w 3201843"/>
              <a:gd name="connsiteY35" fmla="*/ 16922 h 335418"/>
              <a:gd name="connsiteX36" fmla="*/ 3118648 w 3201843"/>
              <a:gd name="connsiteY36" fmla="*/ 19192 h 335418"/>
              <a:gd name="connsiteX37" fmla="*/ 3198668 w 3201843"/>
              <a:gd name="connsiteY37" fmla="*/ 25469 h 335418"/>
              <a:gd name="connsiteX38" fmla="*/ 3198373 w 3201843"/>
              <a:gd name="connsiteY38" fmla="*/ 335418 h 335418"/>
              <a:gd name="connsiteX39" fmla="*/ 2147 w 3201843"/>
              <a:gd name="connsiteY39" fmla="*/ 334694 h 335418"/>
              <a:gd name="connsiteX40" fmla="*/ 1971 w 3201843"/>
              <a:gd name="connsiteY40" fmla="*/ 41105 h 335418"/>
              <a:gd name="connsiteX41" fmla="*/ 52829 w 3201843"/>
              <a:gd name="connsiteY41" fmla="*/ 22883 h 335418"/>
              <a:gd name="connsiteX42" fmla="*/ 137437 w 3201843"/>
              <a:gd name="connsiteY42" fmla="*/ 25609 h 335418"/>
              <a:gd name="connsiteX43" fmla="*/ 226277 w 3201843"/>
              <a:gd name="connsiteY43" fmla="*/ 20871 h 335418"/>
              <a:gd name="connsiteX44" fmla="*/ 294483 w 3201843"/>
              <a:gd name="connsiteY44" fmla="*/ 17119 h 335418"/>
              <a:gd name="connsiteX45" fmla="*/ 357865 w 3201843"/>
              <a:gd name="connsiteY45" fmla="*/ 19977 h 335418"/>
              <a:gd name="connsiteX46" fmla="*/ 421542 w 3201843"/>
              <a:gd name="connsiteY46" fmla="*/ 21142 h 335418"/>
              <a:gd name="connsiteX47" fmla="*/ 472106 w 3201843"/>
              <a:gd name="connsiteY47" fmla="*/ 18438 h 335418"/>
              <a:gd name="connsiteX48" fmla="*/ 544486 w 3201843"/>
              <a:gd name="connsiteY48" fmla="*/ 23317 h 335418"/>
              <a:gd name="connsiteX0" fmla="*/ 544486 w 3201843"/>
              <a:gd name="connsiteY0" fmla="*/ 12928 h 325029"/>
              <a:gd name="connsiteX1" fmla="*/ 628799 w 3201843"/>
              <a:gd name="connsiteY1" fmla="*/ 9487 h 325029"/>
              <a:gd name="connsiteX2" fmla="*/ 721873 w 3201843"/>
              <a:gd name="connsiteY2" fmla="*/ 4709 h 325029"/>
              <a:gd name="connsiteX3" fmla="*/ 811185 w 3201843"/>
              <a:gd name="connsiteY3" fmla="*/ 8885 h 325029"/>
              <a:gd name="connsiteX4" fmla="*/ 878683 w 3201843"/>
              <a:gd name="connsiteY4" fmla="*/ 2675 h 325029"/>
              <a:gd name="connsiteX5" fmla="*/ 937419 w 3201843"/>
              <a:gd name="connsiteY5" fmla="*/ 30 h 325029"/>
              <a:gd name="connsiteX6" fmla="*/ 1014091 w 3201843"/>
              <a:gd name="connsiteY6" fmla="*/ 4182 h 325029"/>
              <a:gd name="connsiteX7" fmla="*/ 1090350 w 3201843"/>
              <a:gd name="connsiteY7" fmla="*/ 9061 h 325029"/>
              <a:gd name="connsiteX8" fmla="*/ 1166431 w 3201843"/>
              <a:gd name="connsiteY8" fmla="*/ 13843 h 325029"/>
              <a:gd name="connsiteX9" fmla="*/ 1250981 w 3201843"/>
              <a:gd name="connsiteY9" fmla="*/ 10481 h 325029"/>
              <a:gd name="connsiteX10" fmla="*/ 1327239 w 3201843"/>
              <a:gd name="connsiteY10" fmla="*/ 7059 h 325029"/>
              <a:gd name="connsiteX11" fmla="*/ 1403499 w 3201843"/>
              <a:gd name="connsiteY11" fmla="*/ 8422 h 325029"/>
              <a:gd name="connsiteX12" fmla="*/ 1475406 w 3201843"/>
              <a:gd name="connsiteY12" fmla="*/ 14210 h 325029"/>
              <a:gd name="connsiteX13" fmla="*/ 1564011 w 3201843"/>
              <a:gd name="connsiteY13" fmla="*/ 6805 h 325029"/>
              <a:gd name="connsiteX14" fmla="*/ 1640269 w 3201843"/>
              <a:gd name="connsiteY14" fmla="*/ 9200 h 325029"/>
              <a:gd name="connsiteX15" fmla="*/ 1708239 w 3201843"/>
              <a:gd name="connsiteY15" fmla="*/ 12174 h 325029"/>
              <a:gd name="connsiteX16" fmla="*/ 1784144 w 3201843"/>
              <a:gd name="connsiteY16" fmla="*/ 7529 h 325029"/>
              <a:gd name="connsiteX17" fmla="*/ 1852114 w 3201843"/>
              <a:gd name="connsiteY17" fmla="*/ 4534 h 325029"/>
              <a:gd name="connsiteX18" fmla="*/ 1915790 w 3201843"/>
              <a:gd name="connsiteY18" fmla="*/ 12823 h 325029"/>
              <a:gd name="connsiteX19" fmla="*/ 1962239 w 3201843"/>
              <a:gd name="connsiteY19" fmla="*/ 15996 h 325029"/>
              <a:gd name="connsiteX20" fmla="*/ 2025739 w 3201843"/>
              <a:gd name="connsiteY20" fmla="*/ 9397 h 325029"/>
              <a:gd name="connsiteX21" fmla="*/ 2084769 w 3201843"/>
              <a:gd name="connsiteY21" fmla="*/ 3296 h 325029"/>
              <a:gd name="connsiteX22" fmla="*/ 2144273 w 3201843"/>
              <a:gd name="connsiteY22" fmla="*/ 3792 h 325029"/>
              <a:gd name="connsiteX23" fmla="*/ 2216239 w 3201843"/>
              <a:gd name="connsiteY23" fmla="*/ 11214 h 325029"/>
              <a:gd name="connsiteX24" fmla="*/ 2271037 w 3201843"/>
              <a:gd name="connsiteY24" fmla="*/ 15102 h 325029"/>
              <a:gd name="connsiteX25" fmla="*/ 2330184 w 3201843"/>
              <a:gd name="connsiteY25" fmla="*/ 10847 h 325029"/>
              <a:gd name="connsiteX26" fmla="*/ 2402447 w 3201843"/>
              <a:gd name="connsiteY26" fmla="*/ 6532 h 325029"/>
              <a:gd name="connsiteX27" fmla="*/ 2453306 w 3201843"/>
              <a:gd name="connsiteY27" fmla="*/ 9316 h 325029"/>
              <a:gd name="connsiteX28" fmla="*/ 2525273 w 3201843"/>
              <a:gd name="connsiteY28" fmla="*/ 13821 h 325029"/>
              <a:gd name="connsiteX29" fmla="*/ 2588183 w 3201843"/>
              <a:gd name="connsiteY29" fmla="*/ 10071 h 325029"/>
              <a:gd name="connsiteX30" fmla="*/ 2660562 w 3201843"/>
              <a:gd name="connsiteY30" fmla="*/ 3214 h 325029"/>
              <a:gd name="connsiteX31" fmla="*/ 2741232 w 3201843"/>
              <a:gd name="connsiteY31" fmla="*/ 3720 h 325029"/>
              <a:gd name="connsiteX32" fmla="*/ 2812608 w 3201843"/>
              <a:gd name="connsiteY32" fmla="*/ 10635 h 325029"/>
              <a:gd name="connsiteX33" fmla="*/ 2876404 w 3201843"/>
              <a:gd name="connsiteY33" fmla="*/ 11572 h 325029"/>
              <a:gd name="connsiteX34" fmla="*/ 2931200 w 3201843"/>
              <a:gd name="connsiteY34" fmla="*/ 6247 h 325029"/>
              <a:gd name="connsiteX35" fmla="*/ 2999170 w 3201843"/>
              <a:gd name="connsiteY35" fmla="*/ 6533 h 325029"/>
              <a:gd name="connsiteX36" fmla="*/ 3118648 w 3201843"/>
              <a:gd name="connsiteY36" fmla="*/ 8803 h 325029"/>
              <a:gd name="connsiteX37" fmla="*/ 3198668 w 3201843"/>
              <a:gd name="connsiteY37" fmla="*/ 15080 h 325029"/>
              <a:gd name="connsiteX38" fmla="*/ 3198373 w 3201843"/>
              <a:gd name="connsiteY38" fmla="*/ 325029 h 325029"/>
              <a:gd name="connsiteX39" fmla="*/ 2147 w 3201843"/>
              <a:gd name="connsiteY39" fmla="*/ 324305 h 325029"/>
              <a:gd name="connsiteX40" fmla="*/ 1971 w 3201843"/>
              <a:gd name="connsiteY40" fmla="*/ 30716 h 325029"/>
              <a:gd name="connsiteX41" fmla="*/ 52829 w 3201843"/>
              <a:gd name="connsiteY41" fmla="*/ 12494 h 325029"/>
              <a:gd name="connsiteX42" fmla="*/ 137437 w 3201843"/>
              <a:gd name="connsiteY42" fmla="*/ 15220 h 325029"/>
              <a:gd name="connsiteX43" fmla="*/ 226277 w 3201843"/>
              <a:gd name="connsiteY43" fmla="*/ 10482 h 325029"/>
              <a:gd name="connsiteX44" fmla="*/ 294483 w 3201843"/>
              <a:gd name="connsiteY44" fmla="*/ 6730 h 325029"/>
              <a:gd name="connsiteX45" fmla="*/ 357865 w 3201843"/>
              <a:gd name="connsiteY45" fmla="*/ 9588 h 325029"/>
              <a:gd name="connsiteX46" fmla="*/ 421542 w 3201843"/>
              <a:gd name="connsiteY46" fmla="*/ 10753 h 325029"/>
              <a:gd name="connsiteX47" fmla="*/ 472106 w 3201843"/>
              <a:gd name="connsiteY47" fmla="*/ 8049 h 325029"/>
              <a:gd name="connsiteX48" fmla="*/ 544486 w 3201843"/>
              <a:gd name="connsiteY48" fmla="*/ 12928 h 325029"/>
              <a:gd name="connsiteX0" fmla="*/ 544486 w 3201843"/>
              <a:gd name="connsiteY0" fmla="*/ 12928 h 325029"/>
              <a:gd name="connsiteX1" fmla="*/ 628799 w 3201843"/>
              <a:gd name="connsiteY1" fmla="*/ 9487 h 325029"/>
              <a:gd name="connsiteX2" fmla="*/ 721873 w 3201843"/>
              <a:gd name="connsiteY2" fmla="*/ 4709 h 325029"/>
              <a:gd name="connsiteX3" fmla="*/ 811185 w 3201843"/>
              <a:gd name="connsiteY3" fmla="*/ 8885 h 325029"/>
              <a:gd name="connsiteX4" fmla="*/ 878683 w 3201843"/>
              <a:gd name="connsiteY4" fmla="*/ 2675 h 325029"/>
              <a:gd name="connsiteX5" fmla="*/ 937419 w 3201843"/>
              <a:gd name="connsiteY5" fmla="*/ 30 h 325029"/>
              <a:gd name="connsiteX6" fmla="*/ 1014091 w 3201843"/>
              <a:gd name="connsiteY6" fmla="*/ 4182 h 325029"/>
              <a:gd name="connsiteX7" fmla="*/ 1090350 w 3201843"/>
              <a:gd name="connsiteY7" fmla="*/ 9061 h 325029"/>
              <a:gd name="connsiteX8" fmla="*/ 1166431 w 3201843"/>
              <a:gd name="connsiteY8" fmla="*/ 13843 h 325029"/>
              <a:gd name="connsiteX9" fmla="*/ 1250981 w 3201843"/>
              <a:gd name="connsiteY9" fmla="*/ 10481 h 325029"/>
              <a:gd name="connsiteX10" fmla="*/ 1327239 w 3201843"/>
              <a:gd name="connsiteY10" fmla="*/ 7059 h 325029"/>
              <a:gd name="connsiteX11" fmla="*/ 1403499 w 3201843"/>
              <a:gd name="connsiteY11" fmla="*/ 8422 h 325029"/>
              <a:gd name="connsiteX12" fmla="*/ 1475406 w 3201843"/>
              <a:gd name="connsiteY12" fmla="*/ 14210 h 325029"/>
              <a:gd name="connsiteX13" fmla="*/ 1564011 w 3201843"/>
              <a:gd name="connsiteY13" fmla="*/ 6805 h 325029"/>
              <a:gd name="connsiteX14" fmla="*/ 1640269 w 3201843"/>
              <a:gd name="connsiteY14" fmla="*/ 9200 h 325029"/>
              <a:gd name="connsiteX15" fmla="*/ 1708239 w 3201843"/>
              <a:gd name="connsiteY15" fmla="*/ 12174 h 325029"/>
              <a:gd name="connsiteX16" fmla="*/ 1784144 w 3201843"/>
              <a:gd name="connsiteY16" fmla="*/ 7529 h 325029"/>
              <a:gd name="connsiteX17" fmla="*/ 1852114 w 3201843"/>
              <a:gd name="connsiteY17" fmla="*/ 4534 h 325029"/>
              <a:gd name="connsiteX18" fmla="*/ 1915790 w 3201843"/>
              <a:gd name="connsiteY18" fmla="*/ 12823 h 325029"/>
              <a:gd name="connsiteX19" fmla="*/ 1962239 w 3201843"/>
              <a:gd name="connsiteY19" fmla="*/ 15996 h 325029"/>
              <a:gd name="connsiteX20" fmla="*/ 2025739 w 3201843"/>
              <a:gd name="connsiteY20" fmla="*/ 9397 h 325029"/>
              <a:gd name="connsiteX21" fmla="*/ 2084769 w 3201843"/>
              <a:gd name="connsiteY21" fmla="*/ 3296 h 325029"/>
              <a:gd name="connsiteX22" fmla="*/ 2144273 w 3201843"/>
              <a:gd name="connsiteY22" fmla="*/ 3792 h 325029"/>
              <a:gd name="connsiteX23" fmla="*/ 2216239 w 3201843"/>
              <a:gd name="connsiteY23" fmla="*/ 11214 h 325029"/>
              <a:gd name="connsiteX24" fmla="*/ 2271037 w 3201843"/>
              <a:gd name="connsiteY24" fmla="*/ 15102 h 325029"/>
              <a:gd name="connsiteX25" fmla="*/ 2330184 w 3201843"/>
              <a:gd name="connsiteY25" fmla="*/ 10847 h 325029"/>
              <a:gd name="connsiteX26" fmla="*/ 2402447 w 3201843"/>
              <a:gd name="connsiteY26" fmla="*/ 6532 h 325029"/>
              <a:gd name="connsiteX27" fmla="*/ 2453306 w 3201843"/>
              <a:gd name="connsiteY27" fmla="*/ 9316 h 325029"/>
              <a:gd name="connsiteX28" fmla="*/ 2525273 w 3201843"/>
              <a:gd name="connsiteY28" fmla="*/ 13821 h 325029"/>
              <a:gd name="connsiteX29" fmla="*/ 2588183 w 3201843"/>
              <a:gd name="connsiteY29" fmla="*/ 10071 h 325029"/>
              <a:gd name="connsiteX30" fmla="*/ 2660562 w 3201843"/>
              <a:gd name="connsiteY30" fmla="*/ 3214 h 325029"/>
              <a:gd name="connsiteX31" fmla="*/ 2741232 w 3201843"/>
              <a:gd name="connsiteY31" fmla="*/ 3720 h 325029"/>
              <a:gd name="connsiteX32" fmla="*/ 2812608 w 3201843"/>
              <a:gd name="connsiteY32" fmla="*/ 10635 h 325029"/>
              <a:gd name="connsiteX33" fmla="*/ 2876404 w 3201843"/>
              <a:gd name="connsiteY33" fmla="*/ 11572 h 325029"/>
              <a:gd name="connsiteX34" fmla="*/ 2931200 w 3201843"/>
              <a:gd name="connsiteY34" fmla="*/ 6247 h 325029"/>
              <a:gd name="connsiteX35" fmla="*/ 2999170 w 3201843"/>
              <a:gd name="connsiteY35" fmla="*/ 6533 h 325029"/>
              <a:gd name="connsiteX36" fmla="*/ 3118648 w 3201843"/>
              <a:gd name="connsiteY36" fmla="*/ 8803 h 325029"/>
              <a:gd name="connsiteX37" fmla="*/ 3198668 w 3201843"/>
              <a:gd name="connsiteY37" fmla="*/ 15080 h 325029"/>
              <a:gd name="connsiteX38" fmla="*/ 3198373 w 3201843"/>
              <a:gd name="connsiteY38" fmla="*/ 325029 h 325029"/>
              <a:gd name="connsiteX39" fmla="*/ 2147 w 3201843"/>
              <a:gd name="connsiteY39" fmla="*/ 324305 h 325029"/>
              <a:gd name="connsiteX40" fmla="*/ 1971 w 3201843"/>
              <a:gd name="connsiteY40" fmla="*/ 30716 h 325029"/>
              <a:gd name="connsiteX41" fmla="*/ 52829 w 3201843"/>
              <a:gd name="connsiteY41" fmla="*/ 12494 h 325029"/>
              <a:gd name="connsiteX42" fmla="*/ 137437 w 3201843"/>
              <a:gd name="connsiteY42" fmla="*/ 15220 h 325029"/>
              <a:gd name="connsiteX43" fmla="*/ 226277 w 3201843"/>
              <a:gd name="connsiteY43" fmla="*/ 10482 h 325029"/>
              <a:gd name="connsiteX44" fmla="*/ 294483 w 3201843"/>
              <a:gd name="connsiteY44" fmla="*/ 6730 h 325029"/>
              <a:gd name="connsiteX45" fmla="*/ 357865 w 3201843"/>
              <a:gd name="connsiteY45" fmla="*/ 9588 h 325029"/>
              <a:gd name="connsiteX46" fmla="*/ 421542 w 3201843"/>
              <a:gd name="connsiteY46" fmla="*/ 10753 h 325029"/>
              <a:gd name="connsiteX47" fmla="*/ 472106 w 3201843"/>
              <a:gd name="connsiteY47" fmla="*/ 8049 h 325029"/>
              <a:gd name="connsiteX48" fmla="*/ 544486 w 3201843"/>
              <a:gd name="connsiteY48" fmla="*/ 12928 h 32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01843" h="325029">
                <a:moveTo>
                  <a:pt x="544486" y="12928"/>
                </a:moveTo>
                <a:cubicBezTo>
                  <a:pt x="570601" y="13168"/>
                  <a:pt x="599235" y="10857"/>
                  <a:pt x="628799" y="9487"/>
                </a:cubicBezTo>
                <a:cubicBezTo>
                  <a:pt x="658363" y="8117"/>
                  <a:pt x="691475" y="4809"/>
                  <a:pt x="721873" y="4709"/>
                </a:cubicBezTo>
                <a:cubicBezTo>
                  <a:pt x="752271" y="4609"/>
                  <a:pt x="785050" y="9224"/>
                  <a:pt x="811185" y="8885"/>
                </a:cubicBezTo>
                <a:cubicBezTo>
                  <a:pt x="837320" y="8546"/>
                  <a:pt x="857644" y="4151"/>
                  <a:pt x="878683" y="2675"/>
                </a:cubicBezTo>
                <a:cubicBezTo>
                  <a:pt x="899722" y="1199"/>
                  <a:pt x="914851" y="-221"/>
                  <a:pt x="937419" y="30"/>
                </a:cubicBezTo>
                <a:cubicBezTo>
                  <a:pt x="959987" y="281"/>
                  <a:pt x="988603" y="2677"/>
                  <a:pt x="1014091" y="4182"/>
                </a:cubicBezTo>
                <a:lnTo>
                  <a:pt x="1090350" y="9061"/>
                </a:lnTo>
                <a:cubicBezTo>
                  <a:pt x="1115740" y="10671"/>
                  <a:pt x="1139659" y="13606"/>
                  <a:pt x="1166431" y="13843"/>
                </a:cubicBezTo>
                <a:cubicBezTo>
                  <a:pt x="1193203" y="14080"/>
                  <a:pt x="1224180" y="11612"/>
                  <a:pt x="1250981" y="10481"/>
                </a:cubicBezTo>
                <a:cubicBezTo>
                  <a:pt x="1277782" y="9350"/>
                  <a:pt x="1301819" y="7402"/>
                  <a:pt x="1327239" y="7059"/>
                </a:cubicBezTo>
                <a:cubicBezTo>
                  <a:pt x="1352659" y="6716"/>
                  <a:pt x="1378805" y="7230"/>
                  <a:pt x="1403499" y="8422"/>
                </a:cubicBezTo>
                <a:cubicBezTo>
                  <a:pt x="1428193" y="9614"/>
                  <a:pt x="1448654" y="14480"/>
                  <a:pt x="1475406" y="14210"/>
                </a:cubicBezTo>
                <a:cubicBezTo>
                  <a:pt x="1502158" y="13941"/>
                  <a:pt x="1536534" y="7640"/>
                  <a:pt x="1564011" y="6805"/>
                </a:cubicBezTo>
                <a:lnTo>
                  <a:pt x="1640269" y="9200"/>
                </a:lnTo>
                <a:cubicBezTo>
                  <a:pt x="1664307" y="10095"/>
                  <a:pt x="1684260" y="12452"/>
                  <a:pt x="1708239" y="12174"/>
                </a:cubicBezTo>
                <a:cubicBezTo>
                  <a:pt x="1732218" y="11896"/>
                  <a:pt x="1760165" y="8802"/>
                  <a:pt x="1784144" y="7529"/>
                </a:cubicBezTo>
                <a:cubicBezTo>
                  <a:pt x="1808123" y="6256"/>
                  <a:pt x="1830173" y="3652"/>
                  <a:pt x="1852114" y="4534"/>
                </a:cubicBezTo>
                <a:cubicBezTo>
                  <a:pt x="1874055" y="5416"/>
                  <a:pt x="1897436" y="10913"/>
                  <a:pt x="1915790" y="12823"/>
                </a:cubicBezTo>
                <a:cubicBezTo>
                  <a:pt x="1934144" y="14733"/>
                  <a:pt x="1943914" y="16567"/>
                  <a:pt x="1962239" y="15996"/>
                </a:cubicBezTo>
                <a:cubicBezTo>
                  <a:pt x="1980564" y="15425"/>
                  <a:pt x="2005317" y="11514"/>
                  <a:pt x="2025739" y="9397"/>
                </a:cubicBezTo>
                <a:cubicBezTo>
                  <a:pt x="2045416" y="7363"/>
                  <a:pt x="2065013" y="4230"/>
                  <a:pt x="2084769" y="3296"/>
                </a:cubicBezTo>
                <a:cubicBezTo>
                  <a:pt x="2104525" y="2362"/>
                  <a:pt x="2122361" y="2472"/>
                  <a:pt x="2144273" y="3792"/>
                </a:cubicBezTo>
                <a:cubicBezTo>
                  <a:pt x="2166185" y="5112"/>
                  <a:pt x="2195112" y="9329"/>
                  <a:pt x="2216239" y="11214"/>
                </a:cubicBezTo>
                <a:cubicBezTo>
                  <a:pt x="2237366" y="13099"/>
                  <a:pt x="2252046" y="15163"/>
                  <a:pt x="2271037" y="15102"/>
                </a:cubicBezTo>
                <a:cubicBezTo>
                  <a:pt x="2290028" y="15041"/>
                  <a:pt x="2308282" y="12275"/>
                  <a:pt x="2330184" y="10847"/>
                </a:cubicBezTo>
                <a:cubicBezTo>
                  <a:pt x="2352086" y="9419"/>
                  <a:pt x="2381927" y="6787"/>
                  <a:pt x="2402447" y="6532"/>
                </a:cubicBezTo>
                <a:cubicBezTo>
                  <a:pt x="2422967" y="6277"/>
                  <a:pt x="2432835" y="8101"/>
                  <a:pt x="2453306" y="9316"/>
                </a:cubicBezTo>
                <a:cubicBezTo>
                  <a:pt x="2473777" y="10531"/>
                  <a:pt x="2502794" y="13695"/>
                  <a:pt x="2525273" y="13821"/>
                </a:cubicBezTo>
                <a:cubicBezTo>
                  <a:pt x="2547752" y="13947"/>
                  <a:pt x="2565635" y="11839"/>
                  <a:pt x="2588183" y="10071"/>
                </a:cubicBezTo>
                <a:cubicBezTo>
                  <a:pt x="2610731" y="8303"/>
                  <a:pt x="2635054" y="4273"/>
                  <a:pt x="2660562" y="3214"/>
                </a:cubicBezTo>
                <a:cubicBezTo>
                  <a:pt x="2686070" y="2156"/>
                  <a:pt x="2715891" y="2483"/>
                  <a:pt x="2741232" y="3720"/>
                </a:cubicBezTo>
                <a:cubicBezTo>
                  <a:pt x="2766573" y="4957"/>
                  <a:pt x="2790079" y="9326"/>
                  <a:pt x="2812608" y="10635"/>
                </a:cubicBezTo>
                <a:cubicBezTo>
                  <a:pt x="2835137" y="11944"/>
                  <a:pt x="2856639" y="12303"/>
                  <a:pt x="2876404" y="11572"/>
                </a:cubicBezTo>
                <a:cubicBezTo>
                  <a:pt x="2896169" y="10841"/>
                  <a:pt x="2910739" y="7087"/>
                  <a:pt x="2931200" y="6247"/>
                </a:cubicBezTo>
                <a:cubicBezTo>
                  <a:pt x="2951661" y="5407"/>
                  <a:pt x="2967929" y="6107"/>
                  <a:pt x="2999170" y="6533"/>
                </a:cubicBezTo>
                <a:lnTo>
                  <a:pt x="3118648" y="8803"/>
                </a:lnTo>
                <a:cubicBezTo>
                  <a:pt x="3151898" y="10227"/>
                  <a:pt x="3202550" y="-3709"/>
                  <a:pt x="3198668" y="15080"/>
                </a:cubicBezTo>
                <a:cubicBezTo>
                  <a:pt x="3203410" y="82225"/>
                  <a:pt x="3202449" y="226490"/>
                  <a:pt x="3198373" y="325029"/>
                </a:cubicBezTo>
                <a:lnTo>
                  <a:pt x="2147" y="324305"/>
                </a:lnTo>
                <a:cubicBezTo>
                  <a:pt x="-2625" y="174613"/>
                  <a:pt x="2059" y="177510"/>
                  <a:pt x="1971" y="30716"/>
                </a:cubicBezTo>
                <a:cubicBezTo>
                  <a:pt x="-1744" y="7502"/>
                  <a:pt x="30251" y="15077"/>
                  <a:pt x="52829" y="12494"/>
                </a:cubicBezTo>
                <a:cubicBezTo>
                  <a:pt x="75407" y="9911"/>
                  <a:pt x="108529" y="15555"/>
                  <a:pt x="137437" y="15220"/>
                </a:cubicBezTo>
                <a:cubicBezTo>
                  <a:pt x="166345" y="14885"/>
                  <a:pt x="200103" y="11897"/>
                  <a:pt x="226277" y="10482"/>
                </a:cubicBezTo>
                <a:cubicBezTo>
                  <a:pt x="252451" y="9067"/>
                  <a:pt x="272552" y="6879"/>
                  <a:pt x="294483" y="6730"/>
                </a:cubicBezTo>
                <a:cubicBezTo>
                  <a:pt x="316414" y="6581"/>
                  <a:pt x="336689" y="8918"/>
                  <a:pt x="357865" y="9588"/>
                </a:cubicBezTo>
                <a:cubicBezTo>
                  <a:pt x="379041" y="10258"/>
                  <a:pt x="401786" y="14281"/>
                  <a:pt x="421542" y="10753"/>
                </a:cubicBezTo>
                <a:cubicBezTo>
                  <a:pt x="441298" y="7225"/>
                  <a:pt x="451615" y="7687"/>
                  <a:pt x="472106" y="8049"/>
                </a:cubicBezTo>
                <a:cubicBezTo>
                  <a:pt x="492597" y="8411"/>
                  <a:pt x="518371" y="12688"/>
                  <a:pt x="544486" y="1292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9ECBC3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rapezoid 6"/>
          <p:cNvSpPr/>
          <p:nvPr/>
        </p:nvSpPr>
        <p:spPr>
          <a:xfrm>
            <a:off x="652062" y="174000"/>
            <a:ext cx="7732494" cy="3024731"/>
          </a:xfrm>
          <a:prstGeom prst="trapezoid">
            <a:avLst>
              <a:gd name="adj" fmla="val 45305"/>
            </a:avLst>
          </a:prstGeom>
          <a:gradFill flip="none" rotWithShape="1">
            <a:gsLst>
              <a:gs pos="0">
                <a:srgbClr val="F5F082">
                  <a:alpha val="4000"/>
                </a:srgbClr>
              </a:gs>
              <a:gs pos="100000">
                <a:srgbClr val="F5F082">
                  <a:alpha val="74000"/>
                </a:srgbClr>
              </a:gs>
              <a:gs pos="47000">
                <a:srgbClr val="F5F082">
                  <a:alpha val="43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971351" y="70666"/>
            <a:ext cx="125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</a:rPr>
              <a:t>sunlight</a:t>
            </a:r>
            <a:endParaRPr lang="en-US" sz="2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690" y="1347578"/>
            <a:ext cx="103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Photic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690" y="6202913"/>
            <a:ext cx="121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Aphotic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3179999">
            <a:off x="2679940" y="1664891"/>
            <a:ext cx="1699534" cy="1809159"/>
          </a:xfrm>
          <a:prstGeom prst="arc">
            <a:avLst>
              <a:gd name="adj1" fmla="val 14521229"/>
              <a:gd name="adj2" fmla="val 731828"/>
            </a:avLst>
          </a:prstGeom>
          <a:ln w="31750">
            <a:solidFill>
              <a:srgbClr val="FFFF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3368431" y="135609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</a:t>
            </a:r>
            <a:r>
              <a:rPr lang="en-US" sz="2400" baseline="-25000" dirty="0" smtClean="0">
                <a:solidFill>
                  <a:srgbClr val="FFFFFF"/>
                </a:solidFill>
              </a:rPr>
              <a:t>2</a:t>
            </a:r>
            <a:endParaRPr lang="en-US" sz="2400" baseline="-250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6148" y="3199397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b="1" baseline="300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-</a:t>
            </a:r>
            <a:endParaRPr lang="en-US" sz="2800" b="1" baseline="-250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 rot="19463844" flipV="1">
            <a:off x="4630419" y="5417282"/>
            <a:ext cx="384048" cy="110208"/>
          </a:xfrm>
          <a:prstGeom prst="roundRect">
            <a:avLst>
              <a:gd name="adj" fmla="val 50000"/>
            </a:avLst>
          </a:prstGeom>
          <a:solidFill>
            <a:srgbClr val="CCC1DA"/>
          </a:solidFill>
          <a:ln w="9525" cmpd="sng">
            <a:solidFill>
              <a:srgbClr val="4031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 rot="17588883" flipV="1">
            <a:off x="6295874" y="2449085"/>
            <a:ext cx="439618" cy="126155"/>
          </a:xfrm>
          <a:prstGeom prst="roundRect">
            <a:avLst>
              <a:gd name="adj" fmla="val 50000"/>
            </a:avLst>
          </a:prstGeom>
          <a:solidFill>
            <a:srgbClr val="CCC1DA"/>
          </a:solidFill>
          <a:ln w="9525" cmpd="sng">
            <a:solidFill>
              <a:srgbClr val="4031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ounded Rectangle 22"/>
          <p:cNvSpPr>
            <a:spLocks noChangeAspect="1"/>
          </p:cNvSpPr>
          <p:nvPr/>
        </p:nvSpPr>
        <p:spPr>
          <a:xfrm rot="19365740" flipV="1">
            <a:off x="4356436" y="5832220"/>
            <a:ext cx="467050" cy="134027"/>
          </a:xfrm>
          <a:prstGeom prst="roundRect">
            <a:avLst>
              <a:gd name="adj" fmla="val 50000"/>
            </a:avLst>
          </a:prstGeom>
          <a:solidFill>
            <a:srgbClr val="CCC1DA"/>
          </a:solidFill>
          <a:ln w="9525" cmpd="sng">
            <a:solidFill>
              <a:srgbClr val="4031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 rot="16526330" flipV="1">
            <a:off x="4044641" y="5755792"/>
            <a:ext cx="403042" cy="115659"/>
          </a:xfrm>
          <a:prstGeom prst="roundRect">
            <a:avLst>
              <a:gd name="adj" fmla="val 50000"/>
            </a:avLst>
          </a:prstGeom>
          <a:solidFill>
            <a:srgbClr val="CCC1DA"/>
          </a:solidFill>
          <a:ln w="9525" cmpd="sng">
            <a:solidFill>
              <a:srgbClr val="4031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079257" y="5105939"/>
            <a:ext cx="164587" cy="1645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079257" y="6249459"/>
            <a:ext cx="133355" cy="1333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613542" y="6119261"/>
            <a:ext cx="142500" cy="1425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ounded Rectangle 27"/>
          <p:cNvSpPr>
            <a:spLocks noChangeAspect="1"/>
          </p:cNvSpPr>
          <p:nvPr/>
        </p:nvSpPr>
        <p:spPr>
          <a:xfrm rot="15580723" flipV="1">
            <a:off x="4761215" y="6186551"/>
            <a:ext cx="377219" cy="10381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 rot="15580723" flipV="1">
            <a:off x="4257029" y="5157937"/>
            <a:ext cx="441227" cy="12143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ounded Rectangle 29"/>
          <p:cNvSpPr>
            <a:spLocks noChangeAspect="1"/>
          </p:cNvSpPr>
          <p:nvPr/>
        </p:nvSpPr>
        <p:spPr>
          <a:xfrm rot="19365740" flipV="1">
            <a:off x="5259185" y="2134956"/>
            <a:ext cx="357322" cy="102539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ounded Rectangle 30"/>
          <p:cNvSpPr>
            <a:spLocks/>
          </p:cNvSpPr>
          <p:nvPr/>
        </p:nvSpPr>
        <p:spPr>
          <a:xfrm rot="16526330" flipV="1">
            <a:off x="5279570" y="2791536"/>
            <a:ext cx="448762" cy="134027"/>
          </a:xfrm>
          <a:prstGeom prst="roundRect">
            <a:avLst>
              <a:gd name="adj" fmla="val 50000"/>
            </a:avLst>
          </a:prstGeom>
          <a:solidFill>
            <a:srgbClr val="CCC1DA"/>
          </a:solidFill>
          <a:ln w="9525" cmpd="sng">
            <a:solidFill>
              <a:srgbClr val="4031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106549" y="2660361"/>
            <a:ext cx="133354" cy="1333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5556733" y="2347871"/>
            <a:ext cx="160790" cy="160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6075966" y="2190925"/>
            <a:ext cx="151645" cy="1516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ounded Rectangle 34"/>
          <p:cNvSpPr>
            <a:spLocks noChangeAspect="1"/>
          </p:cNvSpPr>
          <p:nvPr/>
        </p:nvSpPr>
        <p:spPr>
          <a:xfrm rot="15580723" flipV="1">
            <a:off x="4489898" y="2818600"/>
            <a:ext cx="422939" cy="116401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 rot="15580723" flipV="1">
            <a:off x="6774633" y="2325684"/>
            <a:ext cx="422939" cy="116401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Arc 36"/>
          <p:cNvSpPr/>
          <p:nvPr/>
        </p:nvSpPr>
        <p:spPr>
          <a:xfrm rot="18420001" flipH="1">
            <a:off x="2899180" y="1512716"/>
            <a:ext cx="1647046" cy="2298183"/>
          </a:xfrm>
          <a:prstGeom prst="arc">
            <a:avLst>
              <a:gd name="adj1" fmla="val 14590813"/>
              <a:gd name="adj2" fmla="val 22013"/>
            </a:avLst>
          </a:prstGeom>
          <a:ln w="31750">
            <a:solidFill>
              <a:srgbClr val="FFFF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5566311" y="3952307"/>
            <a:ext cx="179080" cy="179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ounded Rectangle 43"/>
          <p:cNvSpPr>
            <a:spLocks/>
          </p:cNvSpPr>
          <p:nvPr/>
        </p:nvSpPr>
        <p:spPr>
          <a:xfrm rot="19365740" flipV="1">
            <a:off x="5405784" y="4324863"/>
            <a:ext cx="467050" cy="134027"/>
          </a:xfrm>
          <a:prstGeom prst="roundRect">
            <a:avLst>
              <a:gd name="adj" fmla="val 50000"/>
            </a:avLst>
          </a:prstGeom>
          <a:solidFill>
            <a:srgbClr val="CCC1DA"/>
          </a:solidFill>
          <a:ln w="9525" cmpd="sng">
            <a:solidFill>
              <a:srgbClr val="4031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ounded Rectangle 44"/>
          <p:cNvSpPr>
            <a:spLocks noChangeAspect="1"/>
          </p:cNvSpPr>
          <p:nvPr/>
        </p:nvSpPr>
        <p:spPr>
          <a:xfrm rot="16526330" flipV="1">
            <a:off x="4387856" y="3094862"/>
            <a:ext cx="357322" cy="102539"/>
          </a:xfrm>
          <a:prstGeom prst="roundRect">
            <a:avLst>
              <a:gd name="adj" fmla="val 50000"/>
            </a:avLst>
          </a:prstGeom>
          <a:solidFill>
            <a:srgbClr val="CCC1DA"/>
          </a:solidFill>
          <a:ln w="9525" cmpd="sng">
            <a:solidFill>
              <a:srgbClr val="4031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Arc 45"/>
          <p:cNvSpPr/>
          <p:nvPr/>
        </p:nvSpPr>
        <p:spPr>
          <a:xfrm rot="8469051" flipV="1">
            <a:off x="707578" y="1746695"/>
            <a:ext cx="3423889" cy="4314887"/>
          </a:xfrm>
          <a:prstGeom prst="arc">
            <a:avLst>
              <a:gd name="adj1" fmla="val 15508311"/>
              <a:gd name="adj2" fmla="val 851106"/>
            </a:avLst>
          </a:prstGeom>
          <a:ln w="31750" cmpd="sng">
            <a:solidFill>
              <a:srgbClr val="D9D9D9"/>
            </a:solidFill>
            <a:prstDash val="sys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Arc 46"/>
          <p:cNvSpPr/>
          <p:nvPr/>
        </p:nvSpPr>
        <p:spPr>
          <a:xfrm rot="8469051" flipV="1">
            <a:off x="1342880" y="2523189"/>
            <a:ext cx="1952562" cy="2532787"/>
          </a:xfrm>
          <a:prstGeom prst="arc">
            <a:avLst>
              <a:gd name="adj1" fmla="val 15581608"/>
              <a:gd name="adj2" fmla="val 20978097"/>
            </a:avLst>
          </a:prstGeom>
          <a:ln w="31750" cmpd="sng">
            <a:solidFill>
              <a:srgbClr val="D9D9D9"/>
            </a:solidFill>
            <a:prstDash val="sys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51" y="2269069"/>
            <a:ext cx="513094" cy="501549"/>
          </a:xfrm>
          <a:prstGeom prst="rect">
            <a:avLst/>
          </a:prstGeom>
        </p:spPr>
      </p:pic>
      <p:sp>
        <p:nvSpPr>
          <p:cNvPr id="49" name="Oval 48"/>
          <p:cNvSpPr>
            <a:spLocks noChangeAspect="1"/>
          </p:cNvSpPr>
          <p:nvPr/>
        </p:nvSpPr>
        <p:spPr>
          <a:xfrm flipV="1">
            <a:off x="2396274" y="2670772"/>
            <a:ext cx="142499" cy="1424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ounded Rectangle 49"/>
          <p:cNvSpPr>
            <a:spLocks noChangeAspect="1"/>
          </p:cNvSpPr>
          <p:nvPr/>
        </p:nvSpPr>
        <p:spPr>
          <a:xfrm rot="5073670">
            <a:off x="1878250" y="2626931"/>
            <a:ext cx="397455" cy="97449"/>
          </a:xfrm>
          <a:prstGeom prst="roundRect">
            <a:avLst>
              <a:gd name="adj" fmla="val 50000"/>
            </a:avLst>
          </a:prstGeom>
          <a:solidFill>
            <a:srgbClr val="CCC1DA"/>
          </a:solidFill>
          <a:ln w="9525" cmpd="sng">
            <a:solidFill>
              <a:srgbClr val="4031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546" y="1609813"/>
            <a:ext cx="482883" cy="4720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32" y="4249055"/>
            <a:ext cx="507049" cy="495639"/>
          </a:xfrm>
          <a:prstGeom prst="rect">
            <a:avLst/>
          </a:prstGeom>
        </p:spPr>
      </p:pic>
      <p:sp>
        <p:nvSpPr>
          <p:cNvPr id="53" name="Oval 52"/>
          <p:cNvSpPr>
            <a:spLocks noChangeAspect="1"/>
          </p:cNvSpPr>
          <p:nvPr/>
        </p:nvSpPr>
        <p:spPr>
          <a:xfrm flipH="1">
            <a:off x="1587516" y="4445813"/>
            <a:ext cx="142500" cy="1425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ounded Rectangle 53"/>
          <p:cNvSpPr>
            <a:spLocks noChangeAspect="1"/>
          </p:cNvSpPr>
          <p:nvPr/>
        </p:nvSpPr>
        <p:spPr>
          <a:xfrm rot="6080519" flipH="1" flipV="1">
            <a:off x="1975632" y="4568961"/>
            <a:ext cx="432083" cy="94581"/>
          </a:xfrm>
          <a:prstGeom prst="roundRect">
            <a:avLst>
              <a:gd name="adj" fmla="val 50000"/>
            </a:avLst>
          </a:prstGeom>
          <a:solidFill>
            <a:srgbClr val="CCC1DA"/>
          </a:solidFill>
          <a:ln w="9525" cmpd="sng">
            <a:solidFill>
              <a:srgbClr val="4031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Cloud 54"/>
          <p:cNvSpPr/>
          <p:nvPr/>
        </p:nvSpPr>
        <p:spPr>
          <a:xfrm>
            <a:off x="1628885" y="1465389"/>
            <a:ext cx="906650" cy="596549"/>
          </a:xfrm>
          <a:prstGeom prst="cloud">
            <a:avLst/>
          </a:prstGeom>
          <a:gradFill flip="none" rotWithShape="1">
            <a:gsLst>
              <a:gs pos="0">
                <a:srgbClr val="7C652E">
                  <a:alpha val="76000"/>
                </a:srgbClr>
              </a:gs>
              <a:gs pos="100000">
                <a:schemeClr val="bg2">
                  <a:lumMod val="90000"/>
                  <a:alpha val="2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TextBox 57"/>
          <p:cNvSpPr txBox="1"/>
          <p:nvPr/>
        </p:nvSpPr>
        <p:spPr>
          <a:xfrm>
            <a:off x="1608183" y="1501946"/>
            <a:ext cx="100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4A452A"/>
                </a:solidFill>
              </a:rPr>
              <a:t>CDOM</a:t>
            </a:r>
            <a:endParaRPr lang="en-US" sz="2300" dirty="0">
              <a:solidFill>
                <a:srgbClr val="4A452A"/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1456380" y="5228706"/>
            <a:ext cx="906650" cy="596549"/>
          </a:xfrm>
          <a:prstGeom prst="cloud">
            <a:avLst/>
          </a:prstGeom>
          <a:gradFill flip="none" rotWithShape="1">
            <a:gsLst>
              <a:gs pos="0">
                <a:srgbClr val="7C652E">
                  <a:alpha val="76000"/>
                </a:srgbClr>
              </a:gs>
              <a:gs pos="100000">
                <a:schemeClr val="bg2">
                  <a:lumMod val="90000"/>
                  <a:alpha val="2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TextBox 61"/>
          <p:cNvSpPr txBox="1"/>
          <p:nvPr/>
        </p:nvSpPr>
        <p:spPr>
          <a:xfrm>
            <a:off x="1467116" y="5257120"/>
            <a:ext cx="100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4A452A"/>
                </a:solidFill>
              </a:rPr>
              <a:t>CDOM</a:t>
            </a:r>
            <a:endParaRPr lang="en-US" sz="2300" dirty="0">
              <a:solidFill>
                <a:srgbClr val="4A452A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07078" y="15084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</a:t>
            </a:r>
            <a:r>
              <a:rPr lang="en-US" sz="2400" baseline="-25000" dirty="0" smtClean="0">
                <a:solidFill>
                  <a:srgbClr val="FFFFFF"/>
                </a:solidFill>
              </a:rPr>
              <a:t>2</a:t>
            </a:r>
            <a:endParaRPr lang="en-US" sz="2400" baseline="-25000" dirty="0">
              <a:solidFill>
                <a:srgbClr val="FFFFFF"/>
              </a:solidFill>
            </a:endParaRPr>
          </a:p>
        </p:txBody>
      </p:sp>
      <p:sp>
        <p:nvSpPr>
          <p:cNvPr id="66" name="Arc 65"/>
          <p:cNvSpPr/>
          <p:nvPr/>
        </p:nvSpPr>
        <p:spPr>
          <a:xfrm rot="3179999">
            <a:off x="5660863" y="1802861"/>
            <a:ext cx="1699534" cy="1809159"/>
          </a:xfrm>
          <a:prstGeom prst="arc">
            <a:avLst>
              <a:gd name="adj1" fmla="val 14521229"/>
              <a:gd name="adj2" fmla="val 731828"/>
            </a:avLst>
          </a:prstGeom>
          <a:ln w="31750">
            <a:solidFill>
              <a:srgbClr val="FFFF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Arc 66"/>
          <p:cNvSpPr/>
          <p:nvPr/>
        </p:nvSpPr>
        <p:spPr>
          <a:xfrm rot="18420001" flipH="1">
            <a:off x="5995555" y="1665115"/>
            <a:ext cx="1647046" cy="2298183"/>
          </a:xfrm>
          <a:prstGeom prst="arc">
            <a:avLst>
              <a:gd name="adj1" fmla="val 14590813"/>
              <a:gd name="adj2" fmla="val 22013"/>
            </a:avLst>
          </a:prstGeom>
          <a:ln w="31750">
            <a:solidFill>
              <a:srgbClr val="FFFF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TextBox 67"/>
          <p:cNvSpPr txBox="1"/>
          <p:nvPr/>
        </p:nvSpPr>
        <p:spPr>
          <a:xfrm>
            <a:off x="6293660" y="3351796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b="1" baseline="300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-</a:t>
            </a:r>
            <a:endParaRPr lang="en-US" sz="2800" b="1" baseline="-25000" dirty="0">
              <a:solidFill>
                <a:srgbClr val="FFFF00"/>
              </a:solidFill>
            </a:endParaRPr>
          </a:p>
        </p:txBody>
      </p:sp>
      <p:sp>
        <p:nvSpPr>
          <p:cNvPr id="69" name="Arc 68"/>
          <p:cNvSpPr/>
          <p:nvPr/>
        </p:nvSpPr>
        <p:spPr>
          <a:xfrm rot="3179999">
            <a:off x="2298382" y="4212721"/>
            <a:ext cx="1699534" cy="1809159"/>
          </a:xfrm>
          <a:prstGeom prst="arc">
            <a:avLst>
              <a:gd name="adj1" fmla="val 14521229"/>
              <a:gd name="adj2" fmla="val 731828"/>
            </a:avLst>
          </a:prstGeom>
          <a:ln w="31750">
            <a:solidFill>
              <a:srgbClr val="FFFF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TextBox 69"/>
          <p:cNvSpPr txBox="1"/>
          <p:nvPr/>
        </p:nvSpPr>
        <p:spPr>
          <a:xfrm>
            <a:off x="2986873" y="39039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O</a:t>
            </a:r>
            <a:r>
              <a:rPr lang="en-US" sz="2400" baseline="-25000" dirty="0" smtClean="0">
                <a:solidFill>
                  <a:srgbClr val="FFFFFF"/>
                </a:solidFill>
              </a:rPr>
              <a:t>2</a:t>
            </a:r>
            <a:endParaRPr lang="en-US" sz="2400" baseline="-25000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30159" y="5776087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b="1" baseline="300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-</a:t>
            </a:r>
            <a:endParaRPr lang="en-US" sz="2800" b="1" baseline="-25000" dirty="0">
              <a:solidFill>
                <a:srgbClr val="FFFF00"/>
              </a:solidFill>
            </a:endParaRPr>
          </a:p>
        </p:txBody>
      </p:sp>
      <p:sp>
        <p:nvSpPr>
          <p:cNvPr id="72" name="Arc 71"/>
          <p:cNvSpPr/>
          <p:nvPr/>
        </p:nvSpPr>
        <p:spPr>
          <a:xfrm rot="18420001" flipH="1">
            <a:off x="2517622" y="4060546"/>
            <a:ext cx="1647046" cy="2298183"/>
          </a:xfrm>
          <a:prstGeom prst="arc">
            <a:avLst>
              <a:gd name="adj1" fmla="val 14590813"/>
              <a:gd name="adj2" fmla="val 22013"/>
            </a:avLst>
          </a:prstGeom>
          <a:ln w="31750">
            <a:solidFill>
              <a:srgbClr val="FFFF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74" name="Group 73"/>
          <p:cNvGrpSpPr/>
          <p:nvPr/>
        </p:nvGrpSpPr>
        <p:grpSpPr>
          <a:xfrm>
            <a:off x="6580649" y="1125562"/>
            <a:ext cx="2381157" cy="5584526"/>
            <a:chOff x="6580649" y="1125562"/>
            <a:chExt cx="2381157" cy="5584526"/>
          </a:xfrm>
        </p:grpSpPr>
        <p:sp>
          <p:nvSpPr>
            <p:cNvPr id="19" name="Freeform 18"/>
            <p:cNvSpPr/>
            <p:nvPr/>
          </p:nvSpPr>
          <p:spPr>
            <a:xfrm>
              <a:off x="6580649" y="1125562"/>
              <a:ext cx="2381157" cy="5584526"/>
            </a:xfrm>
            <a:custGeom>
              <a:avLst/>
              <a:gdLst>
                <a:gd name="connsiteX0" fmla="*/ 3939731 w 3939731"/>
                <a:gd name="connsiteY0" fmla="*/ 0 h 5584526"/>
                <a:gd name="connsiteX1" fmla="*/ 3665537 w 3939731"/>
                <a:gd name="connsiteY1" fmla="*/ 43290 h 5584526"/>
                <a:gd name="connsiteX2" fmla="*/ 3665537 w 3939731"/>
                <a:gd name="connsiteY2" fmla="*/ 43290 h 5584526"/>
                <a:gd name="connsiteX3" fmla="*/ 3463500 w 3939731"/>
                <a:gd name="connsiteY3" fmla="*/ 187593 h 5584526"/>
                <a:gd name="connsiteX4" fmla="*/ 3261462 w 3939731"/>
                <a:gd name="connsiteY4" fmla="*/ 591642 h 5584526"/>
                <a:gd name="connsiteX5" fmla="*/ 2929543 w 3939731"/>
                <a:gd name="connsiteY5" fmla="*/ 1067842 h 5584526"/>
                <a:gd name="connsiteX6" fmla="*/ 2583193 w 3939731"/>
                <a:gd name="connsiteY6" fmla="*/ 1443030 h 5584526"/>
                <a:gd name="connsiteX7" fmla="*/ 2034806 w 3939731"/>
                <a:gd name="connsiteY7" fmla="*/ 2308848 h 5584526"/>
                <a:gd name="connsiteX8" fmla="*/ 1645162 w 3939731"/>
                <a:gd name="connsiteY8" fmla="*/ 2972641 h 5584526"/>
                <a:gd name="connsiteX9" fmla="*/ 1500850 w 3939731"/>
                <a:gd name="connsiteY9" fmla="*/ 3463272 h 5584526"/>
                <a:gd name="connsiteX10" fmla="*/ 1269950 w 3939731"/>
                <a:gd name="connsiteY10" fmla="*/ 4054914 h 5584526"/>
                <a:gd name="connsiteX11" fmla="*/ 909168 w 3939731"/>
                <a:gd name="connsiteY11" fmla="*/ 4675417 h 5584526"/>
                <a:gd name="connsiteX12" fmla="*/ 577250 w 3939731"/>
                <a:gd name="connsiteY12" fmla="*/ 5036174 h 5584526"/>
                <a:gd name="connsiteX13" fmla="*/ 303056 w 3939731"/>
                <a:gd name="connsiteY13" fmla="*/ 5310350 h 5584526"/>
                <a:gd name="connsiteX14" fmla="*/ 0 w 3939731"/>
                <a:gd name="connsiteY14" fmla="*/ 5570095 h 5584526"/>
                <a:gd name="connsiteX15" fmla="*/ 0 w 3939731"/>
                <a:gd name="connsiteY15" fmla="*/ 5570095 h 5584526"/>
                <a:gd name="connsiteX16" fmla="*/ 3939731 w 3939731"/>
                <a:gd name="connsiteY16" fmla="*/ 5584526 h 5584526"/>
                <a:gd name="connsiteX17" fmla="*/ 3939731 w 3939731"/>
                <a:gd name="connsiteY17" fmla="*/ 0 h 558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39731" h="5584526">
                  <a:moveTo>
                    <a:pt x="3939731" y="0"/>
                  </a:moveTo>
                  <a:lnTo>
                    <a:pt x="3665537" y="43290"/>
                  </a:lnTo>
                  <a:lnTo>
                    <a:pt x="3665537" y="43290"/>
                  </a:lnTo>
                  <a:lnTo>
                    <a:pt x="3463500" y="187593"/>
                  </a:lnTo>
                  <a:lnTo>
                    <a:pt x="3261462" y="591642"/>
                  </a:lnTo>
                  <a:lnTo>
                    <a:pt x="2929543" y="1067842"/>
                  </a:lnTo>
                  <a:lnTo>
                    <a:pt x="2583193" y="1443030"/>
                  </a:lnTo>
                  <a:lnTo>
                    <a:pt x="2034806" y="2308848"/>
                  </a:lnTo>
                  <a:lnTo>
                    <a:pt x="1645162" y="2972641"/>
                  </a:lnTo>
                  <a:lnTo>
                    <a:pt x="1500850" y="3463272"/>
                  </a:lnTo>
                  <a:lnTo>
                    <a:pt x="1269950" y="4054914"/>
                  </a:lnTo>
                  <a:lnTo>
                    <a:pt x="909168" y="4675417"/>
                  </a:lnTo>
                  <a:lnTo>
                    <a:pt x="577250" y="5036174"/>
                  </a:lnTo>
                  <a:lnTo>
                    <a:pt x="303056" y="5310350"/>
                  </a:lnTo>
                  <a:lnTo>
                    <a:pt x="0" y="5570095"/>
                  </a:lnTo>
                  <a:lnTo>
                    <a:pt x="0" y="5570095"/>
                  </a:lnTo>
                  <a:lnTo>
                    <a:pt x="3939731" y="5584526"/>
                  </a:lnTo>
                  <a:lnTo>
                    <a:pt x="3939731" y="0"/>
                  </a:lnTo>
                  <a:close/>
                </a:path>
              </a:pathLst>
            </a:custGeom>
            <a:solidFill>
              <a:srgbClr val="948A5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ian-symbol-acropora-palmata-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8567">
              <a:off x="7459815" y="2273762"/>
              <a:ext cx="924741" cy="738373"/>
            </a:xfrm>
            <a:prstGeom prst="rect">
              <a:avLst/>
            </a:prstGeom>
          </p:spPr>
        </p:pic>
        <p:pic>
          <p:nvPicPr>
            <p:cNvPr id="18" name="Picture 17" descr="ian-symbol-branching-cor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2138">
              <a:off x="7785287" y="1919231"/>
              <a:ext cx="860167" cy="750376"/>
            </a:xfrm>
            <a:prstGeom prst="rect">
              <a:avLst/>
            </a:prstGeom>
          </p:spPr>
        </p:pic>
        <p:pic>
          <p:nvPicPr>
            <p:cNvPr id="40" name="Picture 39" descr="ian-symbol-porites-finger-cora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152" y="2368269"/>
              <a:ext cx="1124406" cy="1123866"/>
            </a:xfrm>
            <a:prstGeom prst="rect">
              <a:avLst/>
            </a:prstGeom>
          </p:spPr>
        </p:pic>
      </p:grpSp>
      <p:sp>
        <p:nvSpPr>
          <p:cNvPr id="75" name="TextBox 74"/>
          <p:cNvSpPr txBox="1"/>
          <p:nvPr/>
        </p:nvSpPr>
        <p:spPr>
          <a:xfrm>
            <a:off x="5248133" y="4861801"/>
            <a:ext cx="37043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Avenir Book"/>
                <a:cs typeface="Avenir Book"/>
              </a:rPr>
              <a:t>Seas of </a:t>
            </a:r>
            <a:r>
              <a:rPr lang="en-US" sz="3200" b="1" dirty="0" smtClean="0">
                <a:latin typeface="Avenir Book"/>
                <a:cs typeface="Avenir Book"/>
              </a:rPr>
              <a:t>Superoxide</a:t>
            </a:r>
            <a:endParaRPr lang="en-US" sz="3200" b="1" dirty="0" smtClean="0">
              <a:latin typeface="Avenir Book"/>
              <a:cs typeface="Avenir Book"/>
            </a:endParaRPr>
          </a:p>
        </p:txBody>
      </p:sp>
      <p:pic>
        <p:nvPicPr>
          <p:cNvPr id="76" name="Picture 75" descr="ian-symbol-trichodesmiu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24" y="2233081"/>
            <a:ext cx="702806" cy="256976"/>
          </a:xfrm>
          <a:prstGeom prst="rect">
            <a:avLst/>
          </a:prstGeom>
        </p:spPr>
      </p:pic>
      <p:pic>
        <p:nvPicPr>
          <p:cNvPr id="77" name="Picture 76" descr="ian-symbol-trichodesmiu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32" y="1743470"/>
            <a:ext cx="702806" cy="2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3" y="1473201"/>
            <a:ext cx="7859059" cy="4829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346335" y="3269131"/>
            <a:ext cx="3884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Superoxide Production Rates</a:t>
            </a:r>
          </a:p>
          <a:p>
            <a:pPr algn="ctr"/>
            <a:r>
              <a:rPr lang="en-US" sz="2400" b="1" dirty="0" smtClean="0"/>
              <a:t>(</a:t>
            </a:r>
            <a:r>
              <a:rPr lang="en-US" sz="2400" b="1" dirty="0" err="1" smtClean="0"/>
              <a:t>amol</a:t>
            </a:r>
            <a:r>
              <a:rPr lang="en-US" sz="2400" b="1" dirty="0" smtClean="0"/>
              <a:t> cell</a:t>
            </a:r>
            <a:r>
              <a:rPr lang="en-US" sz="2400" b="1" baseline="30000" dirty="0" smtClean="0"/>
              <a:t>-1</a:t>
            </a:r>
            <a:r>
              <a:rPr lang="en-US" sz="2400" b="1" dirty="0" smtClean="0"/>
              <a:t> hr</a:t>
            </a:r>
            <a:r>
              <a:rPr lang="en-US" sz="2400" b="1" baseline="30000" dirty="0" smtClean="0"/>
              <a:t>-1</a:t>
            </a:r>
            <a:r>
              <a:rPr lang="en-US" sz="2400" b="1" dirty="0" smtClean="0"/>
              <a:t>)</a:t>
            </a:r>
            <a:endParaRPr lang="en-US" sz="24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2779058" y="3313954"/>
            <a:ext cx="122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F6228"/>
                </a:solidFill>
              </a:rPr>
              <a:t>bacteria</a:t>
            </a:r>
            <a:endParaRPr lang="en-US" sz="2400" b="1" dirty="0">
              <a:solidFill>
                <a:srgbClr val="4F622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162" y="1524002"/>
            <a:ext cx="1241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yano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bacteria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1269" y="1183343"/>
            <a:ext cx="122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diatoms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398" y="1733178"/>
            <a:ext cx="86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algae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1104" y="687297"/>
            <a:ext cx="1743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cryptophyte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05059" y="1132544"/>
            <a:ext cx="0" cy="747059"/>
          </a:xfrm>
          <a:prstGeom prst="straightConnector1">
            <a:avLst/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0"/>
            <a:ext cx="8720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/>
                <a:cs typeface="Avenir Book"/>
              </a:rPr>
              <a:t>w</a:t>
            </a:r>
            <a:r>
              <a:rPr lang="en-US" sz="3000" dirty="0" smtClean="0">
                <a:latin typeface="Avenir Book"/>
                <a:cs typeface="Avenir Book"/>
              </a:rPr>
              <a:t>idespread </a:t>
            </a:r>
            <a:r>
              <a:rPr lang="en-US" sz="3000" dirty="0">
                <a:latin typeface="Avenir Book"/>
                <a:cs typeface="Avenir Book"/>
              </a:rPr>
              <a:t>b</a:t>
            </a:r>
            <a:r>
              <a:rPr lang="en-US" sz="3000" dirty="0" smtClean="0">
                <a:latin typeface="Avenir Book"/>
                <a:cs typeface="Avenir Book"/>
              </a:rPr>
              <a:t>iogenic </a:t>
            </a:r>
            <a:r>
              <a:rPr lang="en-US" sz="3000" dirty="0">
                <a:latin typeface="Avenir Book"/>
                <a:cs typeface="Avenir Book"/>
              </a:rPr>
              <a:t>e</a:t>
            </a:r>
            <a:r>
              <a:rPr lang="en-US" sz="3000" dirty="0" smtClean="0">
                <a:latin typeface="Avenir Book"/>
                <a:cs typeface="Avenir Book"/>
              </a:rPr>
              <a:t>xtracellular superoxide</a:t>
            </a:r>
            <a:endParaRPr lang="en-US" sz="3000" dirty="0">
              <a:latin typeface="Avenir Book"/>
              <a:cs typeface="Avenir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19338"/>
            <a:ext cx="929156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solidFill>
                  <a:srgbClr val="404040"/>
                </a:solidFill>
              </a:rPr>
              <a:t>Diaz et al., Science 2013; Hansel et al., L&amp;O, 2016; Hansel et al., in prep; Diaz et al., in prep</a:t>
            </a:r>
            <a:endParaRPr lang="en-US" sz="1900" b="1" dirty="0">
              <a:solidFill>
                <a:srgbClr val="40404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3127" y="726593"/>
            <a:ext cx="26084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Dark production only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Exponential cells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Wide diversity</a:t>
            </a:r>
          </a:p>
        </p:txBody>
      </p:sp>
    </p:spTree>
    <p:extLst>
      <p:ext uri="{BB962C8B-B14F-4D97-AF65-F5344CB8AC3E}">
        <p14:creationId xmlns:p14="http://schemas.microsoft.com/office/powerpoint/2010/main" val="345463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25972</TotalTime>
  <Words>116</Words>
  <Application>Microsoft Macintosh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Harvard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Hansel</dc:creator>
  <cp:lastModifiedBy>Colleen Hansel</cp:lastModifiedBy>
  <cp:revision>316</cp:revision>
  <dcterms:created xsi:type="dcterms:W3CDTF">2016-04-27T16:19:39Z</dcterms:created>
  <dcterms:modified xsi:type="dcterms:W3CDTF">2018-06-20T18:09:51Z</dcterms:modified>
</cp:coreProperties>
</file>