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06" r:id="rId2"/>
    <p:sldId id="318" r:id="rId3"/>
    <p:sldId id="352" r:id="rId4"/>
    <p:sldId id="355" r:id="rId5"/>
    <p:sldId id="288" r:id="rId6"/>
    <p:sldId id="356" r:id="rId7"/>
    <p:sldId id="321" r:id="rId8"/>
    <p:sldId id="354" r:id="rId9"/>
    <p:sldId id="348" r:id="rId10"/>
    <p:sldId id="353" r:id="rId11"/>
    <p:sldId id="289" r:id="rId12"/>
    <p:sldId id="351" r:id="rId13"/>
    <p:sldId id="34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rch 1st" id="{CE86CF59-4413-0D41-A761-2105132C17B6}">
          <p14:sldIdLst>
            <p14:sldId id="306"/>
            <p14:sldId id="318"/>
            <p14:sldId id="352"/>
            <p14:sldId id="355"/>
            <p14:sldId id="288"/>
            <p14:sldId id="356"/>
            <p14:sldId id="321"/>
            <p14:sldId id="354"/>
            <p14:sldId id="348"/>
            <p14:sldId id="353"/>
            <p14:sldId id="289"/>
            <p14:sldId id="351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36AB3F-3BD7-4088-AF4D-4C29AF325018}" v="28" dt="2025-10-13T23:51:45.5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32" autoAdjust="0"/>
    <p:restoredTop sz="92676"/>
  </p:normalViewPr>
  <p:slideViewPr>
    <p:cSldViewPr snapToGrid="0" snapToObjects="1">
      <p:cViewPr varScale="1">
        <p:scale>
          <a:sx n="69" d="100"/>
          <a:sy n="69" d="100"/>
        </p:scale>
        <p:origin x="26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376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Tarrant" userId="22b3a519-0a1c-4595-a7fa-ac204f4eadff" providerId="ADAL" clId="{C4DD53AD-E57B-4151-9578-502573D4BC4E}"/>
    <pc:docChg chg="undo custSel addSld delSld modSld modSection">
      <pc:chgData name="Ann Tarrant" userId="22b3a519-0a1c-4595-a7fa-ac204f4eadff" providerId="ADAL" clId="{C4DD53AD-E57B-4151-9578-502573D4BC4E}" dt="2025-10-13T23:52:22.656" v="3261" actId="113"/>
      <pc:docMkLst>
        <pc:docMk/>
      </pc:docMkLst>
      <pc:sldChg chg="modSp mod">
        <pc:chgData name="Ann Tarrant" userId="22b3a519-0a1c-4595-a7fa-ac204f4eadff" providerId="ADAL" clId="{C4DD53AD-E57B-4151-9578-502573D4BC4E}" dt="2025-10-13T23:52:22.656" v="3261" actId="113"/>
        <pc:sldMkLst>
          <pc:docMk/>
          <pc:sldMk cId="981410775" sldId="289"/>
        </pc:sldMkLst>
        <pc:spChg chg="mod">
          <ac:chgData name="Ann Tarrant" userId="22b3a519-0a1c-4595-a7fa-ac204f4eadff" providerId="ADAL" clId="{C4DD53AD-E57B-4151-9578-502573D4BC4E}" dt="2025-10-13T23:52:22.656" v="3261" actId="113"/>
          <ac:spMkLst>
            <pc:docMk/>
            <pc:sldMk cId="981410775" sldId="289"/>
            <ac:spMk id="3" creationId="{0C526CC0-9D77-E0E9-7750-E40DDABE9553}"/>
          </ac:spMkLst>
        </pc:spChg>
        <pc:spChg chg="mod">
          <ac:chgData name="Ann Tarrant" userId="22b3a519-0a1c-4595-a7fa-ac204f4eadff" providerId="ADAL" clId="{C4DD53AD-E57B-4151-9578-502573D4BC4E}" dt="2025-10-13T23:52:15.370" v="3260" actId="207"/>
          <ac:spMkLst>
            <pc:docMk/>
            <pc:sldMk cId="981410775" sldId="289"/>
            <ac:spMk id="14" creationId="{83F1EBA3-0B11-E74D-A431-08E6ECCF7A78}"/>
          </ac:spMkLst>
        </pc:spChg>
      </pc:sldChg>
      <pc:sldChg chg="modSp mod">
        <pc:chgData name="Ann Tarrant" userId="22b3a519-0a1c-4595-a7fa-ac204f4eadff" providerId="ADAL" clId="{C4DD53AD-E57B-4151-9578-502573D4BC4E}" dt="2025-10-13T23:47:41.281" v="3076" actId="20577"/>
        <pc:sldMkLst>
          <pc:docMk/>
          <pc:sldMk cId="690496212" sldId="318"/>
        </pc:sldMkLst>
        <pc:spChg chg="mod">
          <ac:chgData name="Ann Tarrant" userId="22b3a519-0a1c-4595-a7fa-ac204f4eadff" providerId="ADAL" clId="{C4DD53AD-E57B-4151-9578-502573D4BC4E}" dt="2025-10-13T23:47:41.281" v="3076" actId="20577"/>
          <ac:spMkLst>
            <pc:docMk/>
            <pc:sldMk cId="690496212" sldId="318"/>
            <ac:spMk id="11" creationId="{87C00FF8-92F0-4547-95E2-2EC0D25E2E6C}"/>
          </ac:spMkLst>
        </pc:spChg>
      </pc:sldChg>
      <pc:sldChg chg="modSp mod">
        <pc:chgData name="Ann Tarrant" userId="22b3a519-0a1c-4595-a7fa-ac204f4eadff" providerId="ADAL" clId="{C4DD53AD-E57B-4151-9578-502573D4BC4E}" dt="2025-10-08T20:50:08.402" v="5" actId="20577"/>
        <pc:sldMkLst>
          <pc:docMk/>
          <pc:sldMk cId="1360039984" sldId="321"/>
        </pc:sldMkLst>
        <pc:spChg chg="mod">
          <ac:chgData name="Ann Tarrant" userId="22b3a519-0a1c-4595-a7fa-ac204f4eadff" providerId="ADAL" clId="{C4DD53AD-E57B-4151-9578-502573D4BC4E}" dt="2025-10-08T20:50:08.402" v="5" actId="20577"/>
          <ac:spMkLst>
            <pc:docMk/>
            <pc:sldMk cId="1360039984" sldId="321"/>
            <ac:spMk id="5" creationId="{BB00B958-23E8-A81D-4CB5-5138CEE89E1B}"/>
          </ac:spMkLst>
        </pc:spChg>
      </pc:sldChg>
      <pc:sldChg chg="add del">
        <pc:chgData name="Ann Tarrant" userId="22b3a519-0a1c-4595-a7fa-ac204f4eadff" providerId="ADAL" clId="{C4DD53AD-E57B-4151-9578-502573D4BC4E}" dt="2025-10-08T21:33:02.784" v="2333" actId="47"/>
        <pc:sldMkLst>
          <pc:docMk/>
          <pc:sldMk cId="1448974115" sldId="335"/>
        </pc:sldMkLst>
      </pc:sldChg>
      <pc:sldChg chg="addSp delSp del mod">
        <pc:chgData name="Ann Tarrant" userId="22b3a519-0a1c-4595-a7fa-ac204f4eadff" providerId="ADAL" clId="{C4DD53AD-E57B-4151-9578-502573D4BC4E}" dt="2025-10-08T21:28:37.823" v="1829" actId="47"/>
        <pc:sldMkLst>
          <pc:docMk/>
          <pc:sldMk cId="2870407610" sldId="335"/>
        </pc:sldMkLst>
      </pc:sldChg>
      <pc:sldChg chg="modSp mod">
        <pc:chgData name="Ann Tarrant" userId="22b3a519-0a1c-4595-a7fa-ac204f4eadff" providerId="ADAL" clId="{C4DD53AD-E57B-4151-9578-502573D4BC4E}" dt="2025-10-08T20:55:26.417" v="122" actId="207"/>
        <pc:sldMkLst>
          <pc:docMk/>
          <pc:sldMk cId="553459391" sldId="343"/>
        </pc:sldMkLst>
        <pc:spChg chg="mod">
          <ac:chgData name="Ann Tarrant" userId="22b3a519-0a1c-4595-a7fa-ac204f4eadff" providerId="ADAL" clId="{C4DD53AD-E57B-4151-9578-502573D4BC4E}" dt="2025-10-08T20:55:26.417" v="122" actId="207"/>
          <ac:spMkLst>
            <pc:docMk/>
            <pc:sldMk cId="553459391" sldId="343"/>
            <ac:spMk id="3" creationId="{A5C3D9BF-DFC1-F441-B239-28D4B61C9F21}"/>
          </ac:spMkLst>
        </pc:spChg>
      </pc:sldChg>
      <pc:sldChg chg="modSp mod">
        <pc:chgData name="Ann Tarrant" userId="22b3a519-0a1c-4595-a7fa-ac204f4eadff" providerId="ADAL" clId="{C4DD53AD-E57B-4151-9578-502573D4BC4E}" dt="2025-10-13T23:51:27.186" v="3253" actId="20577"/>
        <pc:sldMkLst>
          <pc:docMk/>
          <pc:sldMk cId="3087369876" sldId="348"/>
        </pc:sldMkLst>
        <pc:spChg chg="mod">
          <ac:chgData name="Ann Tarrant" userId="22b3a519-0a1c-4595-a7fa-ac204f4eadff" providerId="ADAL" clId="{C4DD53AD-E57B-4151-9578-502573D4BC4E}" dt="2025-10-13T23:51:27.186" v="3253" actId="20577"/>
          <ac:spMkLst>
            <pc:docMk/>
            <pc:sldMk cId="3087369876" sldId="348"/>
            <ac:spMk id="2" creationId="{DD9A1412-690C-2AD6-7720-41C5654C97C6}"/>
          </ac:spMkLst>
        </pc:spChg>
        <pc:spChg chg="mod">
          <ac:chgData name="Ann Tarrant" userId="22b3a519-0a1c-4595-a7fa-ac204f4eadff" providerId="ADAL" clId="{C4DD53AD-E57B-4151-9578-502573D4BC4E}" dt="2025-10-08T20:52:30.401" v="97" actId="20577"/>
          <ac:spMkLst>
            <pc:docMk/>
            <pc:sldMk cId="3087369876" sldId="348"/>
            <ac:spMk id="4" creationId="{D10DF455-5CAB-1544-BAE4-09761870D28F}"/>
          </ac:spMkLst>
        </pc:spChg>
        <pc:spChg chg="mod">
          <ac:chgData name="Ann Tarrant" userId="22b3a519-0a1c-4595-a7fa-ac204f4eadff" providerId="ADAL" clId="{C4DD53AD-E57B-4151-9578-502573D4BC4E}" dt="2025-10-13T23:49:37.739" v="3240" actId="20577"/>
          <ac:spMkLst>
            <pc:docMk/>
            <pc:sldMk cId="3087369876" sldId="348"/>
            <ac:spMk id="5" creationId="{685B6323-13B7-E951-3467-4C024DCBA8AC}"/>
          </ac:spMkLst>
        </pc:spChg>
        <pc:spChg chg="mod">
          <ac:chgData name="Ann Tarrant" userId="22b3a519-0a1c-4595-a7fa-ac204f4eadff" providerId="ADAL" clId="{C4DD53AD-E57B-4151-9578-502573D4BC4E}" dt="2025-10-13T23:50:04.173" v="3252" actId="20577"/>
          <ac:spMkLst>
            <pc:docMk/>
            <pc:sldMk cId="3087369876" sldId="348"/>
            <ac:spMk id="6" creationId="{0032043B-5A61-C642-872C-9E73C049D6AC}"/>
          </ac:spMkLst>
        </pc:spChg>
      </pc:sldChg>
      <pc:sldChg chg="modSp mod">
        <pc:chgData name="Ann Tarrant" userId="22b3a519-0a1c-4595-a7fa-ac204f4eadff" providerId="ADAL" clId="{C4DD53AD-E57B-4151-9578-502573D4BC4E}" dt="2025-10-08T20:57:26.029" v="182" actId="20577"/>
        <pc:sldMkLst>
          <pc:docMk/>
          <pc:sldMk cId="3886444202" sldId="351"/>
        </pc:sldMkLst>
        <pc:graphicFrameChg chg="mod modGraphic">
          <ac:chgData name="Ann Tarrant" userId="22b3a519-0a1c-4595-a7fa-ac204f4eadff" providerId="ADAL" clId="{C4DD53AD-E57B-4151-9578-502573D4BC4E}" dt="2025-10-08T20:57:26.029" v="182" actId="20577"/>
          <ac:graphicFrameMkLst>
            <pc:docMk/>
            <pc:sldMk cId="3886444202" sldId="351"/>
            <ac:graphicFrameMk id="9" creationId="{81745632-494F-9656-1E72-AA8BE33A7D33}"/>
          </ac:graphicFrameMkLst>
        </pc:graphicFrameChg>
      </pc:sldChg>
      <pc:sldChg chg="addSp modSp add mod">
        <pc:chgData name="Ann Tarrant" userId="22b3a519-0a1c-4595-a7fa-ac204f4eadff" providerId="ADAL" clId="{C4DD53AD-E57B-4151-9578-502573D4BC4E}" dt="2025-10-13T23:49:28.400" v="3237" actId="20577"/>
        <pc:sldMkLst>
          <pc:docMk/>
          <pc:sldMk cId="806272143" sldId="354"/>
        </pc:sldMkLst>
        <pc:spChg chg="mod">
          <ac:chgData name="Ann Tarrant" userId="22b3a519-0a1c-4595-a7fa-ac204f4eadff" providerId="ADAL" clId="{C4DD53AD-E57B-4151-9578-502573D4BC4E}" dt="2025-10-08T21:09:26.385" v="392" actId="255"/>
          <ac:spMkLst>
            <pc:docMk/>
            <pc:sldMk cId="806272143" sldId="354"/>
            <ac:spMk id="3" creationId="{79DB3965-4CE8-9EF5-CA85-45574E296DEB}"/>
          </ac:spMkLst>
        </pc:spChg>
        <pc:spChg chg="mod">
          <ac:chgData name="Ann Tarrant" userId="22b3a519-0a1c-4595-a7fa-ac204f4eadff" providerId="ADAL" clId="{C4DD53AD-E57B-4151-9578-502573D4BC4E}" dt="2025-10-08T21:11:25.654" v="522" actId="20577"/>
          <ac:spMkLst>
            <pc:docMk/>
            <pc:sldMk cId="806272143" sldId="354"/>
            <ac:spMk id="5" creationId="{3FE8BBBF-A59D-322E-EBF5-BD61868E5F75}"/>
          </ac:spMkLst>
        </pc:spChg>
        <pc:graphicFrameChg chg="add mod modGraphic">
          <ac:chgData name="Ann Tarrant" userId="22b3a519-0a1c-4595-a7fa-ac204f4eadff" providerId="ADAL" clId="{C4DD53AD-E57B-4151-9578-502573D4BC4E}" dt="2025-10-13T23:49:28.400" v="3237" actId="20577"/>
          <ac:graphicFrameMkLst>
            <pc:docMk/>
            <pc:sldMk cId="806272143" sldId="354"/>
            <ac:graphicFrameMk id="2" creationId="{6FA313C8-8458-DE8A-7048-1FDE270F8394}"/>
          </ac:graphicFrameMkLst>
        </pc:graphicFrameChg>
      </pc:sldChg>
      <pc:sldChg chg="addSp delSp modSp add mod">
        <pc:chgData name="Ann Tarrant" userId="22b3a519-0a1c-4595-a7fa-ac204f4eadff" providerId="ADAL" clId="{C4DD53AD-E57B-4151-9578-502573D4BC4E}" dt="2025-10-08T21:30:40.175" v="2189" actId="20577"/>
        <pc:sldMkLst>
          <pc:docMk/>
          <pc:sldMk cId="501211939" sldId="355"/>
        </pc:sldMkLst>
        <pc:spChg chg="add mod">
          <ac:chgData name="Ann Tarrant" userId="22b3a519-0a1c-4595-a7fa-ac204f4eadff" providerId="ADAL" clId="{C4DD53AD-E57B-4151-9578-502573D4BC4E}" dt="2025-10-08T21:30:40.175" v="2189" actId="20577"/>
          <ac:spMkLst>
            <pc:docMk/>
            <pc:sldMk cId="501211939" sldId="355"/>
            <ac:spMk id="5" creationId="{D2F99B2D-899E-2698-3653-E5C38B8017A0}"/>
          </ac:spMkLst>
        </pc:spChg>
        <pc:graphicFrameChg chg="add mod modGraphic">
          <ac:chgData name="Ann Tarrant" userId="22b3a519-0a1c-4595-a7fa-ac204f4eadff" providerId="ADAL" clId="{C4DD53AD-E57B-4151-9578-502573D4BC4E}" dt="2025-10-08T21:28:49.630" v="1832" actId="1076"/>
          <ac:graphicFrameMkLst>
            <pc:docMk/>
            <pc:sldMk cId="501211939" sldId="355"/>
            <ac:graphicFrameMk id="4" creationId="{99D9B0E6-415F-10BF-9706-D71EA2D5DCC4}"/>
          </ac:graphicFrameMkLst>
        </pc:graphicFrameChg>
      </pc:sldChg>
      <pc:sldChg chg="addSp delSp new del mod">
        <pc:chgData name="Ann Tarrant" userId="22b3a519-0a1c-4595-a7fa-ac204f4eadff" providerId="ADAL" clId="{C4DD53AD-E57B-4151-9578-502573D4BC4E}" dt="2025-10-08T21:11:13.151" v="520" actId="47"/>
        <pc:sldMkLst>
          <pc:docMk/>
          <pc:sldMk cId="1889621277" sldId="355"/>
        </pc:sldMkLst>
      </pc:sldChg>
      <pc:sldChg chg="addSp delSp modSp new mod">
        <pc:chgData name="Ann Tarrant" userId="22b3a519-0a1c-4595-a7fa-ac204f4eadff" providerId="ADAL" clId="{C4DD53AD-E57B-4151-9578-502573D4BC4E}" dt="2025-10-08T21:49:40.242" v="3040" actId="20577"/>
        <pc:sldMkLst>
          <pc:docMk/>
          <pc:sldMk cId="640178447" sldId="356"/>
        </pc:sldMkLst>
        <pc:spChg chg="add mod">
          <ac:chgData name="Ann Tarrant" userId="22b3a519-0a1c-4595-a7fa-ac204f4eadff" providerId="ADAL" clId="{C4DD53AD-E57B-4151-9578-502573D4BC4E}" dt="2025-10-08T21:44:55.618" v="2513" actId="164"/>
          <ac:spMkLst>
            <pc:docMk/>
            <pc:sldMk cId="640178447" sldId="356"/>
            <ac:spMk id="11" creationId="{60A9AE4C-E719-FB66-27D2-63AD3188FB86}"/>
          </ac:spMkLst>
        </pc:spChg>
        <pc:spChg chg="add mod">
          <ac:chgData name="Ann Tarrant" userId="22b3a519-0a1c-4595-a7fa-ac204f4eadff" providerId="ADAL" clId="{C4DD53AD-E57B-4151-9578-502573D4BC4E}" dt="2025-10-08T21:44:55.618" v="2513" actId="164"/>
          <ac:spMkLst>
            <pc:docMk/>
            <pc:sldMk cId="640178447" sldId="356"/>
            <ac:spMk id="12" creationId="{49404384-C8F7-A15F-E9F5-F24700AD60D3}"/>
          </ac:spMkLst>
        </pc:spChg>
        <pc:spChg chg="add mod">
          <ac:chgData name="Ann Tarrant" userId="22b3a519-0a1c-4595-a7fa-ac204f4eadff" providerId="ADAL" clId="{C4DD53AD-E57B-4151-9578-502573D4BC4E}" dt="2025-10-08T21:49:40.242" v="3040" actId="20577"/>
          <ac:spMkLst>
            <pc:docMk/>
            <pc:sldMk cId="640178447" sldId="356"/>
            <ac:spMk id="15" creationId="{D776BB6A-136E-5E54-97C6-9AAB9F7C24CE}"/>
          </ac:spMkLst>
        </pc:spChg>
        <pc:spChg chg="add mod">
          <ac:chgData name="Ann Tarrant" userId="22b3a519-0a1c-4595-a7fa-ac204f4eadff" providerId="ADAL" clId="{C4DD53AD-E57B-4151-9578-502573D4BC4E}" dt="2025-10-08T21:49:22.142" v="3004" actId="20577"/>
          <ac:spMkLst>
            <pc:docMk/>
            <pc:sldMk cId="640178447" sldId="356"/>
            <ac:spMk id="16" creationId="{08232183-C12D-AF7A-D7E5-D7EB06800406}"/>
          </ac:spMkLst>
        </pc:spChg>
        <pc:grpChg chg="add mod">
          <ac:chgData name="Ann Tarrant" userId="22b3a519-0a1c-4595-a7fa-ac204f4eadff" providerId="ADAL" clId="{C4DD53AD-E57B-4151-9578-502573D4BC4E}" dt="2025-10-08T21:44:58.534" v="2514" actId="1076"/>
          <ac:grpSpMkLst>
            <pc:docMk/>
            <pc:sldMk cId="640178447" sldId="356"/>
            <ac:grpSpMk id="14" creationId="{3C3473D2-11E9-6269-40CE-5FBE9840D32E}"/>
          </ac:grpSpMkLst>
        </pc:grpChg>
        <pc:picChg chg="add mod modCrop">
          <ac:chgData name="Ann Tarrant" userId="22b3a519-0a1c-4595-a7fa-ac204f4eadff" providerId="ADAL" clId="{C4DD53AD-E57B-4151-9578-502573D4BC4E}" dt="2025-10-08T21:44:55.618" v="2513" actId="164"/>
          <ac:picMkLst>
            <pc:docMk/>
            <pc:sldMk cId="640178447" sldId="356"/>
            <ac:picMk id="10" creationId="{E3090306-0B24-D877-2E0B-113974A8F7F9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hyperlink" Target="mailto:jp-ask@mit.edu" TargetMode="External"/><Relationship Id="rId1" Type="http://schemas.openxmlformats.org/officeDocument/2006/relationships/hyperlink" Target="https://mit.whoi.edu/admissions/apply/jp-applicant-service-knowledgebase-jp-ask/" TargetMode="Externa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hyperlink" Target="mailto:jp-ask@mit.edu" TargetMode="External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0.sv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svg"/><Relationship Id="rId9" Type="http://schemas.openxmlformats.org/officeDocument/2006/relationships/hyperlink" Target="https://mit.whoi.edu/admissions/apply/jp-applicant-service-knowledgebase-jp-ask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55EB2E-9A8E-49C5-9C71-F8E0546DD5F6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F0147E-098F-4CC7-8B7A-87B06EF86B2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 dirty="0"/>
            <a:t>Advise and support prospective students through the graduate application process by pairing prospective applicant mentees with current graduate student mentors</a:t>
          </a:r>
        </a:p>
      </dgm:t>
    </dgm:pt>
    <dgm:pt modelId="{B6C0A19E-8528-4700-B23E-0160AB1C5C15}" type="parTrans" cxnId="{83D52493-9A60-493E-88DB-702F2815BD1E}">
      <dgm:prSet/>
      <dgm:spPr/>
      <dgm:t>
        <a:bodyPr/>
        <a:lstStyle/>
        <a:p>
          <a:endParaRPr lang="en-US"/>
        </a:p>
      </dgm:t>
    </dgm:pt>
    <dgm:pt modelId="{8AD259F9-2CA1-4306-A80A-1094EFE70BE1}" type="sibTrans" cxnId="{83D52493-9A60-493E-88DB-702F2815BD1E}">
      <dgm:prSet/>
      <dgm:spPr/>
      <dgm:t>
        <a:bodyPr/>
        <a:lstStyle/>
        <a:p>
          <a:endParaRPr lang="en-US"/>
        </a:p>
      </dgm:t>
    </dgm:pt>
    <dgm:pt modelId="{7B1D438C-94C8-476E-9C38-43937B38EE6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/>
            <a:t>Program runs</a:t>
          </a:r>
          <a:r>
            <a:rPr lang="en-US" sz="1800" dirty="0"/>
            <a:t>: September 1 to November 15</a:t>
          </a:r>
        </a:p>
      </dgm:t>
    </dgm:pt>
    <dgm:pt modelId="{8638EC87-C74F-4319-938F-D4FA715E227E}" type="parTrans" cxnId="{5664ECE7-6CCC-4409-87FC-60CE0F82539E}">
      <dgm:prSet/>
      <dgm:spPr/>
      <dgm:t>
        <a:bodyPr/>
        <a:lstStyle/>
        <a:p>
          <a:endParaRPr lang="en-US"/>
        </a:p>
      </dgm:t>
    </dgm:pt>
    <dgm:pt modelId="{2D0C0D77-FBA8-4498-9677-E410A1B51483}" type="sibTrans" cxnId="{5664ECE7-6CCC-4409-87FC-60CE0F82539E}">
      <dgm:prSet/>
      <dgm:spPr/>
      <dgm:t>
        <a:bodyPr/>
        <a:lstStyle/>
        <a:p>
          <a:endParaRPr lang="en-US"/>
        </a:p>
      </dgm:t>
    </dgm:pt>
    <dgm:pt modelId="{78915DAC-1A88-43A5-83D5-26854001C7C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/>
            <a:t>OFFICE </a:t>
          </a:r>
          <a:r>
            <a:rPr lang="en-US" sz="1800" b="1" dirty="0" err="1"/>
            <a:t>HOurs</a:t>
          </a:r>
          <a:r>
            <a:rPr lang="en-US" sz="1800" b="1" dirty="0"/>
            <a:t>: </a:t>
          </a:r>
          <a:r>
            <a:rPr lang="en-US" sz="1800" dirty="0"/>
            <a:t>Oct 28, 6 pm EST</a:t>
          </a:r>
        </a:p>
        <a:p>
          <a:pPr>
            <a:lnSpc>
              <a:spcPct val="100000"/>
            </a:lnSpc>
            <a:defRPr cap="all"/>
          </a:pPr>
          <a:r>
            <a:rPr lang="en-US" sz="1800" dirty="0"/>
            <a:t>Nov 4, 6 PM EST</a:t>
          </a:r>
        </a:p>
      </dgm:t>
    </dgm:pt>
    <dgm:pt modelId="{B691BE39-960A-45EF-A7AF-C11A46C07ED2}" type="parTrans" cxnId="{E0B20D0F-EDF4-4BBC-B170-22D6443A92DD}">
      <dgm:prSet/>
      <dgm:spPr/>
      <dgm:t>
        <a:bodyPr/>
        <a:lstStyle/>
        <a:p>
          <a:endParaRPr lang="en-US"/>
        </a:p>
      </dgm:t>
    </dgm:pt>
    <dgm:pt modelId="{D8F7B6B3-E1CA-424E-ADFD-50304B344662}" type="sibTrans" cxnId="{E0B20D0F-EDF4-4BBC-B170-22D6443A92DD}">
      <dgm:prSet/>
      <dgm:spPr/>
      <dgm:t>
        <a:bodyPr/>
        <a:lstStyle/>
        <a:p>
          <a:endParaRPr lang="en-US"/>
        </a:p>
      </dgm:t>
    </dgm:pt>
    <dgm:pt modelId="{C810EDD6-CFBB-4E6D-94B1-EEF0E05470B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1" dirty="0"/>
            <a:t>Website: </a:t>
          </a:r>
          <a:r>
            <a:rPr lang="en-US" sz="1600" dirty="0">
              <a:solidFill>
                <a:srgbClr val="7030A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https://mit.whoi.edu/admissions/apply/jp-applicant-service-knowledgebase-jp-ask/</a:t>
          </a:r>
          <a:endParaRPr lang="en-US" sz="1600" dirty="0">
            <a:solidFill>
              <a:srgbClr val="7030A0"/>
            </a:solidFill>
          </a:endParaRPr>
        </a:p>
      </dgm:t>
    </dgm:pt>
    <dgm:pt modelId="{14806554-69D6-43F2-9140-83FA4726D950}" type="parTrans" cxnId="{97798313-D881-4D92-A1FF-8FC5BBC7D314}">
      <dgm:prSet/>
      <dgm:spPr/>
      <dgm:t>
        <a:bodyPr/>
        <a:lstStyle/>
        <a:p>
          <a:endParaRPr lang="en-US"/>
        </a:p>
      </dgm:t>
    </dgm:pt>
    <dgm:pt modelId="{B67AA9E4-72F0-4321-B751-B9677912D12E}" type="sibTrans" cxnId="{97798313-D881-4D92-A1FF-8FC5BBC7D314}">
      <dgm:prSet/>
      <dgm:spPr/>
      <dgm:t>
        <a:bodyPr/>
        <a:lstStyle/>
        <a:p>
          <a:endParaRPr lang="en-US"/>
        </a:p>
      </dgm:t>
    </dgm:pt>
    <dgm:pt modelId="{CCB491FA-95A5-4E66-BE41-A0BF0D57366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/>
            <a:t>Questions    contact</a:t>
          </a:r>
          <a:r>
            <a:rPr lang="en-US" sz="1800" b="1" dirty="0">
              <a:solidFill>
                <a:srgbClr val="7030A0"/>
              </a:solidFill>
            </a:rPr>
            <a:t>:</a:t>
          </a:r>
        </a:p>
        <a:p>
          <a:pPr>
            <a:lnSpc>
              <a:spcPct val="100000"/>
            </a:lnSpc>
            <a:defRPr cap="all"/>
          </a:pPr>
          <a:r>
            <a:rPr lang="en-US" sz="1800" b="1" dirty="0">
              <a:solidFill>
                <a:srgbClr val="7030A0"/>
              </a:solidFill>
            </a:rPr>
            <a:t> </a:t>
          </a:r>
          <a:r>
            <a:rPr lang="en-US" sz="1800" dirty="0">
              <a:solidFill>
                <a:srgbClr val="7030A0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jp-ask@mit.edu</a:t>
          </a:r>
          <a:endParaRPr lang="en-US" sz="1800" dirty="0">
            <a:solidFill>
              <a:srgbClr val="7030A0"/>
            </a:solidFill>
          </a:endParaRPr>
        </a:p>
      </dgm:t>
    </dgm:pt>
    <dgm:pt modelId="{F3526083-BFA7-4F51-B680-54F1BA1A5B8F}" type="parTrans" cxnId="{AFB35834-5FCF-45A2-89EE-3B8E91F29DCC}">
      <dgm:prSet/>
      <dgm:spPr/>
      <dgm:t>
        <a:bodyPr/>
        <a:lstStyle/>
        <a:p>
          <a:endParaRPr lang="en-US"/>
        </a:p>
      </dgm:t>
    </dgm:pt>
    <dgm:pt modelId="{4336B0C2-B535-46FD-8F73-2AB33BDE85D0}" type="sibTrans" cxnId="{AFB35834-5FCF-45A2-89EE-3B8E91F29DCC}">
      <dgm:prSet/>
      <dgm:spPr/>
      <dgm:t>
        <a:bodyPr/>
        <a:lstStyle/>
        <a:p>
          <a:endParaRPr lang="en-US"/>
        </a:p>
      </dgm:t>
    </dgm:pt>
    <dgm:pt modelId="{6C62CAD1-1D93-40CC-BEA2-A6B7A64A4065}" type="pres">
      <dgm:prSet presAssocID="{FE55EB2E-9A8E-49C5-9C71-F8E0546DD5F6}" presName="root" presStyleCnt="0">
        <dgm:presLayoutVars>
          <dgm:dir/>
          <dgm:resizeHandles val="exact"/>
        </dgm:presLayoutVars>
      </dgm:prSet>
      <dgm:spPr/>
    </dgm:pt>
    <dgm:pt modelId="{3EC5EE0E-FA63-44A3-A421-785FA724F5C0}" type="pres">
      <dgm:prSet presAssocID="{90F0147E-098F-4CC7-8B7A-87B06EF86B29}" presName="compNode" presStyleCnt="0"/>
      <dgm:spPr/>
    </dgm:pt>
    <dgm:pt modelId="{CD495CF1-2822-4E1E-A624-EE0177B4293F}" type="pres">
      <dgm:prSet presAssocID="{90F0147E-098F-4CC7-8B7A-87B06EF86B29}" presName="iconBgRect" presStyleLbl="bgShp" presStyleIdx="0" presStyleCnt="5"/>
      <dgm:spPr/>
    </dgm:pt>
    <dgm:pt modelId="{04AA2D20-04EC-4393-BEF8-C01252555B36}" type="pres">
      <dgm:prSet presAssocID="{90F0147E-098F-4CC7-8B7A-87B06EF86B29}" presName="iconRect" presStyleLbl="node1" presStyleIdx="0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296B7A3-BE46-4A8F-A4C9-2086C74C9805}" type="pres">
      <dgm:prSet presAssocID="{90F0147E-098F-4CC7-8B7A-87B06EF86B29}" presName="spaceRect" presStyleCnt="0"/>
      <dgm:spPr/>
    </dgm:pt>
    <dgm:pt modelId="{4C2E95DA-7056-42FC-A0EE-F0CB7280AA77}" type="pres">
      <dgm:prSet presAssocID="{90F0147E-098F-4CC7-8B7A-87B06EF86B29}" presName="textRect" presStyleLbl="revTx" presStyleIdx="0" presStyleCnt="5" custScaleX="185824" custLinFactNeighborX="-28944" custLinFactNeighborY="-8523">
        <dgm:presLayoutVars>
          <dgm:chMax val="1"/>
          <dgm:chPref val="1"/>
        </dgm:presLayoutVars>
      </dgm:prSet>
      <dgm:spPr/>
    </dgm:pt>
    <dgm:pt modelId="{108D2339-404D-4443-8DB2-2829C764EB95}" type="pres">
      <dgm:prSet presAssocID="{8AD259F9-2CA1-4306-A80A-1094EFE70BE1}" presName="sibTrans" presStyleCnt="0"/>
      <dgm:spPr/>
    </dgm:pt>
    <dgm:pt modelId="{DAE8B191-A56C-4834-8F32-26189CAFF2F3}" type="pres">
      <dgm:prSet presAssocID="{7B1D438C-94C8-476E-9C38-43937B38EE6D}" presName="compNode" presStyleCnt="0"/>
      <dgm:spPr/>
    </dgm:pt>
    <dgm:pt modelId="{680855F3-42FE-4315-A9BA-C9B6EF50B4C2}" type="pres">
      <dgm:prSet presAssocID="{7B1D438C-94C8-476E-9C38-43937B38EE6D}" presName="iconBgRect" presStyleLbl="bgShp" presStyleIdx="1" presStyleCnt="5"/>
      <dgm:spPr/>
    </dgm:pt>
    <dgm:pt modelId="{FABB2F12-A76E-4216-A951-86E2E0A93E07}" type="pres">
      <dgm:prSet presAssocID="{7B1D438C-94C8-476E-9C38-43937B38EE6D}" presName="iconRect" presStyleLbl="node1" presStyleIdx="1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F01B2B7B-AFFC-4ED9-9B89-930466FE66B5}" type="pres">
      <dgm:prSet presAssocID="{7B1D438C-94C8-476E-9C38-43937B38EE6D}" presName="spaceRect" presStyleCnt="0"/>
      <dgm:spPr/>
    </dgm:pt>
    <dgm:pt modelId="{6C95B67C-CECC-4F39-9369-1BB9F75A5CB0}" type="pres">
      <dgm:prSet presAssocID="{7B1D438C-94C8-476E-9C38-43937B38EE6D}" presName="textRect" presStyleLbl="revTx" presStyleIdx="1" presStyleCnt="5">
        <dgm:presLayoutVars>
          <dgm:chMax val="1"/>
          <dgm:chPref val="1"/>
        </dgm:presLayoutVars>
      </dgm:prSet>
      <dgm:spPr/>
    </dgm:pt>
    <dgm:pt modelId="{B60E89C4-4329-407B-BCE1-C956E9F33659}" type="pres">
      <dgm:prSet presAssocID="{2D0C0D77-FBA8-4498-9677-E410A1B51483}" presName="sibTrans" presStyleCnt="0"/>
      <dgm:spPr/>
    </dgm:pt>
    <dgm:pt modelId="{FA3CE05B-A85A-44D7-B144-88B9D732FD0F}" type="pres">
      <dgm:prSet presAssocID="{78915DAC-1A88-43A5-83D5-26854001C7CA}" presName="compNode" presStyleCnt="0"/>
      <dgm:spPr/>
    </dgm:pt>
    <dgm:pt modelId="{39130F0E-51B9-4F21-A9E2-25622F73EA67}" type="pres">
      <dgm:prSet presAssocID="{78915DAC-1A88-43A5-83D5-26854001C7CA}" presName="iconBgRect" presStyleLbl="bgShp" presStyleIdx="2" presStyleCnt="5"/>
      <dgm:spPr/>
    </dgm:pt>
    <dgm:pt modelId="{81D06C08-E129-47EA-86AA-7D089B3E6705}" type="pres">
      <dgm:prSet presAssocID="{78915DAC-1A88-43A5-83D5-26854001C7CA}" presName="iconRect" presStyleLbl="node1" presStyleIdx="2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gn"/>
        </a:ext>
      </dgm:extLst>
    </dgm:pt>
    <dgm:pt modelId="{7C5D9F3B-2E21-4660-BDA5-83082779629F}" type="pres">
      <dgm:prSet presAssocID="{78915DAC-1A88-43A5-83D5-26854001C7CA}" presName="spaceRect" presStyleCnt="0"/>
      <dgm:spPr/>
    </dgm:pt>
    <dgm:pt modelId="{D65D4251-3B1F-4CAD-801F-030993799C6C}" type="pres">
      <dgm:prSet presAssocID="{78915DAC-1A88-43A5-83D5-26854001C7CA}" presName="textRect" presStyleLbl="revTx" presStyleIdx="2" presStyleCnt="5">
        <dgm:presLayoutVars>
          <dgm:chMax val="1"/>
          <dgm:chPref val="1"/>
        </dgm:presLayoutVars>
      </dgm:prSet>
      <dgm:spPr/>
    </dgm:pt>
    <dgm:pt modelId="{EA753A49-A5A1-458C-8F40-79C2F257D18A}" type="pres">
      <dgm:prSet presAssocID="{D8F7B6B3-E1CA-424E-ADFD-50304B344662}" presName="sibTrans" presStyleCnt="0"/>
      <dgm:spPr/>
    </dgm:pt>
    <dgm:pt modelId="{2CF14413-33CE-456C-B641-0D4576D84497}" type="pres">
      <dgm:prSet presAssocID="{C810EDD6-CFBB-4E6D-94B1-EEF0E05470B9}" presName="compNode" presStyleCnt="0"/>
      <dgm:spPr/>
    </dgm:pt>
    <dgm:pt modelId="{147452D8-FEA5-4726-8B2C-436C8C3AB92C}" type="pres">
      <dgm:prSet presAssocID="{C810EDD6-CFBB-4E6D-94B1-EEF0E05470B9}" presName="iconBgRect" presStyleLbl="bgShp" presStyleIdx="3" presStyleCnt="5"/>
      <dgm:spPr/>
    </dgm:pt>
    <dgm:pt modelId="{13D74D4E-6EBD-4309-823D-A5DBA9CEECD7}" type="pres">
      <dgm:prSet presAssocID="{C810EDD6-CFBB-4E6D-94B1-EEF0E05470B9}" presName="iconRect" presStyleLbl="node1" presStyleIdx="3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9C922BEF-521B-4460-9023-8B853FD24AC6}" type="pres">
      <dgm:prSet presAssocID="{C810EDD6-CFBB-4E6D-94B1-EEF0E05470B9}" presName="spaceRect" presStyleCnt="0"/>
      <dgm:spPr/>
    </dgm:pt>
    <dgm:pt modelId="{617DD2A2-23A2-40A7-8BB3-2E1C47D58AE1}" type="pres">
      <dgm:prSet presAssocID="{C810EDD6-CFBB-4E6D-94B1-EEF0E05470B9}" presName="textRect" presStyleLbl="revTx" presStyleIdx="3" presStyleCnt="5">
        <dgm:presLayoutVars>
          <dgm:chMax val="1"/>
          <dgm:chPref val="1"/>
        </dgm:presLayoutVars>
      </dgm:prSet>
      <dgm:spPr/>
    </dgm:pt>
    <dgm:pt modelId="{04D219B5-F835-483E-B94A-99B980DF8204}" type="pres">
      <dgm:prSet presAssocID="{B67AA9E4-72F0-4321-B751-B9677912D12E}" presName="sibTrans" presStyleCnt="0"/>
      <dgm:spPr/>
    </dgm:pt>
    <dgm:pt modelId="{99831A67-D00E-401B-AF12-FE79ED8A9667}" type="pres">
      <dgm:prSet presAssocID="{CCB491FA-95A5-4E66-BE41-A0BF0D573666}" presName="compNode" presStyleCnt="0"/>
      <dgm:spPr/>
    </dgm:pt>
    <dgm:pt modelId="{7AB3747E-D06F-4F57-889E-4EDD6FEE19E7}" type="pres">
      <dgm:prSet presAssocID="{CCB491FA-95A5-4E66-BE41-A0BF0D573666}" presName="iconBgRect" presStyleLbl="bgShp" presStyleIdx="4" presStyleCnt="5"/>
      <dgm:spPr/>
    </dgm:pt>
    <dgm:pt modelId="{15979CF0-A4E3-4C11-A4DB-F1457025595B}" type="pres">
      <dgm:prSet presAssocID="{CCB491FA-95A5-4E66-BE41-A0BF0D573666}" presName="iconRect" presStyleLbl="node1" presStyleIdx="4" presStyleCnt="5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7E70AD6E-EF0F-49C6-A877-29AA7158940B}" type="pres">
      <dgm:prSet presAssocID="{CCB491FA-95A5-4E66-BE41-A0BF0D573666}" presName="spaceRect" presStyleCnt="0"/>
      <dgm:spPr/>
    </dgm:pt>
    <dgm:pt modelId="{03858EF2-DEDD-48F8-A413-8980CEBCF04E}" type="pres">
      <dgm:prSet presAssocID="{CCB491FA-95A5-4E66-BE41-A0BF0D57366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E0B20D0F-EDF4-4BBC-B170-22D6443A92DD}" srcId="{FE55EB2E-9A8E-49C5-9C71-F8E0546DD5F6}" destId="{78915DAC-1A88-43A5-83D5-26854001C7CA}" srcOrd="2" destOrd="0" parTransId="{B691BE39-960A-45EF-A7AF-C11A46C07ED2}" sibTransId="{D8F7B6B3-E1CA-424E-ADFD-50304B344662}"/>
    <dgm:cxn modelId="{97798313-D881-4D92-A1FF-8FC5BBC7D314}" srcId="{FE55EB2E-9A8E-49C5-9C71-F8E0546DD5F6}" destId="{C810EDD6-CFBB-4E6D-94B1-EEF0E05470B9}" srcOrd="3" destOrd="0" parTransId="{14806554-69D6-43F2-9140-83FA4726D950}" sibTransId="{B67AA9E4-72F0-4321-B751-B9677912D12E}"/>
    <dgm:cxn modelId="{AFB35834-5FCF-45A2-89EE-3B8E91F29DCC}" srcId="{FE55EB2E-9A8E-49C5-9C71-F8E0546DD5F6}" destId="{CCB491FA-95A5-4E66-BE41-A0BF0D573666}" srcOrd="4" destOrd="0" parTransId="{F3526083-BFA7-4F51-B680-54F1BA1A5B8F}" sibTransId="{4336B0C2-B535-46FD-8F73-2AB33BDE85D0}"/>
    <dgm:cxn modelId="{472A1F67-89AB-4447-A8BC-7530BA7C05BC}" type="presOf" srcId="{78915DAC-1A88-43A5-83D5-26854001C7CA}" destId="{D65D4251-3B1F-4CAD-801F-030993799C6C}" srcOrd="0" destOrd="0" presId="urn:microsoft.com/office/officeart/2018/5/layout/IconCircleLabelList"/>
    <dgm:cxn modelId="{B565644D-98B1-4485-9631-08E65C1CE170}" type="presOf" srcId="{C810EDD6-CFBB-4E6D-94B1-EEF0E05470B9}" destId="{617DD2A2-23A2-40A7-8BB3-2E1C47D58AE1}" srcOrd="0" destOrd="0" presId="urn:microsoft.com/office/officeart/2018/5/layout/IconCircleLabelList"/>
    <dgm:cxn modelId="{AB902C92-99AC-44A0-BAD5-3392E6D54C10}" type="presOf" srcId="{CCB491FA-95A5-4E66-BE41-A0BF0D573666}" destId="{03858EF2-DEDD-48F8-A413-8980CEBCF04E}" srcOrd="0" destOrd="0" presId="urn:microsoft.com/office/officeart/2018/5/layout/IconCircleLabelList"/>
    <dgm:cxn modelId="{83D52493-9A60-493E-88DB-702F2815BD1E}" srcId="{FE55EB2E-9A8E-49C5-9C71-F8E0546DD5F6}" destId="{90F0147E-098F-4CC7-8B7A-87B06EF86B29}" srcOrd="0" destOrd="0" parTransId="{B6C0A19E-8528-4700-B23E-0160AB1C5C15}" sibTransId="{8AD259F9-2CA1-4306-A80A-1094EFE70BE1}"/>
    <dgm:cxn modelId="{13C10397-A998-484B-B706-4AEA1C62013C}" type="presOf" srcId="{FE55EB2E-9A8E-49C5-9C71-F8E0546DD5F6}" destId="{6C62CAD1-1D93-40CC-BEA2-A6B7A64A4065}" srcOrd="0" destOrd="0" presId="urn:microsoft.com/office/officeart/2018/5/layout/IconCircleLabelList"/>
    <dgm:cxn modelId="{3220E0AE-3BDC-4DE4-8C6A-796F43CEA948}" type="presOf" srcId="{7B1D438C-94C8-476E-9C38-43937B38EE6D}" destId="{6C95B67C-CECC-4F39-9369-1BB9F75A5CB0}" srcOrd="0" destOrd="0" presId="urn:microsoft.com/office/officeart/2018/5/layout/IconCircleLabelList"/>
    <dgm:cxn modelId="{1CC951C3-ECCA-448C-8363-4A0132EB4285}" type="presOf" srcId="{90F0147E-098F-4CC7-8B7A-87B06EF86B29}" destId="{4C2E95DA-7056-42FC-A0EE-F0CB7280AA77}" srcOrd="0" destOrd="0" presId="urn:microsoft.com/office/officeart/2018/5/layout/IconCircleLabelList"/>
    <dgm:cxn modelId="{5664ECE7-6CCC-4409-87FC-60CE0F82539E}" srcId="{FE55EB2E-9A8E-49C5-9C71-F8E0546DD5F6}" destId="{7B1D438C-94C8-476E-9C38-43937B38EE6D}" srcOrd="1" destOrd="0" parTransId="{8638EC87-C74F-4319-938F-D4FA715E227E}" sibTransId="{2D0C0D77-FBA8-4498-9677-E410A1B51483}"/>
    <dgm:cxn modelId="{1ED6C1FB-3B72-4D75-9597-E7F4EAC5D7F1}" type="presParOf" srcId="{6C62CAD1-1D93-40CC-BEA2-A6B7A64A4065}" destId="{3EC5EE0E-FA63-44A3-A421-785FA724F5C0}" srcOrd="0" destOrd="0" presId="urn:microsoft.com/office/officeart/2018/5/layout/IconCircleLabelList"/>
    <dgm:cxn modelId="{A5BBDB8A-61C2-44A6-83F7-09B7FBC734D3}" type="presParOf" srcId="{3EC5EE0E-FA63-44A3-A421-785FA724F5C0}" destId="{CD495CF1-2822-4E1E-A624-EE0177B4293F}" srcOrd="0" destOrd="0" presId="urn:microsoft.com/office/officeart/2018/5/layout/IconCircleLabelList"/>
    <dgm:cxn modelId="{7D8821B8-8895-4EA9-AFAE-7F0A9ED034EA}" type="presParOf" srcId="{3EC5EE0E-FA63-44A3-A421-785FA724F5C0}" destId="{04AA2D20-04EC-4393-BEF8-C01252555B36}" srcOrd="1" destOrd="0" presId="urn:microsoft.com/office/officeart/2018/5/layout/IconCircleLabelList"/>
    <dgm:cxn modelId="{FA8E2B8C-A404-46A9-A147-036DD6C6644E}" type="presParOf" srcId="{3EC5EE0E-FA63-44A3-A421-785FA724F5C0}" destId="{8296B7A3-BE46-4A8F-A4C9-2086C74C9805}" srcOrd="2" destOrd="0" presId="urn:microsoft.com/office/officeart/2018/5/layout/IconCircleLabelList"/>
    <dgm:cxn modelId="{2B13A7D6-48CE-4D02-9896-0239ED5A7386}" type="presParOf" srcId="{3EC5EE0E-FA63-44A3-A421-785FA724F5C0}" destId="{4C2E95DA-7056-42FC-A0EE-F0CB7280AA77}" srcOrd="3" destOrd="0" presId="urn:microsoft.com/office/officeart/2018/5/layout/IconCircleLabelList"/>
    <dgm:cxn modelId="{8E8FEAEA-A494-4F5D-AEDE-7BCB81A9A306}" type="presParOf" srcId="{6C62CAD1-1D93-40CC-BEA2-A6B7A64A4065}" destId="{108D2339-404D-4443-8DB2-2829C764EB95}" srcOrd="1" destOrd="0" presId="urn:microsoft.com/office/officeart/2018/5/layout/IconCircleLabelList"/>
    <dgm:cxn modelId="{9FBBE85C-C14C-418F-BA7D-FC52131C9977}" type="presParOf" srcId="{6C62CAD1-1D93-40CC-BEA2-A6B7A64A4065}" destId="{DAE8B191-A56C-4834-8F32-26189CAFF2F3}" srcOrd="2" destOrd="0" presId="urn:microsoft.com/office/officeart/2018/5/layout/IconCircleLabelList"/>
    <dgm:cxn modelId="{03C47E85-9455-4308-8989-B8D15E7364F9}" type="presParOf" srcId="{DAE8B191-A56C-4834-8F32-26189CAFF2F3}" destId="{680855F3-42FE-4315-A9BA-C9B6EF50B4C2}" srcOrd="0" destOrd="0" presId="urn:microsoft.com/office/officeart/2018/5/layout/IconCircleLabelList"/>
    <dgm:cxn modelId="{A23382D7-D620-4E77-9C22-7390D80FCCE1}" type="presParOf" srcId="{DAE8B191-A56C-4834-8F32-26189CAFF2F3}" destId="{FABB2F12-A76E-4216-A951-86E2E0A93E07}" srcOrd="1" destOrd="0" presId="urn:microsoft.com/office/officeart/2018/5/layout/IconCircleLabelList"/>
    <dgm:cxn modelId="{308025C9-E08A-43B5-9F8C-085C98654665}" type="presParOf" srcId="{DAE8B191-A56C-4834-8F32-26189CAFF2F3}" destId="{F01B2B7B-AFFC-4ED9-9B89-930466FE66B5}" srcOrd="2" destOrd="0" presId="urn:microsoft.com/office/officeart/2018/5/layout/IconCircleLabelList"/>
    <dgm:cxn modelId="{54FA992A-186C-4000-9506-0F4708FD9D13}" type="presParOf" srcId="{DAE8B191-A56C-4834-8F32-26189CAFF2F3}" destId="{6C95B67C-CECC-4F39-9369-1BB9F75A5CB0}" srcOrd="3" destOrd="0" presId="urn:microsoft.com/office/officeart/2018/5/layout/IconCircleLabelList"/>
    <dgm:cxn modelId="{B147F910-2D62-466D-9503-2FBDAC9273DB}" type="presParOf" srcId="{6C62CAD1-1D93-40CC-BEA2-A6B7A64A4065}" destId="{B60E89C4-4329-407B-BCE1-C956E9F33659}" srcOrd="3" destOrd="0" presId="urn:microsoft.com/office/officeart/2018/5/layout/IconCircleLabelList"/>
    <dgm:cxn modelId="{DB83330A-51F4-457F-B830-BEC61D227DD0}" type="presParOf" srcId="{6C62CAD1-1D93-40CC-BEA2-A6B7A64A4065}" destId="{FA3CE05B-A85A-44D7-B144-88B9D732FD0F}" srcOrd="4" destOrd="0" presId="urn:microsoft.com/office/officeart/2018/5/layout/IconCircleLabelList"/>
    <dgm:cxn modelId="{F160097A-D180-495B-B7AF-9A656D95DFD5}" type="presParOf" srcId="{FA3CE05B-A85A-44D7-B144-88B9D732FD0F}" destId="{39130F0E-51B9-4F21-A9E2-25622F73EA67}" srcOrd="0" destOrd="0" presId="urn:microsoft.com/office/officeart/2018/5/layout/IconCircleLabelList"/>
    <dgm:cxn modelId="{8FC40147-49D9-4D82-930F-80254FF93666}" type="presParOf" srcId="{FA3CE05B-A85A-44D7-B144-88B9D732FD0F}" destId="{81D06C08-E129-47EA-86AA-7D089B3E6705}" srcOrd="1" destOrd="0" presId="urn:microsoft.com/office/officeart/2018/5/layout/IconCircleLabelList"/>
    <dgm:cxn modelId="{111494BF-6AA1-4BDB-8D9E-B0DB876C0A3E}" type="presParOf" srcId="{FA3CE05B-A85A-44D7-B144-88B9D732FD0F}" destId="{7C5D9F3B-2E21-4660-BDA5-83082779629F}" srcOrd="2" destOrd="0" presId="urn:microsoft.com/office/officeart/2018/5/layout/IconCircleLabelList"/>
    <dgm:cxn modelId="{F7C5E087-14EA-47E3-BED2-5194C5464087}" type="presParOf" srcId="{FA3CE05B-A85A-44D7-B144-88B9D732FD0F}" destId="{D65D4251-3B1F-4CAD-801F-030993799C6C}" srcOrd="3" destOrd="0" presId="urn:microsoft.com/office/officeart/2018/5/layout/IconCircleLabelList"/>
    <dgm:cxn modelId="{D3137BB3-AFA3-4C95-A0FC-1B5EAA2C6F47}" type="presParOf" srcId="{6C62CAD1-1D93-40CC-BEA2-A6B7A64A4065}" destId="{EA753A49-A5A1-458C-8F40-79C2F257D18A}" srcOrd="5" destOrd="0" presId="urn:microsoft.com/office/officeart/2018/5/layout/IconCircleLabelList"/>
    <dgm:cxn modelId="{D6174EDC-FF89-4C6A-8D3A-1D1BBB40A53D}" type="presParOf" srcId="{6C62CAD1-1D93-40CC-BEA2-A6B7A64A4065}" destId="{2CF14413-33CE-456C-B641-0D4576D84497}" srcOrd="6" destOrd="0" presId="urn:microsoft.com/office/officeart/2018/5/layout/IconCircleLabelList"/>
    <dgm:cxn modelId="{78BA4003-7027-4670-9401-D4656CFE49D7}" type="presParOf" srcId="{2CF14413-33CE-456C-B641-0D4576D84497}" destId="{147452D8-FEA5-4726-8B2C-436C8C3AB92C}" srcOrd="0" destOrd="0" presId="urn:microsoft.com/office/officeart/2018/5/layout/IconCircleLabelList"/>
    <dgm:cxn modelId="{4836ECE6-2166-46CC-A190-B5DEABE2043B}" type="presParOf" srcId="{2CF14413-33CE-456C-B641-0D4576D84497}" destId="{13D74D4E-6EBD-4309-823D-A5DBA9CEECD7}" srcOrd="1" destOrd="0" presId="urn:microsoft.com/office/officeart/2018/5/layout/IconCircleLabelList"/>
    <dgm:cxn modelId="{C3B01673-8FE7-42F9-9EE3-6BB526BE449C}" type="presParOf" srcId="{2CF14413-33CE-456C-B641-0D4576D84497}" destId="{9C922BEF-521B-4460-9023-8B853FD24AC6}" srcOrd="2" destOrd="0" presId="urn:microsoft.com/office/officeart/2018/5/layout/IconCircleLabelList"/>
    <dgm:cxn modelId="{EF683CC6-D5D1-48D1-ACD9-723C8CFC8025}" type="presParOf" srcId="{2CF14413-33CE-456C-B641-0D4576D84497}" destId="{617DD2A2-23A2-40A7-8BB3-2E1C47D58AE1}" srcOrd="3" destOrd="0" presId="urn:microsoft.com/office/officeart/2018/5/layout/IconCircleLabelList"/>
    <dgm:cxn modelId="{EEF77635-9921-440B-9CC9-565C17B6B870}" type="presParOf" srcId="{6C62CAD1-1D93-40CC-BEA2-A6B7A64A4065}" destId="{04D219B5-F835-483E-B94A-99B980DF8204}" srcOrd="7" destOrd="0" presId="urn:microsoft.com/office/officeart/2018/5/layout/IconCircleLabelList"/>
    <dgm:cxn modelId="{3DE2DC22-C62A-4440-A6FD-FA64F259F996}" type="presParOf" srcId="{6C62CAD1-1D93-40CC-BEA2-A6B7A64A4065}" destId="{99831A67-D00E-401B-AF12-FE79ED8A9667}" srcOrd="8" destOrd="0" presId="urn:microsoft.com/office/officeart/2018/5/layout/IconCircleLabelList"/>
    <dgm:cxn modelId="{B118F140-A9FB-446F-AD52-E9B11BF33F4A}" type="presParOf" srcId="{99831A67-D00E-401B-AF12-FE79ED8A9667}" destId="{7AB3747E-D06F-4F57-889E-4EDD6FEE19E7}" srcOrd="0" destOrd="0" presId="urn:microsoft.com/office/officeart/2018/5/layout/IconCircleLabelList"/>
    <dgm:cxn modelId="{24988B35-B381-47FB-99A9-52D07262F8DD}" type="presParOf" srcId="{99831A67-D00E-401B-AF12-FE79ED8A9667}" destId="{15979CF0-A4E3-4C11-A4DB-F1457025595B}" srcOrd="1" destOrd="0" presId="urn:microsoft.com/office/officeart/2018/5/layout/IconCircleLabelList"/>
    <dgm:cxn modelId="{30EDC5EC-45A6-49B4-921F-6D18AA6A73B2}" type="presParOf" srcId="{99831A67-D00E-401B-AF12-FE79ED8A9667}" destId="{7E70AD6E-EF0F-49C6-A877-29AA7158940B}" srcOrd="2" destOrd="0" presId="urn:microsoft.com/office/officeart/2018/5/layout/IconCircleLabelList"/>
    <dgm:cxn modelId="{D0ED7593-D2A2-4525-80D1-18B021B8854A}" type="presParOf" srcId="{99831A67-D00E-401B-AF12-FE79ED8A9667}" destId="{03858EF2-DEDD-48F8-A413-8980CEBCF04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95CF1-2822-4E1E-A624-EE0177B4293F}">
      <dsp:nvSpPr>
        <dsp:cNvPr id="0" name=""/>
        <dsp:cNvSpPr/>
      </dsp:nvSpPr>
      <dsp:spPr>
        <a:xfrm>
          <a:off x="1102644" y="313232"/>
          <a:ext cx="1077626" cy="10776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A2D20-04EC-4393-BEF8-C01252555B36}">
      <dsp:nvSpPr>
        <dsp:cNvPr id="0" name=""/>
        <dsp:cNvSpPr/>
      </dsp:nvSpPr>
      <dsp:spPr>
        <a:xfrm>
          <a:off x="1332303" y="542890"/>
          <a:ext cx="618310" cy="6183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2E95DA-7056-42FC-A0EE-F0CB7280AA77}">
      <dsp:nvSpPr>
        <dsp:cNvPr id="0" name=""/>
        <dsp:cNvSpPr/>
      </dsp:nvSpPr>
      <dsp:spPr>
        <a:xfrm>
          <a:off x="0" y="1580333"/>
          <a:ext cx="3282769" cy="1715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 dirty="0"/>
            <a:t>Advise and support prospective students through the graduate application process by pairing prospective applicant mentees with current graduate student mentors</a:t>
          </a:r>
        </a:p>
      </dsp:txBody>
      <dsp:txXfrm>
        <a:off x="0" y="1580333"/>
        <a:ext cx="3282769" cy="1715127"/>
      </dsp:txXfrm>
    </dsp:sp>
    <dsp:sp modelId="{680855F3-42FE-4315-A9BA-C9B6EF50B4C2}">
      <dsp:nvSpPr>
        <dsp:cNvPr id="0" name=""/>
        <dsp:cNvSpPr/>
      </dsp:nvSpPr>
      <dsp:spPr>
        <a:xfrm>
          <a:off x="3936485" y="313232"/>
          <a:ext cx="1077626" cy="10776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B2F12-A76E-4216-A951-86E2E0A93E07}">
      <dsp:nvSpPr>
        <dsp:cNvPr id="0" name=""/>
        <dsp:cNvSpPr/>
      </dsp:nvSpPr>
      <dsp:spPr>
        <a:xfrm>
          <a:off x="4166143" y="542890"/>
          <a:ext cx="618310" cy="6183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5B67C-CECC-4F39-9369-1BB9F75A5CB0}">
      <dsp:nvSpPr>
        <dsp:cNvPr id="0" name=""/>
        <dsp:cNvSpPr/>
      </dsp:nvSpPr>
      <dsp:spPr>
        <a:xfrm>
          <a:off x="3591998" y="1726513"/>
          <a:ext cx="1766601" cy="1715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Program runs</a:t>
          </a:r>
          <a:r>
            <a:rPr lang="en-US" sz="1800" kern="1200" dirty="0"/>
            <a:t>: September 1 to November 15</a:t>
          </a:r>
        </a:p>
      </dsp:txBody>
      <dsp:txXfrm>
        <a:off x="3591998" y="1726513"/>
        <a:ext cx="1766601" cy="1715127"/>
      </dsp:txXfrm>
    </dsp:sp>
    <dsp:sp modelId="{39130F0E-51B9-4F21-A9E2-25622F73EA67}">
      <dsp:nvSpPr>
        <dsp:cNvPr id="0" name=""/>
        <dsp:cNvSpPr/>
      </dsp:nvSpPr>
      <dsp:spPr>
        <a:xfrm>
          <a:off x="6012242" y="313232"/>
          <a:ext cx="1077626" cy="10776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06C08-E129-47EA-86AA-7D089B3E6705}">
      <dsp:nvSpPr>
        <dsp:cNvPr id="0" name=""/>
        <dsp:cNvSpPr/>
      </dsp:nvSpPr>
      <dsp:spPr>
        <a:xfrm>
          <a:off x="6241900" y="542890"/>
          <a:ext cx="618310" cy="6183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D4251-3B1F-4CAD-801F-030993799C6C}">
      <dsp:nvSpPr>
        <dsp:cNvPr id="0" name=""/>
        <dsp:cNvSpPr/>
      </dsp:nvSpPr>
      <dsp:spPr>
        <a:xfrm>
          <a:off x="5667755" y="1726513"/>
          <a:ext cx="1766601" cy="1715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OFFICE </a:t>
          </a:r>
          <a:r>
            <a:rPr lang="en-US" sz="1800" b="1" kern="1200" dirty="0" err="1"/>
            <a:t>HOurs</a:t>
          </a:r>
          <a:r>
            <a:rPr lang="en-US" sz="1800" b="1" kern="1200" dirty="0"/>
            <a:t>: </a:t>
          </a:r>
          <a:r>
            <a:rPr lang="en-US" sz="1800" kern="1200" dirty="0"/>
            <a:t>Oct 28, 6 pm EST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Nov 4, 6 PM EST</a:t>
          </a:r>
        </a:p>
      </dsp:txBody>
      <dsp:txXfrm>
        <a:off x="5667755" y="1726513"/>
        <a:ext cx="1766601" cy="1715127"/>
      </dsp:txXfrm>
    </dsp:sp>
    <dsp:sp modelId="{147452D8-FEA5-4726-8B2C-436C8C3AB92C}">
      <dsp:nvSpPr>
        <dsp:cNvPr id="0" name=""/>
        <dsp:cNvSpPr/>
      </dsp:nvSpPr>
      <dsp:spPr>
        <a:xfrm>
          <a:off x="8087999" y="313232"/>
          <a:ext cx="1077626" cy="10776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D74D4E-6EBD-4309-823D-A5DBA9CEECD7}">
      <dsp:nvSpPr>
        <dsp:cNvPr id="0" name=""/>
        <dsp:cNvSpPr/>
      </dsp:nvSpPr>
      <dsp:spPr>
        <a:xfrm>
          <a:off x="8317657" y="542890"/>
          <a:ext cx="618310" cy="6183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DD2A2-23A2-40A7-8BB3-2E1C47D58AE1}">
      <dsp:nvSpPr>
        <dsp:cNvPr id="0" name=""/>
        <dsp:cNvSpPr/>
      </dsp:nvSpPr>
      <dsp:spPr>
        <a:xfrm>
          <a:off x="7743512" y="1726513"/>
          <a:ext cx="1766601" cy="1715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Website: </a:t>
          </a:r>
          <a:r>
            <a:rPr lang="en-US" sz="1600" kern="1200" dirty="0">
              <a:solidFill>
                <a:srgbClr val="7030A0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https://mit.whoi.edu/admissions/apply/jp-applicant-service-knowledgebase-jp-ask/</a:t>
          </a:r>
          <a:endParaRPr lang="en-US" sz="1600" kern="1200" dirty="0">
            <a:solidFill>
              <a:srgbClr val="7030A0"/>
            </a:solidFill>
          </a:endParaRPr>
        </a:p>
      </dsp:txBody>
      <dsp:txXfrm>
        <a:off x="7743512" y="1726513"/>
        <a:ext cx="1766601" cy="1715127"/>
      </dsp:txXfrm>
    </dsp:sp>
    <dsp:sp modelId="{7AB3747E-D06F-4F57-889E-4EDD6FEE19E7}">
      <dsp:nvSpPr>
        <dsp:cNvPr id="0" name=""/>
        <dsp:cNvSpPr/>
      </dsp:nvSpPr>
      <dsp:spPr>
        <a:xfrm>
          <a:off x="10163756" y="313232"/>
          <a:ext cx="1077626" cy="107762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79CF0-A4E3-4C11-A4DB-F1457025595B}">
      <dsp:nvSpPr>
        <dsp:cNvPr id="0" name=""/>
        <dsp:cNvSpPr/>
      </dsp:nvSpPr>
      <dsp:spPr>
        <a:xfrm>
          <a:off x="10393414" y="542890"/>
          <a:ext cx="618310" cy="618310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858EF2-DEDD-48F8-A413-8980CEBCF04E}">
      <dsp:nvSpPr>
        <dsp:cNvPr id="0" name=""/>
        <dsp:cNvSpPr/>
      </dsp:nvSpPr>
      <dsp:spPr>
        <a:xfrm>
          <a:off x="9819268" y="1726513"/>
          <a:ext cx="1766601" cy="1715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/>
            <a:t>Questions    contact</a:t>
          </a:r>
          <a:r>
            <a:rPr lang="en-US" sz="1800" b="1" kern="1200" dirty="0">
              <a:solidFill>
                <a:srgbClr val="7030A0"/>
              </a:solidFill>
            </a:rPr>
            <a:t>: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>
              <a:solidFill>
                <a:srgbClr val="7030A0"/>
              </a:solidFill>
            </a:rPr>
            <a:t> </a:t>
          </a:r>
          <a:r>
            <a:rPr lang="en-US" sz="1800" kern="1200" dirty="0">
              <a:solidFill>
                <a:srgbClr val="7030A0"/>
              </a:solidFill>
              <a:hlinkClick xmlns:r="http://schemas.openxmlformats.org/officeDocument/2006/relationships"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jp-ask@mit.edu</a:t>
          </a:r>
          <a:endParaRPr lang="en-US" sz="1800" kern="1200" dirty="0">
            <a:solidFill>
              <a:srgbClr val="7030A0"/>
            </a:solidFill>
          </a:endParaRPr>
        </a:p>
      </dsp:txBody>
      <dsp:txXfrm>
        <a:off x="9819268" y="1726513"/>
        <a:ext cx="1766601" cy="1715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4E4A5-CACC-CC4F-81AD-FA65F8FDE35B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591F1-A3DD-494A-8319-0892ABF451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71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where MIT is located and where WHOI is located and two separate institutions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591F1-A3DD-494A-8319-0892ABF4513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60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Generally, first 2 yrs spent at MIT taking classes and remainder of program conducting research where advisor resides.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591F1-A3DD-494A-8319-0892ABF4513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253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BC274-F1D6-2386-80C7-07808FD1C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F9E856-66D3-0E38-B120-475780F73E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A72E89-DBF2-229F-9D50-F9B87224E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you would choose one MIT dept/disc than another, changing MIT depts after admitted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499D5-FD53-32A6-1F36-E037C1C70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591F1-A3DD-494A-8319-0892ABF4513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814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WHOI is its own independent institution and not an MIT dept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591F1-A3DD-494A-8319-0892ABF4513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95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0B051-3961-FB42-A90D-CE56737CA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0DA60-DCC8-C845-B8F3-337FF259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E1682E-1460-A94B-ADBD-67B7BED78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904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E88FB-8BC7-B24C-9C81-6ACBF2A7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1008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B2AF-0E96-DF46-8C3D-7A6AD7EF8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01005"/>
            <a:ext cx="3932237" cy="20168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2D78F-21A7-4440-A7A5-D2D7E32A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EC825-5891-CE4A-BA51-A9D93A6D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1EC9E-CF3A-7B43-BA54-90BDEA35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2E89E26-F3D4-7747-8CE5-B16485AE0D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00000" flipV="1">
            <a:off x="5822066" y="0"/>
            <a:ext cx="6369934" cy="6858000"/>
          </a:xfrm>
          <a:prstGeom prst="flowChartDelay">
            <a:avLst/>
          </a:prstGeom>
          <a:solidFill>
            <a:schemeClr val="accent2"/>
          </a:solidFill>
          <a:effectLst>
            <a:outerShdw blurRad="63500" dist="38100" dir="8100000" sx="102000" sy="102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7EFCBD-7FB6-B54F-9479-37EA92617527}"/>
              </a:ext>
            </a:extLst>
          </p:cNvPr>
          <p:cNvSpPr/>
          <p:nvPr userDrawn="1"/>
        </p:nvSpPr>
        <p:spPr>
          <a:xfrm>
            <a:off x="5689412" y="4734578"/>
            <a:ext cx="1323279" cy="13232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0933FD-28F7-844E-8A6E-79780B3D0BBA}"/>
              </a:ext>
            </a:extLst>
          </p:cNvPr>
          <p:cNvSpPr/>
          <p:nvPr userDrawn="1"/>
        </p:nvSpPr>
        <p:spPr>
          <a:xfrm>
            <a:off x="5465818" y="5236897"/>
            <a:ext cx="867787" cy="8677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7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cument 7">
            <a:extLst>
              <a:ext uri="{FF2B5EF4-FFF2-40B4-BE49-F238E27FC236}">
                <a16:creationId xmlns:a16="http://schemas.microsoft.com/office/drawing/2014/main" id="{30D37BAF-0406-3745-AFBD-5E0CA72CFEF8}"/>
              </a:ext>
            </a:extLst>
          </p:cNvPr>
          <p:cNvSpPr/>
          <p:nvPr userDrawn="1"/>
        </p:nvSpPr>
        <p:spPr>
          <a:xfrm>
            <a:off x="0" y="1"/>
            <a:ext cx="12192000" cy="1825624"/>
          </a:xfrm>
          <a:prstGeom prst="flowChartDocument">
            <a:avLst/>
          </a:prstGeom>
          <a:solidFill>
            <a:schemeClr val="accent4"/>
          </a:solidFill>
          <a:ln>
            <a:noFill/>
          </a:ln>
          <a:effectLst>
            <a:outerShdw blurRad="63500" dist="38100" dir="81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1BB10-A34A-BF4B-BCAA-B3FDD27A0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78A13-5829-5044-A501-AB4E4F440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0749"/>
            <a:ext cx="5181600" cy="3986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2BDA2-2CF3-6C4C-87F8-568436790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0749"/>
            <a:ext cx="5181600" cy="3986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38604-3F9F-1B41-82F5-CDA56E78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686EA-8915-1B44-9A61-35B81E6B6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B03E1-855F-2143-A625-632424330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864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E88FB-8BC7-B24C-9C81-6ACBF2A7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1008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B2AF-0E96-DF46-8C3D-7A6AD7EF8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01005"/>
            <a:ext cx="3932237" cy="20168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2D78F-21A7-4440-A7A5-D2D7E32A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EC825-5891-CE4A-BA51-A9D93A6D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1EC9E-CF3A-7B43-BA54-90BDEA35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2E89E26-F3D4-7747-8CE5-B16485AE0D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4143" y="0"/>
            <a:ext cx="6757857" cy="6219823"/>
          </a:xfrm>
          <a:prstGeom prst="flowChartDocument">
            <a:avLst/>
          </a:prstGeom>
          <a:solidFill>
            <a:schemeClr val="accent2"/>
          </a:solidFill>
          <a:effectLst>
            <a:outerShdw blurRad="63500" dist="38100" dir="8100000" sx="102000" sy="102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6F6288-1EA4-2749-930B-A8BD416EA7E9}"/>
              </a:ext>
            </a:extLst>
          </p:cNvPr>
          <p:cNvSpPr/>
          <p:nvPr userDrawn="1"/>
        </p:nvSpPr>
        <p:spPr>
          <a:xfrm>
            <a:off x="10469756" y="4672408"/>
            <a:ext cx="1323279" cy="13232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3BAF74-F929-A649-BBB4-7BE9ADA43D39}"/>
              </a:ext>
            </a:extLst>
          </p:cNvPr>
          <p:cNvSpPr/>
          <p:nvPr userDrawn="1"/>
        </p:nvSpPr>
        <p:spPr>
          <a:xfrm>
            <a:off x="10246162" y="5174727"/>
            <a:ext cx="867787" cy="8677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63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D8FFB87-C206-5B4A-8099-F1CC2E567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7000"/>
          </a:blip>
          <a:srcRect l="716" r="53913"/>
          <a:stretch/>
        </p:blipFill>
        <p:spPr>
          <a:xfrm>
            <a:off x="-2419" y="0"/>
            <a:ext cx="557264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2D78F-21A7-4440-A7A5-D2D7E32A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EC825-5891-CE4A-BA51-A9D93A6D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1EC9E-CF3A-7B43-BA54-90BDEA35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2E89E26-F3D4-7747-8CE5-B16485AE0D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419" y="0"/>
            <a:ext cx="5572640" cy="6219823"/>
          </a:xfrm>
          <a:prstGeom prst="flowChartDocument">
            <a:avLst/>
          </a:prstGeom>
          <a:solidFill>
            <a:schemeClr val="accent2"/>
          </a:solidFill>
          <a:effectLst>
            <a:outerShdw blurRad="635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021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189C0-3972-5C42-B9F1-B41FA53F0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528B1-7E76-2C40-BAC5-7EF940556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59344-CC5D-1245-AD2F-031620BFE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702FC-1A67-4C4E-8675-348D55F21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07DDEA-5D4A-734F-A075-ADB298D82A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A127-5CAB-CA49-98E1-7F260FBE6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D11B00-C6D8-C54C-9DDB-3529A91B2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394D0C-91F4-A247-BBAF-DDFAAE62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5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611E23-2E88-F74C-AC73-74992CC19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-90330" y="0"/>
            <a:ext cx="12282329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0F9787B-83D7-7F41-A373-BC46CC1DE7A3}"/>
              </a:ext>
            </a:extLst>
          </p:cNvPr>
          <p:cNvSpPr/>
          <p:nvPr userDrawn="1"/>
        </p:nvSpPr>
        <p:spPr>
          <a:xfrm rot="5400000">
            <a:off x="-2444907" y="2289841"/>
            <a:ext cx="7112899" cy="24037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1301D-262A-4640-AEEA-9C54FE3A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31859-C8F7-7F46-91D1-FA518613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0F147-ECBA-FD48-9FFD-C31A72B9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90BC92-6E72-7C49-ACFC-1701EBD4A7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81707" y="334537"/>
            <a:ext cx="7627434" cy="615547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EC92C78-7775-B249-BC0A-623138C93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2628" y="384175"/>
            <a:ext cx="3233738" cy="6154737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50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FD882B2-B1B8-AC43-9A0F-10266DA2E3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AFFEF3-6018-E947-9B36-1AF5A1F164F9}"/>
              </a:ext>
            </a:extLst>
          </p:cNvPr>
          <p:cNvSpPr/>
          <p:nvPr userDrawn="1"/>
        </p:nvSpPr>
        <p:spPr>
          <a:xfrm rot="5400000">
            <a:off x="4440044" y="-4440045"/>
            <a:ext cx="3311912" cy="1219200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CA1B5E-8D13-A240-BD3B-31C7BC50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3720F-6BAF-4946-9A37-6C401515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B0DA5-3D5E-0F4B-98F4-48F2D8C6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455CA4B-A374-8942-A8DC-3227E6925D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839" y="501281"/>
            <a:ext cx="2682875" cy="584543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6499210E-70A6-CD49-A348-60B641339E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8964" y="507844"/>
            <a:ext cx="2606675" cy="5838513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273D3D3-38B0-8046-AD8D-DB743B79EE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7891" y="501649"/>
            <a:ext cx="2606675" cy="5838513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E68B9387-1C98-2646-8E67-E5316D5B7F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65167" y="501281"/>
            <a:ext cx="2682875" cy="584543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1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FD882B2-B1B8-AC43-9A0F-10266DA2E3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AFFEF3-6018-E947-9B36-1AF5A1F164F9}"/>
              </a:ext>
            </a:extLst>
          </p:cNvPr>
          <p:cNvSpPr/>
          <p:nvPr userDrawn="1"/>
        </p:nvSpPr>
        <p:spPr>
          <a:xfrm rot="5400000">
            <a:off x="4440044" y="-4440045"/>
            <a:ext cx="3311912" cy="1219200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CA1B5E-8D13-A240-BD3B-31C7BC50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3720F-6BAF-4946-9A37-6C401515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B0DA5-3D5E-0F4B-98F4-48F2D8C6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455CA4B-A374-8942-A8DC-3227E6925D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839" y="2137306"/>
            <a:ext cx="2682875" cy="281359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6499210E-70A6-CD49-A348-60B641339E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8964" y="2143869"/>
            <a:ext cx="2606675" cy="2810263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273D3D3-38B0-8046-AD8D-DB743B79EE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7891" y="2137674"/>
            <a:ext cx="2606675" cy="2810263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E68B9387-1C98-2646-8E67-E5316D5B7F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65167" y="2137306"/>
            <a:ext cx="2682875" cy="281359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90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592E9-4923-B040-848D-2DA407293C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1B6514-2E28-CD4F-977D-237F8A8090B9}"/>
              </a:ext>
            </a:extLst>
          </p:cNvPr>
          <p:cNvSpPr/>
          <p:nvPr userDrawn="1"/>
        </p:nvSpPr>
        <p:spPr>
          <a:xfrm rot="5400000">
            <a:off x="7561129" y="2227127"/>
            <a:ext cx="6858000" cy="24037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1301D-262A-4640-AEEA-9C54FE3A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31859-C8F7-7F46-91D1-FA518613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0F147-ECBA-FD48-9FFD-C31A72B9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EC92C78-7775-B249-BC0A-623138C93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16744" y="384175"/>
            <a:ext cx="3233738" cy="6154737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90BC92-6E72-7C49-ACFC-1701EBD4A7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211" y="384175"/>
            <a:ext cx="7627434" cy="615547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956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592E9-4923-B040-848D-2DA407293C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FDCB26-004B-4840-8610-49211595C672}"/>
              </a:ext>
            </a:extLst>
          </p:cNvPr>
          <p:cNvSpPr/>
          <p:nvPr userDrawn="1"/>
        </p:nvSpPr>
        <p:spPr>
          <a:xfrm rot="5400000">
            <a:off x="-374124" y="283795"/>
            <a:ext cx="6858000" cy="629040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1301D-262A-4640-AEEA-9C54FE3A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31859-C8F7-7F46-91D1-FA518613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0F147-ECBA-FD48-9FFD-C31A72B9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90BC92-6E72-7C49-ACFC-1701EBD4A7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210" y="384175"/>
            <a:ext cx="11238569" cy="615547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29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18CB5B0-2F53-DF42-9115-921EAFA52D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3040" y="0"/>
            <a:ext cx="10728960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0D0BC4-5CEA-504C-AD3A-AFED84C1532A}"/>
              </a:ext>
            </a:extLst>
          </p:cNvPr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8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F4BED7-3144-054B-B141-EB562703C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627" y="1888929"/>
            <a:ext cx="11158916" cy="757434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D958B-86B9-B74B-8817-BFE7E84A8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3882" y="2908300"/>
            <a:ext cx="7208546" cy="1655762"/>
          </a:xfrm>
        </p:spPr>
        <p:txBody>
          <a:bodyPr anchor="t">
            <a:normAutofit/>
          </a:bodyPr>
          <a:lstStyle>
            <a:lvl1pPr marL="0" indent="0" algn="l">
              <a:buNone/>
              <a:defRPr sz="36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2242A-33C5-CA4F-9B18-16CD9A03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95F49-83E7-0E4C-BBDE-594262D2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DCBF5-6444-7E46-9473-42AA00003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10FCAA-02D8-ED4A-A022-43BC86542DD6}"/>
              </a:ext>
            </a:extLst>
          </p:cNvPr>
          <p:cNvSpPr/>
          <p:nvPr userDrawn="1"/>
        </p:nvSpPr>
        <p:spPr>
          <a:xfrm rot="5400000">
            <a:off x="167479" y="731044"/>
            <a:ext cx="1547812" cy="857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94" tIns="18047" rIns="36094" bIns="180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5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44ECA6-9FCB-7146-BFE8-6B305DE4A758}"/>
              </a:ext>
            </a:extLst>
          </p:cNvPr>
          <p:cNvSpPr/>
          <p:nvPr userDrawn="1"/>
        </p:nvSpPr>
        <p:spPr>
          <a:xfrm rot="5400000">
            <a:off x="-1033464" y="4840287"/>
            <a:ext cx="3949699" cy="85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94" tIns="18047" rIns="36094" bIns="180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5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106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611E23-2E88-F74C-AC73-74992CC19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F1C0151-4C8B-7D4D-8344-54CF982B71A5}"/>
              </a:ext>
            </a:extLst>
          </p:cNvPr>
          <p:cNvSpPr/>
          <p:nvPr userDrawn="1"/>
        </p:nvSpPr>
        <p:spPr>
          <a:xfrm rot="5400000">
            <a:off x="4440045" y="-878508"/>
            <a:ext cx="3311912" cy="1219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1301D-262A-4640-AEEA-9C54FE3A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31859-C8F7-7F46-91D1-FA518613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0F147-ECBA-FD48-9FFD-C31A72B9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90BC92-6E72-7C49-ACFC-1701EBD4A7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65633" y="334537"/>
            <a:ext cx="3343507" cy="6204375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EC92C78-7775-B249-BC0A-623138C93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2628" y="384175"/>
            <a:ext cx="3233738" cy="6154737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B5800627-3DE0-FF4A-96FB-74F62BD8A5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38598" y="384176"/>
            <a:ext cx="4114800" cy="304482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97FB6540-14A9-6A45-B5F8-819F7A8D19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38598" y="3701208"/>
            <a:ext cx="4114800" cy="283770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362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cument 13">
            <a:extLst>
              <a:ext uri="{FF2B5EF4-FFF2-40B4-BE49-F238E27FC236}">
                <a16:creationId xmlns:a16="http://schemas.microsoft.com/office/drawing/2014/main" id="{D5031311-20DA-094E-AF8D-852D1CFF6AEE}"/>
              </a:ext>
            </a:extLst>
          </p:cNvPr>
          <p:cNvSpPr/>
          <p:nvPr userDrawn="1"/>
        </p:nvSpPr>
        <p:spPr>
          <a:xfrm>
            <a:off x="0" y="1"/>
            <a:ext cx="12192000" cy="3429000"/>
          </a:xfrm>
          <a:prstGeom prst="flowChartDocumen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51BFB-2FFA-FB4C-9720-58BD8D64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2063F8-629D-8740-9872-106D22F6F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E1B85-BC0E-F640-8693-53B42E3B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6DD45A9-7C04-4C43-A351-10DA76FC3E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197" y="958213"/>
            <a:ext cx="2341562" cy="2341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3B11873-9972-D14F-B003-A5D35AF156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01013" y="958213"/>
            <a:ext cx="2341562" cy="2341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D308703-D59F-6C46-9DAB-97885EE866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77829" y="958213"/>
            <a:ext cx="2341562" cy="2341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C684F12-20C6-7146-B62E-798567C1A4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54645" y="958213"/>
            <a:ext cx="2341562" cy="2341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81A2F-6714-9147-AB1D-ACB0064A93D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4197" y="3563881"/>
            <a:ext cx="2341562" cy="2341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32C3AD6-0788-3643-B06F-4E2F40ADE0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01013" y="3563881"/>
            <a:ext cx="2341562" cy="2341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31095123-6E97-8D48-9CFF-D0796FE52E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77829" y="3563881"/>
            <a:ext cx="2341562" cy="2341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282C18B-9DA2-C54F-8193-D61C08EAD25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54645" y="3563881"/>
            <a:ext cx="2341562" cy="23415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8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cument 13">
            <a:extLst>
              <a:ext uri="{FF2B5EF4-FFF2-40B4-BE49-F238E27FC236}">
                <a16:creationId xmlns:a16="http://schemas.microsoft.com/office/drawing/2014/main" id="{BEBA43C0-1473-2748-A95F-F17227D6DD8A}"/>
              </a:ext>
            </a:extLst>
          </p:cNvPr>
          <p:cNvSpPr/>
          <p:nvPr userDrawn="1"/>
        </p:nvSpPr>
        <p:spPr>
          <a:xfrm rot="16200000">
            <a:off x="-980596" y="890271"/>
            <a:ext cx="6858000" cy="5077450"/>
          </a:xfrm>
          <a:prstGeom prst="flowChartDocumen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1987C1-84AB-CE41-8A2A-AEFFEA4B67A5}"/>
              </a:ext>
            </a:extLst>
          </p:cNvPr>
          <p:cNvSpPr/>
          <p:nvPr userDrawn="1"/>
        </p:nvSpPr>
        <p:spPr>
          <a:xfrm>
            <a:off x="3663847" y="440623"/>
            <a:ext cx="1323279" cy="13232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EC487D-DEF7-AE4A-9455-2A56B7F90194}"/>
              </a:ext>
            </a:extLst>
          </p:cNvPr>
          <p:cNvSpPr/>
          <p:nvPr userDrawn="1"/>
        </p:nvSpPr>
        <p:spPr>
          <a:xfrm>
            <a:off x="2105721" y="2306676"/>
            <a:ext cx="3913149" cy="39131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A1894-6764-8E42-9ACC-8CA65825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02C6A-6A5B-0342-9EBA-FD1F18F4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814AE-FF4C-7049-875E-B253A263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1B34E-9F9A-F743-BD2B-2486899CF876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alphaModFix amt="57000"/>
          </a:blip>
          <a:srcRect t="49932" r="50701" b="19761"/>
          <a:stretch/>
        </p:blipFill>
        <p:spPr>
          <a:xfrm>
            <a:off x="2429621" y="2654271"/>
            <a:ext cx="3217958" cy="3217958"/>
          </a:xfrm>
          <a:prstGeom prst="ellipse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97F456F-D6F5-4644-8ED2-B13212F8A1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1400" y="4863551"/>
            <a:ext cx="7208546" cy="950025"/>
          </a:xfrm>
        </p:spPr>
        <p:txBody>
          <a:bodyPr anchor="t">
            <a:normAutofit/>
          </a:bodyPr>
          <a:lstStyle>
            <a:lvl1pPr marL="0" indent="0" algn="l">
              <a:buNone/>
              <a:defRPr sz="40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Title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B7C430FE-09AD-5345-8BB2-9367DC1128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400" y="3894706"/>
            <a:ext cx="7208546" cy="813265"/>
          </a:xfrm>
        </p:spPr>
        <p:txBody>
          <a:bodyPr anchor="b">
            <a:noAutofit/>
          </a:bodyPr>
          <a:lstStyle>
            <a:lvl1pPr marL="0" indent="0">
              <a:buNone/>
              <a:defRPr sz="6600" b="1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060A-B954-5644-BAA2-7F6319DF815F}"/>
              </a:ext>
            </a:extLst>
          </p:cNvPr>
          <p:cNvSpPr/>
          <p:nvPr userDrawn="1"/>
        </p:nvSpPr>
        <p:spPr>
          <a:xfrm>
            <a:off x="3358470" y="1091293"/>
            <a:ext cx="867787" cy="867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39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cument 13">
            <a:extLst>
              <a:ext uri="{FF2B5EF4-FFF2-40B4-BE49-F238E27FC236}">
                <a16:creationId xmlns:a16="http://schemas.microsoft.com/office/drawing/2014/main" id="{BEBA43C0-1473-2748-A95F-F17227D6DD8A}"/>
              </a:ext>
            </a:extLst>
          </p:cNvPr>
          <p:cNvSpPr/>
          <p:nvPr userDrawn="1"/>
        </p:nvSpPr>
        <p:spPr>
          <a:xfrm rot="16200000">
            <a:off x="-1054738" y="1054737"/>
            <a:ext cx="6858000" cy="4748525"/>
          </a:xfrm>
          <a:prstGeom prst="flowChartDocumen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1987C1-84AB-CE41-8A2A-AEFFEA4B67A5}"/>
              </a:ext>
            </a:extLst>
          </p:cNvPr>
          <p:cNvSpPr/>
          <p:nvPr userDrawn="1"/>
        </p:nvSpPr>
        <p:spPr>
          <a:xfrm>
            <a:off x="3073537" y="440623"/>
            <a:ext cx="1323279" cy="13232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EC487D-DEF7-AE4A-9455-2A56B7F90194}"/>
              </a:ext>
            </a:extLst>
          </p:cNvPr>
          <p:cNvSpPr/>
          <p:nvPr userDrawn="1"/>
        </p:nvSpPr>
        <p:spPr>
          <a:xfrm>
            <a:off x="1524838" y="2306676"/>
            <a:ext cx="3913149" cy="39131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A1894-6764-8E42-9ACC-8CA65825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02C6A-6A5B-0342-9EBA-FD1F18F4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814AE-FF4C-7049-875E-B253A263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1B34E-9F9A-F743-BD2B-2486899CF876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alphaModFix amt="17000"/>
          </a:blip>
          <a:srcRect t="49932" r="50701" b="19761"/>
          <a:stretch/>
        </p:blipFill>
        <p:spPr>
          <a:xfrm>
            <a:off x="1839311" y="2654271"/>
            <a:ext cx="3217958" cy="3217958"/>
          </a:xfrm>
          <a:prstGeom prst="ellipse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97F456F-D6F5-4644-8ED2-B13212F8A1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91090" y="4863551"/>
            <a:ext cx="7208546" cy="950025"/>
          </a:xfrm>
        </p:spPr>
        <p:txBody>
          <a:bodyPr anchor="t">
            <a:normAutofit/>
          </a:bodyPr>
          <a:lstStyle>
            <a:lvl1pPr marL="0" indent="0" algn="l">
              <a:buNone/>
              <a:defRPr sz="40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Title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B7C430FE-09AD-5345-8BB2-9367DC1128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1090" y="3894706"/>
            <a:ext cx="7208546" cy="813265"/>
          </a:xfrm>
        </p:spPr>
        <p:txBody>
          <a:bodyPr anchor="b">
            <a:noAutofit/>
          </a:bodyPr>
          <a:lstStyle>
            <a:lvl1pPr marL="0" indent="0">
              <a:buNone/>
              <a:defRPr sz="6600" b="1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060A-B954-5644-BAA2-7F6319DF815F}"/>
              </a:ext>
            </a:extLst>
          </p:cNvPr>
          <p:cNvSpPr/>
          <p:nvPr userDrawn="1"/>
        </p:nvSpPr>
        <p:spPr>
          <a:xfrm>
            <a:off x="2768160" y="1091293"/>
            <a:ext cx="867787" cy="867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58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cument 13">
            <a:extLst>
              <a:ext uri="{FF2B5EF4-FFF2-40B4-BE49-F238E27FC236}">
                <a16:creationId xmlns:a16="http://schemas.microsoft.com/office/drawing/2014/main" id="{BEBA43C0-1473-2748-A95F-F17227D6DD8A}"/>
              </a:ext>
            </a:extLst>
          </p:cNvPr>
          <p:cNvSpPr/>
          <p:nvPr userDrawn="1"/>
        </p:nvSpPr>
        <p:spPr>
          <a:xfrm rot="16200000">
            <a:off x="-980596" y="890271"/>
            <a:ext cx="6858000" cy="5077450"/>
          </a:xfrm>
          <a:prstGeom prst="flowChartDocumen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1987C1-84AB-CE41-8A2A-AEFFEA4B67A5}"/>
              </a:ext>
            </a:extLst>
          </p:cNvPr>
          <p:cNvSpPr/>
          <p:nvPr userDrawn="1"/>
        </p:nvSpPr>
        <p:spPr>
          <a:xfrm>
            <a:off x="3663847" y="440623"/>
            <a:ext cx="1323279" cy="13232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EC487D-DEF7-AE4A-9455-2A56B7F90194}"/>
              </a:ext>
            </a:extLst>
          </p:cNvPr>
          <p:cNvSpPr/>
          <p:nvPr userDrawn="1"/>
        </p:nvSpPr>
        <p:spPr>
          <a:xfrm>
            <a:off x="2105721" y="1466933"/>
            <a:ext cx="3913149" cy="39131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A1894-6764-8E42-9ACC-8CA65825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02C6A-6A5B-0342-9EBA-FD1F18F4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814AE-FF4C-7049-875E-B253A263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1B34E-9F9A-F743-BD2B-2486899CF876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alphaModFix amt="57000"/>
          </a:blip>
          <a:srcRect t="49932" r="50701" b="19761"/>
          <a:stretch/>
        </p:blipFill>
        <p:spPr>
          <a:xfrm>
            <a:off x="2429621" y="1814528"/>
            <a:ext cx="3217958" cy="3217958"/>
          </a:xfrm>
          <a:prstGeom prst="ellipse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97F456F-D6F5-4644-8ED2-B13212F8A1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1400" y="4863551"/>
            <a:ext cx="7208546" cy="950025"/>
          </a:xfrm>
        </p:spPr>
        <p:txBody>
          <a:bodyPr anchor="t">
            <a:normAutofit/>
          </a:bodyPr>
          <a:lstStyle>
            <a:lvl1pPr marL="0" indent="0" algn="l">
              <a:buNone/>
              <a:defRPr sz="40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Title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B7C430FE-09AD-5345-8BB2-9367DC1128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400" y="3894706"/>
            <a:ext cx="7208546" cy="813265"/>
          </a:xfrm>
        </p:spPr>
        <p:txBody>
          <a:bodyPr anchor="b">
            <a:noAutofit/>
          </a:bodyPr>
          <a:lstStyle>
            <a:lvl1pPr marL="0" indent="0">
              <a:buNone/>
              <a:defRPr sz="6600" b="1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060A-B954-5644-BAA2-7F6319DF815F}"/>
              </a:ext>
            </a:extLst>
          </p:cNvPr>
          <p:cNvSpPr/>
          <p:nvPr userDrawn="1"/>
        </p:nvSpPr>
        <p:spPr>
          <a:xfrm>
            <a:off x="3358470" y="1091293"/>
            <a:ext cx="867787" cy="867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57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cument 13">
            <a:extLst>
              <a:ext uri="{FF2B5EF4-FFF2-40B4-BE49-F238E27FC236}">
                <a16:creationId xmlns:a16="http://schemas.microsoft.com/office/drawing/2014/main" id="{BEBA43C0-1473-2748-A95F-F17227D6DD8A}"/>
              </a:ext>
            </a:extLst>
          </p:cNvPr>
          <p:cNvSpPr/>
          <p:nvPr userDrawn="1"/>
        </p:nvSpPr>
        <p:spPr>
          <a:xfrm rot="16200000">
            <a:off x="-980596" y="890271"/>
            <a:ext cx="6858000" cy="5077450"/>
          </a:xfrm>
          <a:prstGeom prst="flowChartDocumen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1987C1-84AB-CE41-8A2A-AEFFEA4B67A5}"/>
              </a:ext>
            </a:extLst>
          </p:cNvPr>
          <p:cNvSpPr/>
          <p:nvPr userDrawn="1"/>
        </p:nvSpPr>
        <p:spPr>
          <a:xfrm>
            <a:off x="3663847" y="440623"/>
            <a:ext cx="1323279" cy="13232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EC487D-DEF7-AE4A-9455-2A56B7F90194}"/>
              </a:ext>
            </a:extLst>
          </p:cNvPr>
          <p:cNvSpPr/>
          <p:nvPr userDrawn="1"/>
        </p:nvSpPr>
        <p:spPr>
          <a:xfrm>
            <a:off x="2105721" y="1472425"/>
            <a:ext cx="3913149" cy="39131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A1894-6764-8E42-9ACC-8CA65825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02C6A-6A5B-0342-9EBA-FD1F18F4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814AE-FF4C-7049-875E-B253A263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1B34E-9F9A-F743-BD2B-2486899CF876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alphaModFix amt="57000"/>
          </a:blip>
          <a:srcRect t="49932" r="50701" b="19761"/>
          <a:stretch/>
        </p:blipFill>
        <p:spPr>
          <a:xfrm>
            <a:off x="2429621" y="1820020"/>
            <a:ext cx="3217958" cy="3217958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231060A-B954-5644-BAA2-7F6319DF815F}"/>
              </a:ext>
            </a:extLst>
          </p:cNvPr>
          <p:cNvSpPr/>
          <p:nvPr userDrawn="1"/>
        </p:nvSpPr>
        <p:spPr>
          <a:xfrm>
            <a:off x="3358470" y="1091293"/>
            <a:ext cx="867787" cy="867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2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8">
            <a:extLst>
              <a:ext uri="{FF2B5EF4-FFF2-40B4-BE49-F238E27FC236}">
                <a16:creationId xmlns:a16="http://schemas.microsoft.com/office/drawing/2014/main" id="{33B76874-B81D-E14E-AC74-1139D9E79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573" t="27413" b="388"/>
          <a:stretch/>
        </p:blipFill>
        <p:spPr>
          <a:xfrm>
            <a:off x="-90329" y="530835"/>
            <a:ext cx="6595546" cy="37216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B39E04-271E-FA46-B113-DF094932864E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alphaModFix amt="57000"/>
          </a:blip>
          <a:srcRect t="49932" r="50701" b="19761"/>
          <a:stretch/>
        </p:blipFill>
        <p:spPr>
          <a:xfrm>
            <a:off x="1376344" y="3385708"/>
            <a:ext cx="2439360" cy="2439360"/>
          </a:xfrm>
          <a:prstGeom prst="ellipse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B468AC-8B90-EE44-BAC8-8CCF54DB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E795A6-DAF1-6C4C-A459-8AAD40011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29B0A-DC30-254A-B605-95BD8A3D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1675EF-1E78-E94C-84CD-AF927537CAAE}"/>
              </a:ext>
            </a:extLst>
          </p:cNvPr>
          <p:cNvSpPr/>
          <p:nvPr userDrawn="1"/>
        </p:nvSpPr>
        <p:spPr>
          <a:xfrm rot="5400000">
            <a:off x="-2540430" y="2312183"/>
            <a:ext cx="7096715" cy="240374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63500" dist="38100" dir="2154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137536-A360-9F49-8473-FE419D4CD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652" y="937403"/>
            <a:ext cx="286955" cy="5153306"/>
          </a:xfrm>
          <a:effectLst>
            <a:outerShdw blurRad="50800" dist="38100" dir="2700000" algn="tl" rotWithShape="0">
              <a:prstClr val="black">
                <a:alpha val="82000"/>
              </a:prstClr>
            </a:outerShdw>
          </a:effectLst>
        </p:spPr>
        <p:txBody>
          <a:bodyPr vert="wordArtVert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CC9CE8-1892-394C-9D82-E9DC688D5C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43954" y="1285239"/>
            <a:ext cx="4651375" cy="455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993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8">
            <a:extLst>
              <a:ext uri="{FF2B5EF4-FFF2-40B4-BE49-F238E27FC236}">
                <a16:creationId xmlns:a16="http://schemas.microsoft.com/office/drawing/2014/main" id="{33B76874-B81D-E14E-AC74-1139D9E79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055" t="27413" b="388"/>
          <a:stretch/>
        </p:blipFill>
        <p:spPr>
          <a:xfrm>
            <a:off x="-193945" y="530835"/>
            <a:ext cx="5863420" cy="37216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B39E04-271E-FA46-B113-DF094932864E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alphaModFix amt="57000"/>
          </a:blip>
          <a:srcRect t="49932" r="50701" b="19761"/>
          <a:stretch/>
        </p:blipFill>
        <p:spPr>
          <a:xfrm>
            <a:off x="1376344" y="3385708"/>
            <a:ext cx="2439360" cy="2439360"/>
          </a:xfrm>
          <a:prstGeom prst="ellipse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B468AC-8B90-EE44-BAC8-8CCF54DB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E795A6-DAF1-6C4C-A459-8AAD40011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29B0A-DC30-254A-B605-95BD8A3D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1675EF-1E78-E94C-84CD-AF927537CAAE}"/>
              </a:ext>
            </a:extLst>
          </p:cNvPr>
          <p:cNvSpPr/>
          <p:nvPr userDrawn="1"/>
        </p:nvSpPr>
        <p:spPr>
          <a:xfrm rot="5400000">
            <a:off x="-2540430" y="2312183"/>
            <a:ext cx="7096715" cy="240374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63500" dist="38100" dir="2154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137536-A360-9F49-8473-FE419D4CD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652" y="937403"/>
            <a:ext cx="286955" cy="5153306"/>
          </a:xfrm>
          <a:effectLst>
            <a:outerShdw blurRad="50800" dist="38100" dir="2700000" algn="tl" rotWithShape="0">
              <a:prstClr val="black">
                <a:alpha val="82000"/>
              </a:prstClr>
            </a:outerShdw>
          </a:effectLst>
        </p:spPr>
        <p:txBody>
          <a:bodyPr vert="wordArtVert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CC9CE8-1892-394C-9D82-E9DC688D5C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1601" y="1285239"/>
            <a:ext cx="4651375" cy="455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5018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1881D-33EC-7C4D-904D-8F9F4D292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6" y="1046161"/>
            <a:ext cx="48512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F7A99-45E0-974C-81D5-911E3BAA1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76" y="2506661"/>
            <a:ext cx="4851212" cy="3454301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ACE5D-18F6-CB48-8C7E-D39693808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5169C-1755-D443-A07A-403D28C0B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3C449-4A2C-0C48-BBF3-2F884BA3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5CF25D9D-732E-6E41-905A-5E18910730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00000" flipV="1">
            <a:off x="5822066" y="0"/>
            <a:ext cx="6369934" cy="6857999"/>
          </a:xfrm>
          <a:prstGeom prst="flowChartDelay">
            <a:avLst/>
          </a:prstGeom>
          <a:solidFill>
            <a:schemeClr val="accent2"/>
          </a:solidFill>
          <a:effectLst>
            <a:outerShdw blurRad="63500" dist="38100" dir="8100000" sx="102000" sy="102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6DF742-0130-4440-BD32-F9FBF1E2280B}"/>
              </a:ext>
            </a:extLst>
          </p:cNvPr>
          <p:cNvSpPr/>
          <p:nvPr userDrawn="1"/>
        </p:nvSpPr>
        <p:spPr>
          <a:xfrm>
            <a:off x="5689412" y="4734578"/>
            <a:ext cx="1323279" cy="13232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BEC437-78BF-FA47-8503-C1B882B7CF0A}"/>
              </a:ext>
            </a:extLst>
          </p:cNvPr>
          <p:cNvSpPr/>
          <p:nvPr userDrawn="1"/>
        </p:nvSpPr>
        <p:spPr>
          <a:xfrm>
            <a:off x="5465818" y="5236897"/>
            <a:ext cx="867787" cy="8677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4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7A917A-0796-5244-A397-5C13AB396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Document 16">
            <a:extLst>
              <a:ext uri="{FF2B5EF4-FFF2-40B4-BE49-F238E27FC236}">
                <a16:creationId xmlns:a16="http://schemas.microsoft.com/office/drawing/2014/main" id="{CB698BC4-8150-694A-960C-342DA20F7E91}"/>
              </a:ext>
            </a:extLst>
          </p:cNvPr>
          <p:cNvSpPr/>
          <p:nvPr userDrawn="1"/>
        </p:nvSpPr>
        <p:spPr>
          <a:xfrm rot="10800000">
            <a:off x="-1" y="0"/>
            <a:ext cx="12192000" cy="6219490"/>
          </a:xfrm>
          <a:prstGeom prst="flowChartDocumen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81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2D78F-21A7-4440-A7A5-D2D7E32A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EC825-5891-CE4A-BA51-A9D93A6D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1EC9E-CF3A-7B43-BA54-90BDEA35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A0C70EB-1A60-064A-95AA-678740481A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0383" y="4173413"/>
            <a:ext cx="7208546" cy="950025"/>
          </a:xfrm>
        </p:spPr>
        <p:txBody>
          <a:bodyPr anchor="t">
            <a:normAutofit/>
          </a:bodyPr>
          <a:lstStyle>
            <a:lvl1pPr marL="0" indent="0" algn="l">
              <a:buNone/>
              <a:defRPr sz="32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Title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2665A6B-BE74-DA43-B75A-371E8356F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0383" y="3204568"/>
            <a:ext cx="7208546" cy="813265"/>
          </a:xfrm>
        </p:spPr>
        <p:txBody>
          <a:bodyPr anchor="b">
            <a:no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  <a:latin typeface="Gotham Bold" panose="02000604030000020004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97470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592E9-4923-B040-848D-2DA407293C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90BC92-6E72-7C49-ACFC-1701EBD4A7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210" y="384175"/>
            <a:ext cx="11238569" cy="6155474"/>
          </a:xfrm>
          <a:solidFill>
            <a:schemeClr val="bg2"/>
          </a:solidFill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87CD30-DD5C-F945-A54B-BCFDC9886127}"/>
              </a:ext>
            </a:extLst>
          </p:cNvPr>
          <p:cNvSpPr/>
          <p:nvPr userDrawn="1"/>
        </p:nvSpPr>
        <p:spPr>
          <a:xfrm>
            <a:off x="6319594" y="532524"/>
            <a:ext cx="1323279" cy="13232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1301D-262A-4640-AEEA-9C54FE3A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31859-C8F7-7F46-91D1-FA5186139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0F147-ECBA-FD48-9FFD-C31A72B9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ocument 5">
            <a:extLst>
              <a:ext uri="{FF2B5EF4-FFF2-40B4-BE49-F238E27FC236}">
                <a16:creationId xmlns:a16="http://schemas.microsoft.com/office/drawing/2014/main" id="{8A684C6E-E7E6-D049-ABC2-75E01E5A69D2}"/>
              </a:ext>
            </a:extLst>
          </p:cNvPr>
          <p:cNvSpPr/>
          <p:nvPr userDrawn="1"/>
        </p:nvSpPr>
        <p:spPr>
          <a:xfrm rot="16200000">
            <a:off x="566677" y="-692864"/>
            <a:ext cx="6929718" cy="8243727"/>
          </a:xfrm>
          <a:prstGeom prst="flowChartDocument">
            <a:avLst/>
          </a:prstGeom>
          <a:ln>
            <a:noFill/>
          </a:ln>
          <a:effectLst>
            <a:outerShdw blurRad="50800" dist="38100" dir="81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FBB1E8-F4C1-734A-98B6-5DCBC80761C8}"/>
              </a:ext>
            </a:extLst>
          </p:cNvPr>
          <p:cNvSpPr/>
          <p:nvPr userDrawn="1"/>
        </p:nvSpPr>
        <p:spPr>
          <a:xfrm>
            <a:off x="6096000" y="1034843"/>
            <a:ext cx="867787" cy="8677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C9D25D4-70F4-7847-8C58-08D9FA41C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327" y="5224499"/>
            <a:ext cx="7208546" cy="950025"/>
          </a:xfrm>
        </p:spPr>
        <p:txBody>
          <a:bodyPr anchor="t">
            <a:normAutofit/>
          </a:bodyPr>
          <a:lstStyle>
            <a:lvl1pPr marL="0" indent="0" algn="l">
              <a:buNone/>
              <a:defRPr sz="32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Title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83CD8E76-F93C-0E4E-8C79-B495CA60E5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327" y="4255654"/>
            <a:ext cx="7208546" cy="813265"/>
          </a:xfrm>
        </p:spPr>
        <p:txBody>
          <a:bodyPr anchor="b">
            <a:no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  <a:latin typeface="Gotham Bold" panose="02000604030000020004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3097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7A917A-0796-5244-A397-5C13AB396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Document 16">
            <a:extLst>
              <a:ext uri="{FF2B5EF4-FFF2-40B4-BE49-F238E27FC236}">
                <a16:creationId xmlns:a16="http://schemas.microsoft.com/office/drawing/2014/main" id="{ACD867AD-3E25-6D49-A695-C501FAD3063B}"/>
              </a:ext>
            </a:extLst>
          </p:cNvPr>
          <p:cNvSpPr/>
          <p:nvPr userDrawn="1"/>
        </p:nvSpPr>
        <p:spPr>
          <a:xfrm>
            <a:off x="-1" y="548810"/>
            <a:ext cx="12192000" cy="6219490"/>
          </a:xfrm>
          <a:prstGeom prst="flowChartDocumen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dist="38100" dir="81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2D78F-21A7-4440-A7A5-D2D7E32A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EC825-5891-CE4A-BA51-A9D93A6D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1EC9E-CF3A-7B43-BA54-90BDEA35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A0C70EB-1A60-064A-95AA-678740481A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0383" y="4173413"/>
            <a:ext cx="7208546" cy="950025"/>
          </a:xfrm>
        </p:spPr>
        <p:txBody>
          <a:bodyPr anchor="t">
            <a:normAutofit/>
          </a:bodyPr>
          <a:lstStyle>
            <a:lvl1pPr marL="0" indent="0" algn="l">
              <a:buNone/>
              <a:defRPr sz="32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Title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2665A6B-BE74-DA43-B75A-371E8356F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0383" y="3204568"/>
            <a:ext cx="7208546" cy="813265"/>
          </a:xfrm>
        </p:spPr>
        <p:txBody>
          <a:bodyPr anchor="b">
            <a:no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  <a:latin typeface="Gotham Bold" panose="02000604030000020004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25234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6B2B-097D-EA42-950F-9767B8EBA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987" y="445625"/>
            <a:ext cx="776165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BB27F-A858-544A-BE3F-50834D77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399" y="2225916"/>
            <a:ext cx="7761659" cy="382764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6A34F-A88B-E444-A7BB-5FCB92D3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85EA-84D2-514E-B382-CE427B087C79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5197F-319C-EF49-8174-774DA23E0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557565-8CB5-2147-9462-74535A55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26D-C12C-C044-8C94-F2A6A32342D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797347-ECD0-004C-B44D-D36484887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7000"/>
          </a:blip>
          <a:srcRect r="93101"/>
          <a:stretch/>
        </p:blipFill>
        <p:spPr>
          <a:xfrm>
            <a:off x="1" y="0"/>
            <a:ext cx="84735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A15006-9923-7C46-A63E-B6CB84AC694C}"/>
              </a:ext>
            </a:extLst>
          </p:cNvPr>
          <p:cNvSpPr/>
          <p:nvPr userDrawn="1"/>
        </p:nvSpPr>
        <p:spPr>
          <a:xfrm rot="5400000">
            <a:off x="-1508285" y="2227125"/>
            <a:ext cx="7096715" cy="240374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63500" dist="38100" dir="2154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12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5423C6-4822-3144-A268-2119DBF5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D990B-1F19-E24E-9EF1-D250D49FD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BEE8C-0BCE-E748-8F11-08DED3D73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ed Hat Display" panose="02010503040201060303" pitchFamily="2" charset="77"/>
              </a:defRPr>
            </a:lvl1pPr>
          </a:lstStyle>
          <a:p>
            <a:fld id="{15F185EA-84D2-514E-B382-CE427B087C79}" type="datetimeFigureOut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8961B-90F1-C140-B573-C3B8643B6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ed Hat Display" panose="02010503040201060303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5BE81-8335-B644-A888-6B936BA68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ed Hat Display" panose="02010503040201060303" pitchFamily="2" charset="77"/>
              </a:defRPr>
            </a:lvl1pPr>
          </a:lstStyle>
          <a:p>
            <a:fld id="{650FF26D-C12C-C044-8C94-F2A6A323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0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49" r:id="rId2"/>
    <p:sldLayoutId id="2147483667" r:id="rId3"/>
    <p:sldLayoutId id="2147483683" r:id="rId4"/>
    <p:sldLayoutId id="2147483650" r:id="rId5"/>
    <p:sldLayoutId id="2147483679" r:id="rId6"/>
    <p:sldLayoutId id="2147483681" r:id="rId7"/>
    <p:sldLayoutId id="2147483677" r:id="rId8"/>
    <p:sldLayoutId id="2147483656" r:id="rId9"/>
    <p:sldLayoutId id="2147483676" r:id="rId10"/>
    <p:sldLayoutId id="2147483652" r:id="rId11"/>
    <p:sldLayoutId id="2147483657" r:id="rId12"/>
    <p:sldLayoutId id="2147483680" r:id="rId13"/>
    <p:sldLayoutId id="2147483653" r:id="rId14"/>
    <p:sldLayoutId id="2147483669" r:id="rId15"/>
    <p:sldLayoutId id="2147483670" r:id="rId16"/>
    <p:sldLayoutId id="2147483682" r:id="rId17"/>
    <p:sldLayoutId id="2147483671" r:id="rId18"/>
    <p:sldLayoutId id="2147483672" r:id="rId19"/>
    <p:sldLayoutId id="2147483673" r:id="rId20"/>
    <p:sldLayoutId id="2147483655" r:id="rId21"/>
    <p:sldLayoutId id="2147483668" r:id="rId22"/>
    <p:sldLayoutId id="2147483686" r:id="rId23"/>
    <p:sldLayoutId id="2147483685" r:id="rId24"/>
    <p:sldLayoutId id="214748368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Gotham Medium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accent6"/>
          </a:solidFill>
          <a:latin typeface="Gotham Book" panose="0200060304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accent6"/>
          </a:solidFill>
          <a:latin typeface="Gotham Book" panose="0200060304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accent6"/>
          </a:solidFill>
          <a:latin typeface="Gotham Book" panose="0200060304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6"/>
          </a:solidFill>
          <a:latin typeface="Gotham Book" panose="0200060304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6"/>
          </a:solidFill>
          <a:latin typeface="Gotham Book" panose="0200060304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ge.mit.edu/graduate-admissions/applications/application-fee-waiver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oge.mit.edu/graduate-admissions/admissions-policies/elp-test-requirement/department-elp-waiver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mit.whoi.edu/admissions/faqs/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zR0le6-e33BOJASTxmcbWYf2VgGxuXfuFAwrAClR6Xk/edit?gid=0#gid=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5">
            <a:extLst>
              <a:ext uri="{FF2B5EF4-FFF2-40B4-BE49-F238E27FC236}">
                <a16:creationId xmlns:a16="http://schemas.microsoft.com/office/drawing/2014/main" id="{B61C0A87-155E-BE42-BC4E-129DA7BFC6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323" b="1323"/>
          <a:stretch/>
        </p:blipFill>
        <p:spPr>
          <a:effectLst>
            <a:outerShdw blurRad="63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12AA02-8A5E-6149-96AC-FF463FB492BA}"/>
              </a:ext>
            </a:extLst>
          </p:cNvPr>
          <p:cNvSpPr/>
          <p:nvPr/>
        </p:nvSpPr>
        <p:spPr>
          <a:xfrm>
            <a:off x="-89210" y="1034857"/>
            <a:ext cx="10169437" cy="23105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54000">
                <a:schemeClr val="accent2">
                  <a:lumMod val="98000"/>
                </a:schemeClr>
              </a:gs>
              <a:gs pos="100000">
                <a:schemeClr val="accent2">
                  <a:alpha val="0"/>
                  <a:lumMod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D0F37E-7155-A94D-93B9-F19FCAC1E314}"/>
              </a:ext>
            </a:extLst>
          </p:cNvPr>
          <p:cNvSpPr txBox="1">
            <a:spLocks/>
          </p:cNvSpPr>
          <p:nvPr/>
        </p:nvSpPr>
        <p:spPr>
          <a:xfrm>
            <a:off x="494003" y="1432678"/>
            <a:ext cx="11158916" cy="7574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Red Hat Display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  <a:latin typeface="Gotham Medium" panose="02000604030000020004" pitchFamily="2" charset="0"/>
              </a:rPr>
              <a:t>MIT-WHOI Joint Program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  <a:latin typeface="Gotham Medium" panose="02000604030000020004" pitchFamily="2" charset="0"/>
              </a:rPr>
              <a:t>Information Session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5E5C47F-8681-AD41-823A-7672D53FB785}"/>
              </a:ext>
            </a:extLst>
          </p:cNvPr>
          <p:cNvSpPr txBox="1">
            <a:spLocks/>
          </p:cNvSpPr>
          <p:nvPr/>
        </p:nvSpPr>
        <p:spPr>
          <a:xfrm>
            <a:off x="494003" y="2190112"/>
            <a:ext cx="7208546" cy="51882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Red Hat Display" panose="020105030402010603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Red Hat Display" panose="020105030402010603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Red Hat Display" panose="020105030402010603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Red Hat Display" panose="020105030402010603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Red Hat Display" panose="020105030402010603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b="1" dirty="0">
              <a:solidFill>
                <a:schemeClr val="accent6">
                  <a:lumMod val="75000"/>
                </a:schemeClr>
              </a:solidFill>
              <a:latin typeface="Gotham Mediu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22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ext, person, indoor, office&#10;&#10;Description automatically generated">
            <a:extLst>
              <a:ext uri="{FF2B5EF4-FFF2-40B4-BE49-F238E27FC236}">
                <a16:creationId xmlns:a16="http://schemas.microsoft.com/office/drawing/2014/main" id="{3521B450-F2CA-5995-3FB2-9AE306E5EBD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t="12500" b="12500"/>
          <a:stretch/>
        </p:blipFill>
        <p:spPr>
          <a:xfrm>
            <a:off x="244817" y="1861051"/>
            <a:ext cx="5526118" cy="310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0FBC05-DBCD-6C8C-D6EB-0A9172B22A47}"/>
              </a:ext>
            </a:extLst>
          </p:cNvPr>
          <p:cNvSpPr txBox="1"/>
          <p:nvPr/>
        </p:nvSpPr>
        <p:spPr>
          <a:xfrm>
            <a:off x="6096000" y="969209"/>
            <a:ext cx="5484422" cy="5593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 single factor, holistic admissions process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Clear statement of the type of research the student envisions doing and how their background provides a foundation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Potential match with a research advisor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External fellowships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Highlights the applicant’s strengths and potentially describes challenges that have been overcome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endParaRPr lang="en-US" dirty="0">
              <a:latin typeface="Gotham Book" panose="02000603040000020004" pitchFamily="2" charset="77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DAB100F-1A4D-F3AE-045F-420ECD930303}"/>
              </a:ext>
            </a:extLst>
          </p:cNvPr>
          <p:cNvSpPr txBox="1">
            <a:spLocks/>
          </p:cNvSpPr>
          <p:nvPr/>
        </p:nvSpPr>
        <p:spPr>
          <a:xfrm>
            <a:off x="5998741" y="314316"/>
            <a:ext cx="8110591" cy="1136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Gotham Medium" panose="02000604030000020004"/>
              </a:rPr>
              <a:t>What Makes a Strong Application?</a:t>
            </a:r>
          </a:p>
        </p:txBody>
      </p:sp>
    </p:spTree>
    <p:extLst>
      <p:ext uri="{BB962C8B-B14F-4D97-AF65-F5344CB8AC3E}">
        <p14:creationId xmlns:p14="http://schemas.microsoft.com/office/powerpoint/2010/main" val="875541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486CF277-3FFC-FB44-97C0-C05132ED6B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395" r="16395"/>
          <a:stretch>
            <a:fillRect/>
          </a:stretch>
        </p:blipFill>
        <p:spPr>
          <a:xfrm>
            <a:off x="0" y="0"/>
            <a:ext cx="5572640" cy="6219823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3F1EBA3-0B11-E74D-A431-08E6ECCF7A78}"/>
              </a:ext>
            </a:extLst>
          </p:cNvPr>
          <p:cNvSpPr txBox="1">
            <a:spLocks/>
          </p:cNvSpPr>
          <p:nvPr/>
        </p:nvSpPr>
        <p:spPr>
          <a:xfrm>
            <a:off x="5702119" y="240471"/>
            <a:ext cx="6185081" cy="272646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Red Hat Display" panose="02010503040201060303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en-US" sz="11200" dirty="0">
                <a:solidFill>
                  <a:schemeClr val="accent1">
                    <a:lumMod val="75000"/>
                  </a:schemeClr>
                </a:solidFill>
                <a:latin typeface="Gotham Medium" panose="02000604030000020004" pitchFamily="2" charset="0"/>
              </a:rPr>
              <a:t>Application Fee Waivers</a:t>
            </a:r>
          </a:p>
          <a:p>
            <a:pPr>
              <a:lnSpc>
                <a:spcPct val="100000"/>
              </a:lnSpc>
            </a:pPr>
            <a:endParaRPr lang="en-US" altLang="en-US" sz="1000" dirty="0">
              <a:latin typeface="Gotham Medium" panose="02000604030000020004" pitchFamily="2" charset="0"/>
            </a:endParaRPr>
          </a:p>
          <a:p>
            <a:pPr>
              <a:lnSpc>
                <a:spcPct val="100000"/>
              </a:lnSpc>
            </a:pPr>
            <a:endParaRPr lang="en-US" altLang="en-US" sz="1600" dirty="0">
              <a:latin typeface="Gotham Medium" panose="02000604030000020004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4800" b="0" dirty="0">
                <a:solidFill>
                  <a:schemeClr val="accent4">
                    <a:lumMod val="75000"/>
                    <a:lumOff val="25000"/>
                  </a:schemeClr>
                </a:solidFill>
                <a:latin typeface="Gotham Medium" panose="020006040300000200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https://oge.mit.edu/graduate-admissions/applications/application-fee-waiver/</a:t>
            </a:r>
            <a:endParaRPr lang="en-US" sz="4800" b="0" dirty="0">
              <a:solidFill>
                <a:schemeClr val="accent4">
                  <a:lumMod val="75000"/>
                  <a:lumOff val="25000"/>
                </a:schemeClr>
              </a:solidFill>
              <a:latin typeface="Gotham Medium" panose="02000604030000020004"/>
            </a:endParaRPr>
          </a:p>
          <a:p>
            <a:pPr>
              <a:lnSpc>
                <a:spcPct val="100000"/>
              </a:lnSpc>
            </a:pPr>
            <a:endParaRPr lang="en-US" sz="4800" b="0" dirty="0">
              <a:solidFill>
                <a:schemeClr val="accent4">
                  <a:lumMod val="50000"/>
                  <a:lumOff val="50000"/>
                </a:schemeClr>
              </a:solidFill>
              <a:latin typeface="Gotham Medium" panose="02000604030000020004"/>
            </a:endParaRPr>
          </a:p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chemeClr val="tx1"/>
                </a:solidFill>
                <a:latin typeface="Gotham Medium" panose="02000604030000020004"/>
              </a:rPr>
              <a:t>For U.S. Citizens and U.S. Permanent Residents</a:t>
            </a:r>
          </a:p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chemeClr val="tx1"/>
                </a:solidFill>
                <a:latin typeface="Gotham Medium" panose="02000604030000020004"/>
              </a:rPr>
              <a:t>(1) who demonstrate financial hardship, </a:t>
            </a:r>
          </a:p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chemeClr val="tx1"/>
                </a:solidFill>
                <a:latin typeface="Gotham Medium" panose="02000604030000020004"/>
              </a:rPr>
              <a:t>(2) are current or former members of the U.S. Armed Forces, or</a:t>
            </a:r>
          </a:p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chemeClr val="tx1"/>
                </a:solidFill>
                <a:latin typeface="Gotham Medium" panose="02000604030000020004"/>
              </a:rPr>
              <a:t>(3) who have participated in special graduate research preparation programs</a:t>
            </a:r>
          </a:p>
          <a:p>
            <a:pPr>
              <a:lnSpc>
                <a:spcPct val="100000"/>
              </a:lnSpc>
            </a:pPr>
            <a:endParaRPr lang="en-US" sz="8000" b="0" dirty="0">
              <a:solidFill>
                <a:schemeClr val="tx1"/>
              </a:solidFill>
              <a:latin typeface="Gotham Medium" panose="02000604030000020004"/>
            </a:endParaRPr>
          </a:p>
          <a:p>
            <a:pPr>
              <a:lnSpc>
                <a:spcPct val="100000"/>
              </a:lnSpc>
            </a:pPr>
            <a:r>
              <a:rPr lang="en-US" sz="7200" b="0" dirty="0">
                <a:solidFill>
                  <a:schemeClr val="tx1"/>
                </a:solidFill>
                <a:latin typeface="Gotham Medium" panose="02000604030000020004"/>
              </a:rPr>
              <a:t>Eligible applicants should submit the fee waiver form</a:t>
            </a:r>
            <a:endParaRPr lang="en-US" sz="16000" b="0" dirty="0">
              <a:solidFill>
                <a:schemeClr val="tx1"/>
              </a:solidFill>
              <a:latin typeface="Gotham Medium" panose="02000604030000020004"/>
            </a:endParaRPr>
          </a:p>
          <a:p>
            <a:pPr>
              <a:lnSpc>
                <a:spcPct val="100000"/>
              </a:lnSpc>
            </a:pPr>
            <a:endParaRPr lang="en-US" altLang="en-US" sz="3200" dirty="0">
              <a:latin typeface="Gotham Medium" panose="02000604030000020004" pitchFamily="2" charset="0"/>
            </a:endParaRPr>
          </a:p>
          <a:p>
            <a:pPr>
              <a:lnSpc>
                <a:spcPct val="100000"/>
              </a:lnSpc>
            </a:pPr>
            <a:endParaRPr lang="en-US" altLang="en-US" sz="3200" dirty="0">
              <a:latin typeface="Gotham Medium" panose="02000604030000020004" pitchFamily="2" charset="0"/>
            </a:endParaRPr>
          </a:p>
          <a:p>
            <a:pPr>
              <a:lnSpc>
                <a:spcPct val="100000"/>
              </a:lnSpc>
            </a:pPr>
            <a:endParaRPr lang="en-US" altLang="en-US" sz="3200" dirty="0">
              <a:latin typeface="Gotham Medium" panose="02000604030000020004" pitchFamily="2" charset="0"/>
            </a:endParaRPr>
          </a:p>
          <a:p>
            <a:pPr>
              <a:lnSpc>
                <a:spcPct val="100000"/>
              </a:lnSpc>
            </a:pPr>
            <a:r>
              <a:rPr lang="en-US" altLang="en-US" sz="3200" dirty="0">
                <a:latin typeface="Gotham Medium" panose="02000604030000020004" pitchFamily="2" charset="0"/>
              </a:rPr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26CC0-9D77-E0E9-7750-E40DDABE9553}"/>
              </a:ext>
            </a:extLst>
          </p:cNvPr>
          <p:cNvSpPr txBox="1"/>
          <p:nvPr/>
        </p:nvSpPr>
        <p:spPr>
          <a:xfrm>
            <a:off x="5702119" y="2788269"/>
            <a:ext cx="6408818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Gotham Medium" panose="02000604030000020004" pitchFamily="2" charset="0"/>
              </a:rPr>
              <a:t>ELP Waivers </a:t>
            </a:r>
          </a:p>
          <a:p>
            <a:r>
              <a:rPr lang="en-US" altLang="en-US" sz="1200" dirty="0">
                <a:solidFill>
                  <a:schemeClr val="accent4">
                    <a:lumMod val="50000"/>
                    <a:lumOff val="50000"/>
                  </a:schemeClr>
                </a:solidFill>
                <a:latin typeface="Gotham Medium" panose="0200060403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https://oge.mit.edu/graduate-admissions/admissions-policies/elp-test-requirement/department-elp-waivers/</a:t>
            </a:r>
            <a:endParaRPr lang="en-US" altLang="en-US" sz="1200" dirty="0">
              <a:solidFill>
                <a:schemeClr val="accent4">
                  <a:lumMod val="50000"/>
                  <a:lumOff val="50000"/>
                </a:schemeClr>
              </a:solidFill>
              <a:latin typeface="Gotham Medium" panose="02000604030000020004" pitchFamily="2" charset="0"/>
            </a:endParaRPr>
          </a:p>
          <a:p>
            <a:r>
              <a:rPr lang="en-US" dirty="0">
                <a:latin typeface="Gotham Medium" panose="02000604030000020004"/>
              </a:rPr>
              <a:t>You may be eligible 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Medium" panose="02000604030000020004"/>
              </a:rPr>
              <a:t>Primary language was English during primary and secondary schooling 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Medium" panose="02000604030000020004"/>
              </a:rPr>
              <a:t>You attended a 4-year English-speaking college/university in an English-speaking country and graduated with a bachelor's degree</a:t>
            </a:r>
          </a:p>
          <a:p>
            <a:endParaRPr lang="en-US" sz="1100" dirty="0">
              <a:latin typeface="Gotham Medium" panose="02000604030000020004"/>
            </a:endParaRPr>
          </a:p>
          <a:p>
            <a:r>
              <a:rPr lang="en-US" dirty="0">
                <a:latin typeface="Gotham Medium" panose="02000604030000020004"/>
              </a:rPr>
              <a:t>A two-year Master's degree in a U.S. or English-speaking university is not considered sufficient to qualify for a waiver.</a:t>
            </a:r>
          </a:p>
          <a:p>
            <a:endParaRPr lang="en-US" sz="800" dirty="0">
              <a:latin typeface="Gotham Medium" panose="02000604030000020004"/>
            </a:endParaRPr>
          </a:p>
          <a:p>
            <a:r>
              <a:rPr lang="en-US" dirty="0">
                <a:latin typeface="Gotham Medium" panose="02000604030000020004"/>
              </a:rPr>
              <a:t>Submit the request through the online application system</a:t>
            </a:r>
            <a:endParaRPr lang="en-US" sz="2000" dirty="0">
              <a:latin typeface="Gotham Medium" panose="0200060403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981410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471BF09-F678-A065-35E9-233629EC2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840" y="0"/>
            <a:ext cx="7074934" cy="329184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A15A534-9443-060F-3E91-6818F672C67B}"/>
              </a:ext>
            </a:extLst>
          </p:cNvPr>
          <p:cNvSpPr/>
          <p:nvPr/>
        </p:nvSpPr>
        <p:spPr>
          <a:xfrm>
            <a:off x="10285873" y="827760"/>
            <a:ext cx="1188720" cy="10972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163C5F-DD6C-1FA9-D4F7-BCCE247A8823}"/>
              </a:ext>
            </a:extLst>
          </p:cNvPr>
          <p:cNvSpPr/>
          <p:nvPr/>
        </p:nvSpPr>
        <p:spPr>
          <a:xfrm>
            <a:off x="10812954" y="98376"/>
            <a:ext cx="1323279" cy="1323279"/>
          </a:xfrm>
          <a:prstGeom prst="ellipse">
            <a:avLst/>
          </a:prstGeom>
          <a:solidFill>
            <a:srgbClr val="C20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graphicFrame>
        <p:nvGraphicFramePr>
          <p:cNvPr id="9" name="TextBox 3">
            <a:extLst>
              <a:ext uri="{FF2B5EF4-FFF2-40B4-BE49-F238E27FC236}">
                <a16:creationId xmlns:a16="http://schemas.microsoft.com/office/drawing/2014/main" id="{81745632-494F-9656-1E72-AA8BE33A7D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0207671"/>
              </p:ext>
            </p:extLst>
          </p:nvPr>
        </p:nvGraphicFramePr>
        <p:xfrm>
          <a:off x="303028" y="3230717"/>
          <a:ext cx="11585944" cy="375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6444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EA34C-0EF5-A64B-8464-691031F4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91" y="359922"/>
            <a:ext cx="5752027" cy="872473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Thank you for joining us!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3D9BF-DFC1-F441-B239-28D4B61C9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491" y="2016794"/>
            <a:ext cx="5231659" cy="4269706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en-US" sz="3200" b="1" dirty="0"/>
              <a:t>Questions:</a:t>
            </a:r>
          </a:p>
          <a:p>
            <a:pPr>
              <a:lnSpc>
                <a:spcPts val="3000"/>
              </a:lnSpc>
            </a:pPr>
            <a:r>
              <a:rPr lang="en-US" b="1" dirty="0"/>
              <a:t>Try our FAQ page:</a:t>
            </a:r>
          </a:p>
          <a:p>
            <a:pPr>
              <a:lnSpc>
                <a:spcPts val="3000"/>
              </a:lnSpc>
            </a:pPr>
            <a:r>
              <a:rPr lang="en-US" b="1" dirty="0">
                <a:solidFill>
                  <a:schemeClr val="accent4">
                    <a:lumMod val="50000"/>
                    <a:lumOff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https://mit.whoi.edu/admissions/faqs/</a:t>
            </a:r>
            <a:endParaRPr lang="en-US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3000"/>
              </a:lnSpc>
            </a:pPr>
            <a:r>
              <a:rPr lang="en-US" b="1" dirty="0"/>
              <a:t>Or write: </a:t>
            </a:r>
            <a:r>
              <a:rPr lang="en-US" sz="20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jp-info@mit.edu</a:t>
            </a:r>
          </a:p>
          <a:p>
            <a:pPr>
              <a:lnSpc>
                <a:spcPts val="3000"/>
              </a:lnSpc>
            </a:pPr>
            <a:endParaRPr lang="en-US" sz="20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3000"/>
              </a:lnSpc>
            </a:pPr>
            <a:r>
              <a:rPr lang="en-US" sz="2000" b="1" dirty="0"/>
              <a:t>Deadline: December 1, 2025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F3BAE2E-ABEB-994B-8820-024568076E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6369" r="3969"/>
          <a:stretch/>
        </p:blipFill>
        <p:spPr>
          <a:xfrm rot="10800000" flipV="1">
            <a:off x="5822066" y="0"/>
            <a:ext cx="6369934" cy="6858000"/>
          </a:xfrm>
        </p:spPr>
      </p:pic>
    </p:spTree>
    <p:extLst>
      <p:ext uri="{BB962C8B-B14F-4D97-AF65-F5344CB8AC3E}">
        <p14:creationId xmlns:p14="http://schemas.microsoft.com/office/powerpoint/2010/main" val="553459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210358-AD5C-7D4A-83CC-E65BC5F532D6}"/>
              </a:ext>
            </a:extLst>
          </p:cNvPr>
          <p:cNvSpPr txBox="1"/>
          <p:nvPr/>
        </p:nvSpPr>
        <p:spPr>
          <a:xfrm>
            <a:off x="8485518" y="1745546"/>
            <a:ext cx="247561" cy="494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DEFFFD-4776-F64E-AE13-A73CC5463714}"/>
              </a:ext>
            </a:extLst>
          </p:cNvPr>
          <p:cNvSpPr txBox="1"/>
          <p:nvPr/>
        </p:nvSpPr>
        <p:spPr>
          <a:xfrm>
            <a:off x="6834295" y="738591"/>
            <a:ext cx="2900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Welcome</a:t>
            </a:r>
            <a:endParaRPr lang="id-ID" sz="3200" b="1" dirty="0">
              <a:latin typeface="Gotham Book" panose="02000603040000020004"/>
              <a:ea typeface="Montserrat" charset="0"/>
              <a:cs typeface="Poppins Light" panose="000004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BB559-9E21-D64F-9F1A-CA3BB2F17227}"/>
              </a:ext>
            </a:extLst>
          </p:cNvPr>
          <p:cNvSpPr txBox="1"/>
          <p:nvPr/>
        </p:nvSpPr>
        <p:spPr>
          <a:xfrm>
            <a:off x="6834295" y="3427524"/>
            <a:ext cx="50250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latin typeface="Gotham Medium" panose="02000604030000020004" pitchFamily="2" charset="0"/>
                <a:ea typeface="Montserrat" charset="0"/>
                <a:cs typeface="Poppins Light" panose="00000400000000000000" pitchFamily="50" charset="0"/>
              </a:rPr>
              <a:t>Program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Overview of JP structure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Funding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Application materials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What makes a strong application?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Waivers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JP ASK program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Gotham Book" panose="02000603040000020004"/>
                <a:ea typeface="Montserrat" charset="0"/>
                <a:cs typeface="Poppins Light" panose="00000400000000000000" pitchFamily="50" charset="0"/>
              </a:rPr>
              <a:t>Breakout room Q&amp;A</a:t>
            </a:r>
            <a:endParaRPr lang="en-US" sz="1400" dirty="0">
              <a:latin typeface="Gotham Book" panose="02000603040000020004"/>
              <a:ea typeface="Montserrat" charset="0"/>
              <a:cs typeface="Poppins Light" panose="000004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AF71A3-3698-5D4C-A859-6E105B0905E4}"/>
              </a:ext>
            </a:extLst>
          </p:cNvPr>
          <p:cNvSpPr txBox="1"/>
          <p:nvPr/>
        </p:nvSpPr>
        <p:spPr>
          <a:xfrm>
            <a:off x="6960150" y="5985851"/>
            <a:ext cx="4773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latin typeface="Gotham Medium" panose="02000604030000020004" pitchFamily="2" charset="0"/>
              </a:rPr>
              <a:t> </a:t>
            </a:r>
            <a:endParaRPr lang="id-ID" sz="3200" b="1" dirty="0">
              <a:latin typeface="Gotham Medium" panose="02000604030000020004" pitchFamily="2" charset="0"/>
              <a:ea typeface="Montserrat" charset="0"/>
              <a:cs typeface="Poppins Light" panose="00000400000000000000" pitchFamily="50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C9180D-65D0-DE4A-B590-FEAB27339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946" y="511791"/>
            <a:ext cx="18161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C00FF8-92F0-4547-95E2-2EC0D25E2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2028" y="1409179"/>
            <a:ext cx="4773309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000" b="1" dirty="0">
                <a:latin typeface="Gotham Book" panose="02000603040000020004" pitchFamily="2" charset="77"/>
              </a:rPr>
              <a:t>Ann Tarrant, </a:t>
            </a:r>
            <a:r>
              <a:rPr lang="en-US" sz="2000" dirty="0">
                <a:latin typeface="Gotham Book" panose="02000603040000020004" pitchFamily="2" charset="77"/>
              </a:rPr>
              <a:t>WHOI</a:t>
            </a:r>
            <a:r>
              <a:rPr lang="en-US" sz="2000" b="1" dirty="0">
                <a:latin typeface="Gotham Book" panose="02000603040000020004" pitchFamily="2" charset="77"/>
              </a:rPr>
              <a:t> </a:t>
            </a:r>
            <a:r>
              <a:rPr lang="en-US" dirty="0">
                <a:latin typeface="Gotham Book" panose="02000603040000020004" pitchFamily="2" charset="77"/>
              </a:rPr>
              <a:t>Associate Dean</a:t>
            </a:r>
          </a:p>
          <a:p>
            <a:r>
              <a:rPr lang="en-US" sz="2000" b="1" dirty="0">
                <a:latin typeface="Gotham Book" panose="02000603040000020004" pitchFamily="2" charset="77"/>
              </a:rPr>
              <a:t>Mick Follows, </a:t>
            </a:r>
            <a:r>
              <a:rPr lang="en-US" dirty="0">
                <a:latin typeface="Gotham Book" panose="02000603040000020004" pitchFamily="2" charset="77"/>
              </a:rPr>
              <a:t>MIT JP Director</a:t>
            </a:r>
          </a:p>
          <a:p>
            <a:r>
              <a:rPr lang="en-US" sz="2000" b="1" dirty="0">
                <a:latin typeface="Gotham Book" panose="02000603040000020004" pitchFamily="2" charset="77"/>
              </a:rPr>
              <a:t>Tricia Nesti, </a:t>
            </a:r>
            <a:r>
              <a:rPr lang="en-US" dirty="0">
                <a:latin typeface="Gotham Book" panose="02000603040000020004" pitchFamily="2" charset="77"/>
              </a:rPr>
              <a:t>MIT JP Assistant Director</a:t>
            </a:r>
          </a:p>
          <a:p>
            <a:r>
              <a:rPr lang="en-US" sz="2000" b="1" dirty="0">
                <a:latin typeface="Gotham Book" panose="02000603040000020004" pitchFamily="2" charset="77"/>
              </a:rPr>
              <a:t>Keqi Ren</a:t>
            </a:r>
            <a:r>
              <a:rPr lang="en-US" sz="2000" dirty="0">
                <a:latin typeface="Gotham Book" panose="02000603040000020004" pitchFamily="2" charset="77"/>
              </a:rPr>
              <a:t>, WHOI </a:t>
            </a:r>
            <a:r>
              <a:rPr lang="en-US" dirty="0">
                <a:latin typeface="Gotham Book" panose="02000603040000020004" pitchFamily="2" charset="77"/>
              </a:rPr>
              <a:t>Grad. Admissions &amp; Student Affairs Officer</a:t>
            </a:r>
          </a:p>
          <a:p>
            <a:endParaRPr lang="en-US" dirty="0">
              <a:latin typeface="Gotham Book" panose="02000603040000020004" pitchFamily="2" charset="77"/>
            </a:endParaRPr>
          </a:p>
          <a:p>
            <a:endParaRPr lang="en-US" sz="1400" dirty="0">
              <a:latin typeface="Gotham Book" panose="02000603040000020004" pitchFamily="2" charset="77"/>
            </a:endParaRPr>
          </a:p>
          <a:p>
            <a:r>
              <a:rPr lang="en-US" sz="1400" dirty="0">
                <a:latin typeface="Gotham Book" panose="02000603040000020004" pitchFamily="2" charset="77"/>
              </a:rPr>
              <a:t> </a:t>
            </a:r>
          </a:p>
          <a:p>
            <a:endParaRPr lang="en-US" sz="1600" dirty="0">
              <a:latin typeface="Gotham Book" panose="02000603040000020004" pitchFamily="2" charset="77"/>
            </a:endParaRPr>
          </a:p>
          <a:p>
            <a:endParaRPr lang="en-US" sz="1600" dirty="0">
              <a:latin typeface="Gotham Book" panose="02000603040000020004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709E29-B392-EE03-5C75-69A80C6BF4B4}"/>
              </a:ext>
            </a:extLst>
          </p:cNvPr>
          <p:cNvSpPr txBox="1"/>
          <p:nvPr/>
        </p:nvSpPr>
        <p:spPr>
          <a:xfrm>
            <a:off x="6815061" y="342795"/>
            <a:ext cx="1753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Please Record!</a:t>
            </a:r>
          </a:p>
        </p:txBody>
      </p:sp>
    </p:spTree>
    <p:extLst>
      <p:ext uri="{BB962C8B-B14F-4D97-AF65-F5344CB8AC3E}">
        <p14:creationId xmlns:p14="http://schemas.microsoft.com/office/powerpoint/2010/main" val="69049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D537E0-3B02-7C8F-85F8-C97F8BCD5ECF}"/>
              </a:ext>
            </a:extLst>
          </p:cNvPr>
          <p:cNvSpPr/>
          <p:nvPr/>
        </p:nvSpPr>
        <p:spPr>
          <a:xfrm>
            <a:off x="4056434" y="1380038"/>
            <a:ext cx="7879404" cy="4688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207F63E-F768-F195-2A36-3E8801BD13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0328" r="1032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48EC36-C7FF-BBA2-CADF-52A8E77BC9A6}"/>
              </a:ext>
            </a:extLst>
          </p:cNvPr>
          <p:cNvSpPr txBox="1"/>
          <p:nvPr/>
        </p:nvSpPr>
        <p:spPr>
          <a:xfrm>
            <a:off x="4308052" y="2507208"/>
            <a:ext cx="739131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2400" dirty="0"/>
              <a:t>Applied Ocean Sciences and Engineering (AOSE)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sz="2400" dirty="0"/>
              <a:t>Biological Oceanography (BO)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400" dirty="0"/>
              <a:t>Chemical Oceanography (CO)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altLang="en-US" sz="2400" dirty="0"/>
              <a:t>Marine Geology and Geophysics (MGG)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400" dirty="0"/>
              <a:t>Physical Oceanography (PO)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US" alt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5C982D-A815-167E-8086-3AF090A41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505" y="356062"/>
            <a:ext cx="1816100" cy="6096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7D318ED-9D3A-C03D-3C86-D926D6B24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052" y="1348896"/>
            <a:ext cx="8975852" cy="94501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Gotham Book" panose="02000603040000020004"/>
              </a:rPr>
              <a:t>MIT-WHOI Joint Program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7CB0A7-9AB5-B02C-F0FA-95E05E3D472A}"/>
              </a:ext>
            </a:extLst>
          </p:cNvPr>
          <p:cNvSpPr txBox="1">
            <a:spLocks/>
          </p:cNvSpPr>
          <p:nvPr/>
        </p:nvSpPr>
        <p:spPr>
          <a:xfrm>
            <a:off x="4181707" y="1852544"/>
            <a:ext cx="8537898" cy="1126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en-US" sz="2600" dirty="0">
                <a:solidFill>
                  <a:schemeClr val="accent6">
                    <a:lumMod val="75000"/>
                  </a:schemeClr>
                </a:solidFill>
              </a:rPr>
              <a:t>One doctoral degree program composed of 5 disciplines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0584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B000F-14D1-4A3A-AC60-ECF4295B2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38149-2B72-14DC-7526-871AD609E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308" y="450405"/>
            <a:ext cx="8522899" cy="41925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Gotham Bold" panose="02000604030000020004" pitchFamily="2" charset="0"/>
              </a:rPr>
              <a:t>JP</a:t>
            </a:r>
            <a:r>
              <a:rPr lang="en-US" sz="28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Gotham Bold" panose="02000604030000020004"/>
              </a:rPr>
              <a:t>Disciplines/WHOI and MIT Department Organization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9D9B0E6-415F-10BF-9706-D71EA2D5DC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264739"/>
              </p:ext>
            </p:extLst>
          </p:nvPr>
        </p:nvGraphicFramePr>
        <p:xfrm>
          <a:off x="3578308" y="1426833"/>
          <a:ext cx="8127999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6505680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7873202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45603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JP Discipline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WHOI Department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MIT Departments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487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AOSE: Applied Ocean Science and Engineering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AOP&amp;E: Applied Ocean Physics and 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CEE, </a:t>
                      </a:r>
                      <a:r>
                        <a:rPr lang="en-US" dirty="0" err="1"/>
                        <a:t>MechE</a:t>
                      </a:r>
                      <a:r>
                        <a:rPr lang="en-US" dirty="0"/>
                        <a:t>, EECS, </a:t>
                      </a:r>
                      <a:r>
                        <a:rPr lang="en-US" dirty="0" err="1"/>
                        <a:t>AeroAstro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726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BO: Biological Oceanography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CEE, Biology, EAPS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056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CO: Chemical Oceanography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MCG: Marine Chemistry and Geochemistry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CEE, EAPS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646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MGG: Marine Geology and Geophysics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G&amp;G: Geology and Geophysics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CEE, EAPS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154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PO: Physical Oceanography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PO: Physical Oceanography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1453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F99B2D-899E-2698-3653-E5C38B8017A0}"/>
              </a:ext>
            </a:extLst>
          </p:cNvPr>
          <p:cNvSpPr txBox="1"/>
          <p:nvPr/>
        </p:nvSpPr>
        <p:spPr>
          <a:xfrm>
            <a:off x="3685880" y="5382705"/>
            <a:ext cx="812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 Departments Affiliated with the JP:</a:t>
            </a:r>
          </a:p>
          <a:p>
            <a:r>
              <a:rPr lang="en-US" dirty="0"/>
              <a:t>(1) CEE: Civil and Environmental Engineering, (2) </a:t>
            </a:r>
            <a:r>
              <a:rPr lang="en-US" dirty="0" err="1"/>
              <a:t>MechE</a:t>
            </a:r>
            <a:r>
              <a:rPr lang="en-US" dirty="0"/>
              <a:t>: Mechanical Engineering, (6) EECS: Electrical Engineering and Computer Science, (12) EAPS: Earth, Atmospheric and Planetary Science, (16) </a:t>
            </a:r>
            <a:r>
              <a:rPr lang="en-US" dirty="0" err="1"/>
              <a:t>AeroAstro</a:t>
            </a:r>
            <a:r>
              <a:rPr lang="en-US" dirty="0"/>
              <a:t>: Aeronautics and Astronautics</a:t>
            </a:r>
          </a:p>
        </p:txBody>
      </p:sp>
    </p:spTree>
    <p:extLst>
      <p:ext uri="{BB962C8B-B14F-4D97-AF65-F5344CB8AC3E}">
        <p14:creationId xmlns:p14="http://schemas.microsoft.com/office/powerpoint/2010/main" val="50121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EA34C-0EF5-A64B-8464-691031F4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26558"/>
            <a:ext cx="4080170" cy="1600200"/>
          </a:xfrm>
        </p:spPr>
        <p:txBody>
          <a:bodyPr>
            <a:noAutofit/>
          </a:bodyPr>
          <a:lstStyle/>
          <a:p>
            <a:r>
              <a:rPr lang="en-US" altLang="en-US" sz="4000" dirty="0">
                <a:solidFill>
                  <a:schemeClr val="accent1">
                    <a:lumMod val="75000"/>
                  </a:schemeClr>
                </a:solidFill>
              </a:rPr>
              <a:t>MIT-WHOI Joint Program Students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3D9BF-DFC1-F441-B239-28D4B61C9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8201"/>
            <a:ext cx="4698459" cy="2688220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en-US" altLang="en-US" sz="2400" dirty="0"/>
              <a:t>are enrolled at </a:t>
            </a:r>
            <a:r>
              <a:rPr lang="en-US" altLang="en-US" sz="2400" b="1" dirty="0">
                <a:latin typeface="Gotham Bold" panose="02000604030000020004" pitchFamily="2" charset="0"/>
              </a:rPr>
              <a:t>both</a:t>
            </a:r>
            <a:r>
              <a:rPr lang="en-US" altLang="en-US" sz="2400" b="1" dirty="0"/>
              <a:t> </a:t>
            </a:r>
            <a:r>
              <a:rPr lang="en-US" altLang="en-US" sz="2400" dirty="0"/>
              <a:t>institutions, and have </a:t>
            </a:r>
            <a:r>
              <a:rPr lang="en-US" sz="2800" dirty="0"/>
              <a:t>access to courses, programs and resources </a:t>
            </a:r>
            <a:r>
              <a:rPr lang="en-US" altLang="en-US" sz="2400" dirty="0"/>
              <a:t> at both institutions. </a:t>
            </a:r>
          </a:p>
          <a:p>
            <a:pPr>
              <a:lnSpc>
                <a:spcPts val="3000"/>
              </a:lnSpc>
            </a:pPr>
            <a:r>
              <a:rPr lang="en-US" sz="2400" dirty="0"/>
              <a:t>Leads to a doctoral degree awarded by both MIT and WHOI.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F3BAE2E-ABEB-994B-8820-024568076E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148" r="171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7394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C3473D2-11E9-6269-40CE-5FBE9840D32E}"/>
              </a:ext>
            </a:extLst>
          </p:cNvPr>
          <p:cNvGrpSpPr/>
          <p:nvPr/>
        </p:nvGrpSpPr>
        <p:grpSpPr>
          <a:xfrm>
            <a:off x="321547" y="1276140"/>
            <a:ext cx="5476682" cy="4883499"/>
            <a:chOff x="0" y="1276140"/>
            <a:chExt cx="5476682" cy="48834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090306-0B24-D877-2E0B-113974A8F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07" b="10183"/>
            <a:stretch>
              <a:fillRect/>
            </a:stretch>
          </p:blipFill>
          <p:spPr>
            <a:xfrm>
              <a:off x="0" y="1276140"/>
              <a:ext cx="5476682" cy="48834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A9AE4C-E719-FB66-27D2-63AD3188FB86}"/>
                </a:ext>
              </a:extLst>
            </p:cNvPr>
            <p:cNvSpPr txBox="1"/>
            <p:nvPr/>
          </p:nvSpPr>
          <p:spPr>
            <a:xfrm>
              <a:off x="1789223" y="2082464"/>
              <a:ext cx="5613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MIT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404384-C8F7-A15F-E9F5-F24700AD60D3}"/>
                </a:ext>
              </a:extLst>
            </p:cNvPr>
            <p:cNvSpPr txBox="1"/>
            <p:nvPr/>
          </p:nvSpPr>
          <p:spPr>
            <a:xfrm>
              <a:off x="2413897" y="4425405"/>
              <a:ext cx="7569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4">
                      <a:lumMod val="50000"/>
                      <a:lumOff val="50000"/>
                    </a:schemeClr>
                  </a:solidFill>
                </a:rPr>
                <a:t>WHOI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776BB6A-136E-5E54-97C6-9AAB9F7C24CE}"/>
              </a:ext>
            </a:extLst>
          </p:cNvPr>
          <p:cNvSpPr txBox="1"/>
          <p:nvPr/>
        </p:nvSpPr>
        <p:spPr>
          <a:xfrm>
            <a:off x="6219930" y="1577591"/>
            <a:ext cx="54766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MIT and WHOI are about 75 miles apart (driving distance)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 chartered bus runs from MIT to WHOI and back twice a week during academic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JP bus available from 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Other reimbursable transportation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 apartment for short-term stays at MIT, transient housing at WHOI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232183-C12D-AF7A-D7E5-D7EB06800406}"/>
              </a:ext>
            </a:extLst>
          </p:cNvPr>
          <p:cNvSpPr txBox="1"/>
          <p:nvPr/>
        </p:nvSpPr>
        <p:spPr>
          <a:xfrm>
            <a:off x="1467059" y="472273"/>
            <a:ext cx="9279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Supporting commuting logistics across two institutions</a:t>
            </a:r>
          </a:p>
        </p:txBody>
      </p:sp>
    </p:spTree>
    <p:extLst>
      <p:ext uri="{BB962C8B-B14F-4D97-AF65-F5344CB8AC3E}">
        <p14:creationId xmlns:p14="http://schemas.microsoft.com/office/powerpoint/2010/main" val="640178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3991B-3DA9-AA4F-9292-0AC0F3ADC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207" y="522860"/>
            <a:ext cx="5346368" cy="81238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Gotham Bold" panose="02000604030000020004" pitchFamily="2" charset="0"/>
              </a:rPr>
              <a:t>Funding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2720A6-97D0-C64C-A216-F129087A2044}"/>
              </a:ext>
            </a:extLst>
          </p:cNvPr>
          <p:cNvSpPr/>
          <p:nvPr/>
        </p:nvSpPr>
        <p:spPr>
          <a:xfrm>
            <a:off x="10673846" y="5346942"/>
            <a:ext cx="1323279" cy="13232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A171E7-5F11-8749-9965-06ACC7CF9EF1}"/>
              </a:ext>
            </a:extLst>
          </p:cNvPr>
          <p:cNvSpPr/>
          <p:nvPr/>
        </p:nvSpPr>
        <p:spPr>
          <a:xfrm>
            <a:off x="10242080" y="5187622"/>
            <a:ext cx="867787" cy="86778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54E6B6-E981-DD41-8AAA-13AFBB593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796" y="522860"/>
            <a:ext cx="18161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00B958-23E8-A81D-4CB5-5138CEE89E1B}"/>
              </a:ext>
            </a:extLst>
          </p:cNvPr>
          <p:cNvSpPr txBox="1"/>
          <p:nvPr/>
        </p:nvSpPr>
        <p:spPr>
          <a:xfrm>
            <a:off x="3405476" y="1665694"/>
            <a:ext cx="84525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4"/>
                </a:solidFill>
                <a:latin typeface="Gotham Bold" panose="02000604030000020004"/>
              </a:rPr>
              <a:t>Commitment of financial support </a:t>
            </a:r>
            <a:r>
              <a:rPr lang="en-US" altLang="en-US" sz="2000" dirty="0">
                <a:solidFill>
                  <a:schemeClr val="accent4"/>
                </a:solidFill>
                <a:latin typeface="Gotham Bold" panose="02000604030000020004"/>
              </a:rPr>
              <a:t>for 5 years of full-time study given satisfactory academic progress</a:t>
            </a:r>
            <a:endParaRPr lang="en-US" sz="2000" dirty="0">
              <a:solidFill>
                <a:schemeClr val="accent4"/>
              </a:solidFill>
              <a:latin typeface="Gotham Bold" panose="02000604030000020004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  <a:latin typeface="Gotham Bold" panose="02000604030000020004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Gotham Bold" panose="02000604030000020004"/>
              </a:rPr>
              <a:t>Admitted with full funding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  <a:latin typeface="Gotham Bold" panose="02000604030000020004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Gotham Bold" panose="02000604030000020004"/>
              </a:rPr>
              <a:t>Consists of tuition, a stipend (at least $52,311/yr), and health insurance for a single person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  <a:latin typeface="Gotham Bold" panose="02000604030000020004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Gotham Bold" panose="02000604030000020004"/>
              </a:rPr>
              <a:t>Support may come from a Graduate Research Assistantship or fellowships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  <a:latin typeface="Gotham Bold" panose="02000604030000020004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Gotham Bold" panose="02000604030000020004"/>
              </a:rPr>
              <a:t>**Encouraged to apply for external fellowships.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accent4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39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7F1EC-D2F0-31AD-C46D-3D2CE1C8E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B3965-4CE8-9EF5-CA85-45574E296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207" y="522860"/>
            <a:ext cx="5346368" cy="81238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Gotham Bold" panose="02000604030000020004" pitchFamily="2" charset="0"/>
              </a:rPr>
              <a:t>For students applying to NSF GRFP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10C9A8-F06B-717F-10D6-BE1E52B985A6}"/>
              </a:ext>
            </a:extLst>
          </p:cNvPr>
          <p:cNvSpPr/>
          <p:nvPr/>
        </p:nvSpPr>
        <p:spPr>
          <a:xfrm>
            <a:off x="10673846" y="5346942"/>
            <a:ext cx="1323279" cy="13232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2ED8D9-96CF-BC12-808B-C27BD7D09A4B}"/>
              </a:ext>
            </a:extLst>
          </p:cNvPr>
          <p:cNvSpPr/>
          <p:nvPr/>
        </p:nvSpPr>
        <p:spPr>
          <a:xfrm>
            <a:off x="10242080" y="5187622"/>
            <a:ext cx="867787" cy="86778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3BF565-4BCD-4D60-A2C7-81F908B80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796" y="522860"/>
            <a:ext cx="18161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8BBBF-A59D-322E-EBF5-BD61868E5F75}"/>
              </a:ext>
            </a:extLst>
          </p:cNvPr>
          <p:cNvSpPr txBox="1"/>
          <p:nvPr/>
        </p:nvSpPr>
        <p:spPr>
          <a:xfrm>
            <a:off x="3405476" y="1665694"/>
            <a:ext cx="8452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accent4"/>
                </a:solidFill>
              </a:rPr>
              <a:t>Your major field of study must align with the proposed graduate  program of study. If you have questions, ASK!</a:t>
            </a:r>
          </a:p>
          <a:p>
            <a:r>
              <a:rPr lang="en-US" dirty="0">
                <a:solidFill>
                  <a:schemeClr val="accent4"/>
                </a:solidFill>
                <a:hlinkClick r:id="rId3"/>
              </a:rPr>
              <a:t>https://docs.google.com/spreadsheets/d/1zR0le6-e33BOJASTxmcbWYf2VgGxuXfuFAwrAClR6Xk/edit?gid=0#gid=0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FA313C8-8458-DE8A-7048-1FDE270F8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099231"/>
              </p:ext>
            </p:extLst>
          </p:nvPr>
        </p:nvGraphicFramePr>
        <p:xfrm>
          <a:off x="3405475" y="3025255"/>
          <a:ext cx="7576752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5584">
                  <a:extLst>
                    <a:ext uri="{9D8B030D-6E8A-4147-A177-3AD203B41FA5}">
                      <a16:colId xmlns:a16="http://schemas.microsoft.com/office/drawing/2014/main" val="2678536579"/>
                    </a:ext>
                  </a:extLst>
                </a:gridCol>
                <a:gridCol w="1940322">
                  <a:extLst>
                    <a:ext uri="{9D8B030D-6E8A-4147-A177-3AD203B41FA5}">
                      <a16:colId xmlns:a16="http://schemas.microsoft.com/office/drawing/2014/main" val="1356089008"/>
                    </a:ext>
                  </a:extLst>
                </a:gridCol>
                <a:gridCol w="3110846">
                  <a:extLst>
                    <a:ext uri="{9D8B030D-6E8A-4147-A177-3AD203B41FA5}">
                      <a16:colId xmlns:a16="http://schemas.microsoft.com/office/drawing/2014/main" val="2470898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JP Discipline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MIT Department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Major Field of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937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Civil Eng, Mech E, or Aero Astro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Engineering or Geosciences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767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EECS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Engineering, Comp/IS/Eng, or Geosciences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910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Biol </a:t>
                      </a:r>
                      <a:r>
                        <a:rPr lang="en-US" dirty="0" err="1"/>
                        <a:t>Oce</a:t>
                      </a:r>
                      <a:r>
                        <a:rPr lang="en-US" dirty="0"/>
                        <a:t>, Chem </a:t>
                      </a:r>
                      <a:r>
                        <a:rPr lang="en-US" dirty="0" err="1"/>
                        <a:t>Oc</a:t>
                      </a:r>
                      <a:r>
                        <a:rPr lang="en-US" dirty="0"/>
                        <a:t>, MGG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Civil Eng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Geosciences or Engineering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597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Biol </a:t>
                      </a:r>
                      <a:r>
                        <a:rPr lang="en-US" dirty="0" err="1"/>
                        <a:t>Oce</a:t>
                      </a:r>
                      <a:r>
                        <a:rPr lang="en-US" dirty="0"/>
                        <a:t>, Chem </a:t>
                      </a:r>
                      <a:r>
                        <a:rPr lang="en-US" dirty="0" err="1"/>
                        <a:t>Oc</a:t>
                      </a:r>
                      <a:r>
                        <a:rPr lang="en-US" dirty="0"/>
                        <a:t>, MGG, 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Geosciences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483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Bio </a:t>
                      </a:r>
                      <a:r>
                        <a:rPr lang="en-US" dirty="0" err="1"/>
                        <a:t>Oce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Geosciences or Life 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939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27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CB46C0-C1B1-484C-9DB7-2F5E6DF275CB}"/>
              </a:ext>
            </a:extLst>
          </p:cNvPr>
          <p:cNvSpPr/>
          <p:nvPr/>
        </p:nvSpPr>
        <p:spPr>
          <a:xfrm>
            <a:off x="-20783" y="451623"/>
            <a:ext cx="11142481" cy="11485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4000">
                <a:schemeClr val="accent1">
                  <a:lumMod val="79000"/>
                  <a:lumOff val="21000"/>
                </a:schemeClr>
              </a:gs>
              <a:gs pos="99000">
                <a:schemeClr val="accent2">
                  <a:alpha val="0"/>
                  <a:lumMod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3E8536-C737-1843-9A0F-940900FF0FE5}"/>
              </a:ext>
            </a:extLst>
          </p:cNvPr>
          <p:cNvSpPr txBox="1">
            <a:spLocks/>
          </p:cNvSpPr>
          <p:nvPr/>
        </p:nvSpPr>
        <p:spPr>
          <a:xfrm>
            <a:off x="2568841" y="620871"/>
            <a:ext cx="7489517" cy="8704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Gotham Medium" panose="02000604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2000"/>
                    </a:prstClr>
                  </a:outerShdw>
                </a:effectLst>
              </a:rPr>
              <a:t>Application Materials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0DF455-5CAB-1544-BAE4-09761870D28F}"/>
              </a:ext>
            </a:extLst>
          </p:cNvPr>
          <p:cNvSpPr txBox="1">
            <a:spLocks/>
          </p:cNvSpPr>
          <p:nvPr/>
        </p:nvSpPr>
        <p:spPr>
          <a:xfrm>
            <a:off x="154870" y="2384105"/>
            <a:ext cx="3566941" cy="44688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otham Medium" panose="02000604030000020004" pitchFamily="2" charset="0"/>
              </a:rPr>
              <a:t>1. Undergrad degree</a:t>
            </a:r>
            <a:endParaRPr lang="en-US" sz="1000" dirty="0">
              <a:solidFill>
                <a:schemeClr val="tx1"/>
              </a:solidFill>
              <a:latin typeface="Gotham Medium" panose="02000604030000020004" pitchFamily="2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otham Medium" panose="02000604030000020004" pitchFamily="2" charset="0"/>
              </a:rPr>
              <a:t>2. Unofficial transcript(s)</a:t>
            </a:r>
            <a:endParaRPr lang="en-US" sz="900" dirty="0">
              <a:solidFill>
                <a:schemeClr val="tx1"/>
              </a:solidFill>
              <a:latin typeface="Gotham Medium" panose="02000604030000020004" pitchFamily="2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otham Medium" panose="02000604030000020004" pitchFamily="2" charset="0"/>
              </a:rPr>
              <a:t>3. Describe grading system</a:t>
            </a:r>
            <a:endParaRPr lang="en-US" sz="1000" dirty="0">
              <a:solidFill>
                <a:schemeClr val="tx1"/>
              </a:solidFill>
              <a:latin typeface="Gotham Medium" panose="02000604030000020004" pitchFamily="2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otham Medium" panose="02000604030000020004" pitchFamily="2" charset="0"/>
              </a:rPr>
              <a:t>4.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English Language Proficiency exam </a:t>
            </a:r>
            <a:r>
              <a:rPr lang="en-US" sz="1600" i="1" dirty="0">
                <a:solidFill>
                  <a:schemeClr val="tx1"/>
                </a:solidFill>
              </a:rPr>
              <a:t>Required for applicants for whom English is not their first language.</a:t>
            </a:r>
          </a:p>
          <a:p>
            <a:r>
              <a:rPr lang="en-US" sz="1800" i="1" dirty="0">
                <a:solidFill>
                  <a:schemeClr val="tx1"/>
                </a:solidFill>
                <a:latin typeface="Gotham Medium" panose="02000604030000020004" pitchFamily="2" charset="0"/>
              </a:rPr>
              <a:t>Minimum scores:</a:t>
            </a:r>
          </a:p>
          <a:p>
            <a:r>
              <a:rPr lang="en-US" sz="1800" i="1" dirty="0">
                <a:solidFill>
                  <a:schemeClr val="tx1"/>
                </a:solidFill>
                <a:latin typeface="Gotham Medium" panose="02000604030000020004" pitchFamily="2" charset="0"/>
              </a:rPr>
              <a:t>TOEFL 100</a:t>
            </a:r>
          </a:p>
          <a:p>
            <a:r>
              <a:rPr lang="en-US" sz="1800" i="1" dirty="0">
                <a:solidFill>
                  <a:schemeClr val="tx1"/>
                </a:solidFill>
                <a:latin typeface="Gotham Medium" panose="02000604030000020004" pitchFamily="2" charset="0"/>
              </a:rPr>
              <a:t>IELTS 7.0</a:t>
            </a:r>
          </a:p>
          <a:p>
            <a:r>
              <a:rPr lang="en-US" sz="1800" i="1" dirty="0">
                <a:solidFill>
                  <a:schemeClr val="tx1"/>
                </a:solidFill>
                <a:latin typeface="Gotham Medium" panose="02000604030000020004" pitchFamily="2" charset="0"/>
              </a:rPr>
              <a:t>Cambridge English (C1 or C2) 185</a:t>
            </a:r>
          </a:p>
          <a:p>
            <a:r>
              <a:rPr lang="en-US" sz="1800" i="1" dirty="0">
                <a:solidFill>
                  <a:schemeClr val="tx1"/>
                </a:solidFill>
                <a:latin typeface="Gotham Medium" panose="02000604030000020004" pitchFamily="2" charset="0"/>
              </a:rPr>
              <a:t>Duolingo English Test 130</a:t>
            </a:r>
          </a:p>
          <a:p>
            <a:endParaRPr lang="en-US" sz="3600" dirty="0">
              <a:solidFill>
                <a:schemeClr val="tx1"/>
              </a:solidFill>
              <a:latin typeface="Gotham Medium" panose="02000604030000020004" pitchFamily="2" charset="0"/>
            </a:endParaRPr>
          </a:p>
          <a:p>
            <a:pPr marL="0" indent="0">
              <a:buNone/>
            </a:pPr>
            <a:br>
              <a:rPr lang="en-US" sz="2000" i="1" dirty="0"/>
            </a:br>
            <a:endParaRPr lang="en-US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32043B-5A61-C642-872C-9E73C049D6AC}"/>
              </a:ext>
            </a:extLst>
          </p:cNvPr>
          <p:cNvSpPr txBox="1">
            <a:spLocks/>
          </p:cNvSpPr>
          <p:nvPr/>
        </p:nvSpPr>
        <p:spPr>
          <a:xfrm>
            <a:off x="7947795" y="2385203"/>
            <a:ext cx="4017225" cy="3827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anose="0200060304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otham Medium" panose="02000604030000020004"/>
              </a:rPr>
              <a:t>6. Resume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otham Medium" panose="02000604030000020004"/>
              </a:rPr>
              <a:t>7. Three letters of recommendation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Letters should be from people who are familiar with your academic and/or research capabilities</a:t>
            </a:r>
          </a:p>
          <a:p>
            <a:endParaRPr lang="en-US" sz="1400" dirty="0">
              <a:solidFill>
                <a:schemeClr val="tx1"/>
              </a:solidFill>
              <a:latin typeface="Gotham Medium" panose="02000604030000020004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Gotham Medium" panose="02000604030000020004"/>
              </a:rPr>
              <a:t>8. Optional GRE scores </a:t>
            </a:r>
            <a:r>
              <a:rPr lang="en-US" sz="1800" i="1" dirty="0">
                <a:solidFill>
                  <a:schemeClr val="tx1"/>
                </a:solidFill>
                <a:latin typeface="Gotham Medium" panose="02000604030000020004"/>
              </a:rPr>
              <a:t>(not required)</a:t>
            </a:r>
            <a:endParaRPr lang="en-US" sz="2000" i="1" dirty="0">
              <a:solidFill>
                <a:schemeClr val="tx1"/>
              </a:solidFill>
              <a:latin typeface="Gotham Medium" panose="0200060403000002000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747E87-B663-1349-83FA-ECC9FA4F8B3E}"/>
              </a:ext>
            </a:extLst>
          </p:cNvPr>
          <p:cNvCxnSpPr/>
          <p:nvPr/>
        </p:nvCxnSpPr>
        <p:spPr>
          <a:xfrm>
            <a:off x="3589506" y="2270459"/>
            <a:ext cx="0" cy="4044099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B72DCD-4B24-9D4E-99DE-AFD41EEB50BD}"/>
              </a:ext>
            </a:extLst>
          </p:cNvPr>
          <p:cNvCxnSpPr/>
          <p:nvPr/>
        </p:nvCxnSpPr>
        <p:spPr>
          <a:xfrm>
            <a:off x="7947796" y="2270459"/>
            <a:ext cx="0" cy="4044099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9A1412-690C-2AD6-7720-41C5654C97C6}"/>
              </a:ext>
            </a:extLst>
          </p:cNvPr>
          <p:cNvSpPr txBox="1"/>
          <p:nvPr/>
        </p:nvSpPr>
        <p:spPr>
          <a:xfrm>
            <a:off x="0" y="1548244"/>
            <a:ext cx="120694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JP students come from various STEM majors, and many are new to ocean science/engineering.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878A0-E416-41BF-E8E4-001AE48E8941}"/>
              </a:ext>
            </a:extLst>
          </p:cNvPr>
          <p:cNvSpPr txBox="1"/>
          <p:nvPr/>
        </p:nvSpPr>
        <p:spPr>
          <a:xfrm>
            <a:off x="3721814" y="2357306"/>
            <a:ext cx="409367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otham Medium" panose="02000604030000020004"/>
              </a:rPr>
              <a:t>5. </a:t>
            </a:r>
            <a:r>
              <a:rPr lang="en-US" dirty="0">
                <a:solidFill>
                  <a:schemeClr val="tx1"/>
                </a:solidFill>
                <a:latin typeface="Gotham Medium" panose="02000604030000020004"/>
              </a:rPr>
              <a:t>Statement of objectives</a:t>
            </a:r>
          </a:p>
          <a:p>
            <a:endParaRPr lang="en-US" sz="900" dirty="0">
              <a:latin typeface="Gotham Medium" panose="020006040300000200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1.5-2.5 pages single-spaced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why you are a good candidate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you would like to study and how your previous training and experiences have prepared you for that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specific faculty whose research most interests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factors that may have impacted your performance or opportunities to gain experience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B6323-13B7-E951-3467-4C024DCBA8AC}"/>
              </a:ext>
            </a:extLst>
          </p:cNvPr>
          <p:cNvSpPr txBox="1"/>
          <p:nvPr/>
        </p:nvSpPr>
        <p:spPr>
          <a:xfrm>
            <a:off x="2995077" y="6373922"/>
            <a:ext cx="5522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*APPLICATION CLOSES DECEMBER 1, 2025</a:t>
            </a:r>
          </a:p>
        </p:txBody>
      </p:sp>
    </p:spTree>
    <p:extLst>
      <p:ext uri="{BB962C8B-B14F-4D97-AF65-F5344CB8AC3E}">
        <p14:creationId xmlns:p14="http://schemas.microsoft.com/office/powerpoint/2010/main" val="308736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P MIT WHO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68847"/>
      </a:accent1>
      <a:accent2>
        <a:srgbClr val="ACD3D7"/>
      </a:accent2>
      <a:accent3>
        <a:srgbClr val="A5A5A5"/>
      </a:accent3>
      <a:accent4>
        <a:srgbClr val="020B49"/>
      </a:accent4>
      <a:accent5>
        <a:srgbClr val="FED478"/>
      </a:accent5>
      <a:accent6>
        <a:srgbClr val="424242"/>
      </a:accent6>
      <a:hlink>
        <a:srgbClr val="ACD2D6"/>
      </a:hlink>
      <a:folHlink>
        <a:srgbClr val="FE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71DB582C72054099E89BC6EF84B865" ma:contentTypeVersion="13" ma:contentTypeDescription="Create a new document." ma:contentTypeScope="" ma:versionID="1b08e483518d6341394c6f7e06a90369">
  <xsd:schema xmlns:xsd="http://www.w3.org/2001/XMLSchema" xmlns:xs="http://www.w3.org/2001/XMLSchema" xmlns:p="http://schemas.microsoft.com/office/2006/metadata/properties" xmlns:ns2="8a5d9b02-66d7-4968-a995-5add0e15f94c" xmlns:ns3="bf147069-85ad-4396-ac19-a810fccd5b71" targetNamespace="http://schemas.microsoft.com/office/2006/metadata/properties" ma:root="true" ma:fieldsID="393a154f073721e553debe73b6745e1f" ns2:_="" ns3:_="">
    <xsd:import namespace="8a5d9b02-66d7-4968-a995-5add0e15f94c"/>
    <xsd:import namespace="bf147069-85ad-4396-ac19-a810fccd5b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5d9b02-66d7-4968-a995-5add0e15f9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f32e291-6e9a-4fff-9dbe-e5b1ac629d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147069-85ad-4396-ac19-a810fccd5b7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a91fe96-5410-409b-89a2-386d32c5b57f}" ma:internalName="TaxCatchAll" ma:showField="CatchAllData" ma:web="bf147069-85ad-4396-ac19-a810fccd5b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f147069-85ad-4396-ac19-a810fccd5b71" xsi:nil="true"/>
    <lcf76f155ced4ddcb4097134ff3c332f xmlns="8a5d9b02-66d7-4968-a995-5add0e15f94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28C7ED-8790-4E99-8C92-5962DF028734}"/>
</file>

<file path=customXml/itemProps2.xml><?xml version="1.0" encoding="utf-8"?>
<ds:datastoreItem xmlns:ds="http://schemas.openxmlformats.org/officeDocument/2006/customXml" ds:itemID="{A20F1235-7778-4A54-9412-D64943F3B8BE}"/>
</file>

<file path=customXml/itemProps3.xml><?xml version="1.0" encoding="utf-8"?>
<ds:datastoreItem xmlns:ds="http://schemas.openxmlformats.org/officeDocument/2006/customXml" ds:itemID="{37EE2923-5449-4618-AB5A-864ED7E97E8D}"/>
</file>

<file path=docProps/app.xml><?xml version="1.0" encoding="utf-8"?>
<Properties xmlns="http://schemas.openxmlformats.org/officeDocument/2006/extended-properties" xmlns:vt="http://schemas.openxmlformats.org/officeDocument/2006/docPropsVTypes">
  <TotalTime>4757</TotalTime>
  <Words>1061</Words>
  <Application>Microsoft Office PowerPoint</Application>
  <PresentationFormat>Widescreen</PresentationFormat>
  <Paragraphs>172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Gotham Bold</vt:lpstr>
      <vt:lpstr>Gotham Book</vt:lpstr>
      <vt:lpstr>Gotham Medium</vt:lpstr>
      <vt:lpstr>Red Hat Display</vt:lpstr>
      <vt:lpstr>Office Theme</vt:lpstr>
      <vt:lpstr>PowerPoint Presentation</vt:lpstr>
      <vt:lpstr>PowerPoint Presentation</vt:lpstr>
      <vt:lpstr>MIT-WHOI Joint Program</vt:lpstr>
      <vt:lpstr>PowerPoint Presentation</vt:lpstr>
      <vt:lpstr>MIT-WHOI Joint Program Students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joining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Riley Orlando</dc:creator>
  <cp:lastModifiedBy>Ann Tarrant</cp:lastModifiedBy>
  <cp:revision>225</cp:revision>
  <dcterms:created xsi:type="dcterms:W3CDTF">2021-01-19T18:39:42Z</dcterms:created>
  <dcterms:modified xsi:type="dcterms:W3CDTF">2025-10-13T23:52:29Z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0x0101001071DB582C72054099E89BC6EF84B865</vt:lpwstr>
  </property>
</Properties>
</file>