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1" r:id="rId5"/>
    <p:sldId id="269" r:id="rId6"/>
    <p:sldId id="258" r:id="rId7"/>
    <p:sldId id="264" r:id="rId8"/>
    <p:sldId id="271" r:id="rId9"/>
    <p:sldId id="260" r:id="rId10"/>
    <p:sldId id="265" r:id="rId11"/>
    <p:sldId id="266" r:id="rId12"/>
    <p:sldId id="259" r:id="rId13"/>
    <p:sldId id="268" r:id="rId14"/>
    <p:sldId id="267" r:id="rId15"/>
    <p:sldId id="270" r:id="rId16"/>
    <p:sldId id="27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0D61C4-DF20-488F-85CF-41613D1AC318}" v="8" dt="2024-07-17T20:12:29.0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108" d="100"/>
          <a:sy n="108" d="100"/>
        </p:scale>
        <p:origin x="630"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 Tarrant" userId="22b3a519-0a1c-4595-a7fa-ac204f4eadff" providerId="ADAL" clId="{455CB529-D4AE-49AF-90DF-49E5F41136A0}"/>
    <pc:docChg chg="modSld">
      <pc:chgData name="Ann Tarrant" userId="22b3a519-0a1c-4595-a7fa-ac204f4eadff" providerId="ADAL" clId="{455CB529-D4AE-49AF-90DF-49E5F41136A0}" dt="2024-06-28T17:38:45.389" v="0" actId="113"/>
      <pc:docMkLst>
        <pc:docMk/>
      </pc:docMkLst>
      <pc:sldChg chg="modSp mod">
        <pc:chgData name="Ann Tarrant" userId="22b3a519-0a1c-4595-a7fa-ac204f4eadff" providerId="ADAL" clId="{455CB529-D4AE-49AF-90DF-49E5F41136A0}" dt="2024-06-28T17:38:45.389" v="0" actId="113"/>
        <pc:sldMkLst>
          <pc:docMk/>
          <pc:sldMk cId="2039416638" sldId="265"/>
        </pc:sldMkLst>
        <pc:spChg chg="mod">
          <ac:chgData name="Ann Tarrant" userId="22b3a519-0a1c-4595-a7fa-ac204f4eadff" providerId="ADAL" clId="{455CB529-D4AE-49AF-90DF-49E5F41136A0}" dt="2024-06-28T17:38:45.389" v="0" actId="113"/>
          <ac:spMkLst>
            <pc:docMk/>
            <pc:sldMk cId="2039416638" sldId="265"/>
            <ac:spMk id="3" creationId="{7C4C116C-023A-2145-1756-57757E9BD58B}"/>
          </ac:spMkLst>
        </pc:spChg>
      </pc:sldChg>
    </pc:docChg>
  </pc:docChgLst>
  <pc:docChgLst>
    <pc:chgData name="Ann Tarrant" userId="22b3a519-0a1c-4595-a7fa-ac204f4eadff" providerId="ADAL" clId="{E48E6063-9140-4275-936C-8CE5C966051D}"/>
    <pc:docChg chg="custSel addSld delSld modSld">
      <pc:chgData name="Ann Tarrant" userId="22b3a519-0a1c-4595-a7fa-ac204f4eadff" providerId="ADAL" clId="{E48E6063-9140-4275-936C-8CE5C966051D}" dt="2024-03-01T20:08:30.111" v="1006" actId="20577"/>
      <pc:docMkLst>
        <pc:docMk/>
      </pc:docMkLst>
      <pc:sldChg chg="modSp mod">
        <pc:chgData name="Ann Tarrant" userId="22b3a519-0a1c-4595-a7fa-ac204f4eadff" providerId="ADAL" clId="{E48E6063-9140-4275-936C-8CE5C966051D}" dt="2024-03-01T19:37:19.797" v="791" actId="20577"/>
        <pc:sldMkLst>
          <pc:docMk/>
          <pc:sldMk cId="1583350264" sldId="260"/>
        </pc:sldMkLst>
        <pc:spChg chg="mod">
          <ac:chgData name="Ann Tarrant" userId="22b3a519-0a1c-4595-a7fa-ac204f4eadff" providerId="ADAL" clId="{E48E6063-9140-4275-936C-8CE5C966051D}" dt="2024-03-01T19:37:19.797" v="791" actId="20577"/>
          <ac:spMkLst>
            <pc:docMk/>
            <pc:sldMk cId="1583350264" sldId="260"/>
            <ac:spMk id="3" creationId="{C711CE44-CB06-4A38-81F6-2DDD7907086A}"/>
          </ac:spMkLst>
        </pc:spChg>
      </pc:sldChg>
      <pc:sldChg chg="modSp mod">
        <pc:chgData name="Ann Tarrant" userId="22b3a519-0a1c-4595-a7fa-ac204f4eadff" providerId="ADAL" clId="{E48E6063-9140-4275-936C-8CE5C966051D}" dt="2024-02-29T22:20:10.138" v="751" actId="20577"/>
        <pc:sldMkLst>
          <pc:docMk/>
          <pc:sldMk cId="1918593731" sldId="262"/>
        </pc:sldMkLst>
        <pc:spChg chg="mod">
          <ac:chgData name="Ann Tarrant" userId="22b3a519-0a1c-4595-a7fa-ac204f4eadff" providerId="ADAL" clId="{E48E6063-9140-4275-936C-8CE5C966051D}" dt="2024-02-29T22:20:10.138" v="751" actId="20577"/>
          <ac:spMkLst>
            <pc:docMk/>
            <pc:sldMk cId="1918593731" sldId="262"/>
            <ac:spMk id="3" creationId="{0C56C34E-128C-F642-ADDC-505294319285}"/>
          </ac:spMkLst>
        </pc:spChg>
      </pc:sldChg>
      <pc:sldChg chg="addSp modSp mod">
        <pc:chgData name="Ann Tarrant" userId="22b3a519-0a1c-4595-a7fa-ac204f4eadff" providerId="ADAL" clId="{E48E6063-9140-4275-936C-8CE5C966051D}" dt="2024-02-29T22:18:27.849" v="499" actId="20577"/>
        <pc:sldMkLst>
          <pc:docMk/>
          <pc:sldMk cId="358030831" sldId="267"/>
        </pc:sldMkLst>
        <pc:spChg chg="add mod">
          <ac:chgData name="Ann Tarrant" userId="22b3a519-0a1c-4595-a7fa-ac204f4eadff" providerId="ADAL" clId="{E48E6063-9140-4275-936C-8CE5C966051D}" dt="2024-02-29T22:15:17.210" v="10" actId="20577"/>
          <ac:spMkLst>
            <pc:docMk/>
            <pc:sldMk cId="358030831" sldId="267"/>
            <ac:spMk id="2" creationId="{BBAF9FAA-24E1-B04F-DD76-BA055D82FD52}"/>
          </ac:spMkLst>
        </pc:spChg>
        <pc:spChg chg="add mod">
          <ac:chgData name="Ann Tarrant" userId="22b3a519-0a1c-4595-a7fa-ac204f4eadff" providerId="ADAL" clId="{E48E6063-9140-4275-936C-8CE5C966051D}" dt="2024-02-29T22:18:27.849" v="499" actId="20577"/>
          <ac:spMkLst>
            <pc:docMk/>
            <pc:sldMk cId="358030831" sldId="267"/>
            <ac:spMk id="3" creationId="{C3CB0E7A-167B-4620-8FD2-259AECD2B74B}"/>
          </ac:spMkLst>
        </pc:spChg>
      </pc:sldChg>
      <pc:sldChg chg="modSp add mod">
        <pc:chgData name="Ann Tarrant" userId="22b3a519-0a1c-4595-a7fa-ac204f4eadff" providerId="ADAL" clId="{E48E6063-9140-4275-936C-8CE5C966051D}" dt="2024-03-01T20:08:30.111" v="1006" actId="20577"/>
        <pc:sldMkLst>
          <pc:docMk/>
          <pc:sldMk cId="1600912679" sldId="270"/>
        </pc:sldMkLst>
        <pc:spChg chg="mod">
          <ac:chgData name="Ann Tarrant" userId="22b3a519-0a1c-4595-a7fa-ac204f4eadff" providerId="ADAL" clId="{E48E6063-9140-4275-936C-8CE5C966051D}" dt="2024-03-01T20:07:50.871" v="989" actId="20577"/>
          <ac:spMkLst>
            <pc:docMk/>
            <pc:sldMk cId="1600912679" sldId="270"/>
            <ac:spMk id="2" creationId="{DA7C95D5-3051-9970-A937-5D87C2C4A407}"/>
          </ac:spMkLst>
        </pc:spChg>
        <pc:spChg chg="mod">
          <ac:chgData name="Ann Tarrant" userId="22b3a519-0a1c-4595-a7fa-ac204f4eadff" providerId="ADAL" clId="{E48E6063-9140-4275-936C-8CE5C966051D}" dt="2024-03-01T20:08:30.111" v="1006" actId="20577"/>
          <ac:spMkLst>
            <pc:docMk/>
            <pc:sldMk cId="1600912679" sldId="270"/>
            <ac:spMk id="3" creationId="{8377FCAC-E98A-3F66-9EA1-E9D90CFD151E}"/>
          </ac:spMkLst>
        </pc:spChg>
      </pc:sldChg>
      <pc:sldChg chg="new del">
        <pc:chgData name="Ann Tarrant" userId="22b3a519-0a1c-4595-a7fa-ac204f4eadff" providerId="ADAL" clId="{E48E6063-9140-4275-936C-8CE5C966051D}" dt="2024-03-01T19:37:43.748" v="793" actId="2696"/>
        <pc:sldMkLst>
          <pc:docMk/>
          <pc:sldMk cId="1668432911" sldId="270"/>
        </pc:sldMkLst>
      </pc:sldChg>
    </pc:docChg>
  </pc:docChgLst>
  <pc:docChgLst>
    <pc:chgData name="Ann Tarrant" userId="22b3a519-0a1c-4595-a7fa-ac204f4eadff" providerId="ADAL" clId="{38104870-05CE-46DF-A87A-DFF2254C2A3C}"/>
    <pc:docChg chg="modSld">
      <pc:chgData name="Ann Tarrant" userId="22b3a519-0a1c-4595-a7fa-ac204f4eadff" providerId="ADAL" clId="{38104870-05CE-46DF-A87A-DFF2254C2A3C}" dt="2024-04-23T14:32:29.420" v="16" actId="20577"/>
      <pc:docMkLst>
        <pc:docMk/>
      </pc:docMkLst>
      <pc:sldChg chg="modSp mod">
        <pc:chgData name="Ann Tarrant" userId="22b3a519-0a1c-4595-a7fa-ac204f4eadff" providerId="ADAL" clId="{38104870-05CE-46DF-A87A-DFF2254C2A3C}" dt="2024-04-23T14:27:45.599" v="7" actId="20577"/>
        <pc:sldMkLst>
          <pc:docMk/>
          <pc:sldMk cId="3690448566" sldId="258"/>
        </pc:sldMkLst>
        <pc:spChg chg="mod">
          <ac:chgData name="Ann Tarrant" userId="22b3a519-0a1c-4595-a7fa-ac204f4eadff" providerId="ADAL" clId="{38104870-05CE-46DF-A87A-DFF2254C2A3C}" dt="2024-04-23T14:27:45.599" v="7" actId="20577"/>
          <ac:spMkLst>
            <pc:docMk/>
            <pc:sldMk cId="3690448566" sldId="258"/>
            <ac:spMk id="3" creationId="{99D200C7-ED09-1562-6233-91F2A669F15A}"/>
          </ac:spMkLst>
        </pc:spChg>
      </pc:sldChg>
      <pc:sldChg chg="modSp mod">
        <pc:chgData name="Ann Tarrant" userId="22b3a519-0a1c-4595-a7fa-ac204f4eadff" providerId="ADAL" clId="{38104870-05CE-46DF-A87A-DFF2254C2A3C}" dt="2024-04-23T14:32:29.420" v="16" actId="20577"/>
        <pc:sldMkLst>
          <pc:docMk/>
          <pc:sldMk cId="1583350264" sldId="260"/>
        </pc:sldMkLst>
        <pc:spChg chg="mod">
          <ac:chgData name="Ann Tarrant" userId="22b3a519-0a1c-4595-a7fa-ac204f4eadff" providerId="ADAL" clId="{38104870-05CE-46DF-A87A-DFF2254C2A3C}" dt="2024-04-23T14:32:29.420" v="16" actId="20577"/>
          <ac:spMkLst>
            <pc:docMk/>
            <pc:sldMk cId="1583350264" sldId="260"/>
            <ac:spMk id="3" creationId="{C711CE44-CB06-4A38-81F6-2DDD7907086A}"/>
          </ac:spMkLst>
        </pc:spChg>
      </pc:sldChg>
    </pc:docChg>
  </pc:docChgLst>
  <pc:docChgLst>
    <pc:chgData name="Ann Tarrant" userId="22b3a519-0a1c-4595-a7fa-ac204f4eadff" providerId="ADAL" clId="{A90D61C4-DF20-488F-85CF-41613D1AC318}"/>
    <pc:docChg chg="undo custSel addSld modSld">
      <pc:chgData name="Ann Tarrant" userId="22b3a519-0a1c-4595-a7fa-ac204f4eadff" providerId="ADAL" clId="{A90D61C4-DF20-488F-85CF-41613D1AC318}" dt="2024-07-17T20:13:28.637" v="1958" actId="12"/>
      <pc:docMkLst>
        <pc:docMk/>
      </pc:docMkLst>
      <pc:sldChg chg="modSp mod">
        <pc:chgData name="Ann Tarrant" userId="22b3a519-0a1c-4595-a7fa-ac204f4eadff" providerId="ADAL" clId="{A90D61C4-DF20-488F-85CF-41613D1AC318}" dt="2024-07-17T15:34:01.477" v="3" actId="20577"/>
        <pc:sldMkLst>
          <pc:docMk/>
          <pc:sldMk cId="293129988" sldId="256"/>
        </pc:sldMkLst>
        <pc:spChg chg="mod">
          <ac:chgData name="Ann Tarrant" userId="22b3a519-0a1c-4595-a7fa-ac204f4eadff" providerId="ADAL" clId="{A90D61C4-DF20-488F-85CF-41613D1AC318}" dt="2024-07-17T15:34:01.477" v="3" actId="20577"/>
          <ac:spMkLst>
            <pc:docMk/>
            <pc:sldMk cId="293129988" sldId="256"/>
            <ac:spMk id="3" creationId="{FDDBB06F-BD48-7282-AF04-36AEA4EEC2C1}"/>
          </ac:spMkLst>
        </pc:spChg>
      </pc:sldChg>
      <pc:sldChg chg="modSp mod">
        <pc:chgData name="Ann Tarrant" userId="22b3a519-0a1c-4595-a7fa-ac204f4eadff" providerId="ADAL" clId="{A90D61C4-DF20-488F-85CF-41613D1AC318}" dt="2024-07-17T15:34:40.984" v="7" actId="14100"/>
        <pc:sldMkLst>
          <pc:docMk/>
          <pc:sldMk cId="3512369158" sldId="257"/>
        </pc:sldMkLst>
        <pc:spChg chg="mod">
          <ac:chgData name="Ann Tarrant" userId="22b3a519-0a1c-4595-a7fa-ac204f4eadff" providerId="ADAL" clId="{A90D61C4-DF20-488F-85CF-41613D1AC318}" dt="2024-07-17T15:34:40.984" v="7" actId="14100"/>
          <ac:spMkLst>
            <pc:docMk/>
            <pc:sldMk cId="3512369158" sldId="257"/>
            <ac:spMk id="3" creationId="{303D39DF-B77B-8717-FE14-0BA9AC65FD56}"/>
          </ac:spMkLst>
        </pc:spChg>
      </pc:sldChg>
      <pc:sldChg chg="modSp mod">
        <pc:chgData name="Ann Tarrant" userId="22b3a519-0a1c-4595-a7fa-ac204f4eadff" providerId="ADAL" clId="{A90D61C4-DF20-488F-85CF-41613D1AC318}" dt="2024-07-17T15:40:25.937" v="117"/>
        <pc:sldMkLst>
          <pc:docMk/>
          <pc:sldMk cId="3690448566" sldId="258"/>
        </pc:sldMkLst>
        <pc:spChg chg="mod">
          <ac:chgData name="Ann Tarrant" userId="22b3a519-0a1c-4595-a7fa-ac204f4eadff" providerId="ADAL" clId="{A90D61C4-DF20-488F-85CF-41613D1AC318}" dt="2024-07-17T15:40:25.937" v="117"/>
          <ac:spMkLst>
            <pc:docMk/>
            <pc:sldMk cId="3690448566" sldId="258"/>
            <ac:spMk id="3" creationId="{99D200C7-ED09-1562-6233-91F2A669F15A}"/>
          </ac:spMkLst>
        </pc:spChg>
      </pc:sldChg>
      <pc:sldChg chg="modSp mod">
        <pc:chgData name="Ann Tarrant" userId="22b3a519-0a1c-4595-a7fa-ac204f4eadff" providerId="ADAL" clId="{A90D61C4-DF20-488F-85CF-41613D1AC318}" dt="2024-07-17T15:45:45.983" v="626" actId="20577"/>
        <pc:sldMkLst>
          <pc:docMk/>
          <pc:sldMk cId="1583350264" sldId="260"/>
        </pc:sldMkLst>
        <pc:spChg chg="mod">
          <ac:chgData name="Ann Tarrant" userId="22b3a519-0a1c-4595-a7fa-ac204f4eadff" providerId="ADAL" clId="{A90D61C4-DF20-488F-85CF-41613D1AC318}" dt="2024-07-17T15:44:45.321" v="558" actId="20577"/>
          <ac:spMkLst>
            <pc:docMk/>
            <pc:sldMk cId="1583350264" sldId="260"/>
            <ac:spMk id="2" creationId="{00C98E70-E327-87A0-C5BD-15867D36DD0F}"/>
          </ac:spMkLst>
        </pc:spChg>
        <pc:spChg chg="mod">
          <ac:chgData name="Ann Tarrant" userId="22b3a519-0a1c-4595-a7fa-ac204f4eadff" providerId="ADAL" clId="{A90D61C4-DF20-488F-85CF-41613D1AC318}" dt="2024-07-17T15:45:45.983" v="626" actId="20577"/>
          <ac:spMkLst>
            <pc:docMk/>
            <pc:sldMk cId="1583350264" sldId="260"/>
            <ac:spMk id="3" creationId="{C711CE44-CB06-4A38-81F6-2DDD7907086A}"/>
          </ac:spMkLst>
        </pc:spChg>
      </pc:sldChg>
      <pc:sldChg chg="modSp mod">
        <pc:chgData name="Ann Tarrant" userId="22b3a519-0a1c-4595-a7fa-ac204f4eadff" providerId="ADAL" clId="{A90D61C4-DF20-488F-85CF-41613D1AC318}" dt="2024-07-17T15:37:44.109" v="15" actId="20577"/>
        <pc:sldMkLst>
          <pc:docMk/>
          <pc:sldMk cId="132323764" sldId="261"/>
        </pc:sldMkLst>
        <pc:spChg chg="mod">
          <ac:chgData name="Ann Tarrant" userId="22b3a519-0a1c-4595-a7fa-ac204f4eadff" providerId="ADAL" clId="{A90D61C4-DF20-488F-85CF-41613D1AC318}" dt="2024-07-17T15:37:44.109" v="15" actId="20577"/>
          <ac:spMkLst>
            <pc:docMk/>
            <pc:sldMk cId="132323764" sldId="261"/>
            <ac:spMk id="3" creationId="{A871B2C2-9238-FC62-F56E-0B4DCDBDB37E}"/>
          </ac:spMkLst>
        </pc:spChg>
      </pc:sldChg>
      <pc:sldChg chg="modSp mod">
        <pc:chgData name="Ann Tarrant" userId="22b3a519-0a1c-4595-a7fa-ac204f4eadff" providerId="ADAL" clId="{A90D61C4-DF20-488F-85CF-41613D1AC318}" dt="2024-07-17T15:41:44.685" v="272" actId="21"/>
        <pc:sldMkLst>
          <pc:docMk/>
          <pc:sldMk cId="3958663939" sldId="264"/>
        </pc:sldMkLst>
        <pc:spChg chg="mod">
          <ac:chgData name="Ann Tarrant" userId="22b3a519-0a1c-4595-a7fa-ac204f4eadff" providerId="ADAL" clId="{A90D61C4-DF20-488F-85CF-41613D1AC318}" dt="2024-07-17T15:41:44.685" v="272" actId="21"/>
          <ac:spMkLst>
            <pc:docMk/>
            <pc:sldMk cId="3958663939" sldId="264"/>
            <ac:spMk id="3" creationId="{5E3032E8-33CA-0137-8AF9-F486329A4F13}"/>
          </ac:spMkLst>
        </pc:spChg>
      </pc:sldChg>
      <pc:sldChg chg="delSp modSp mod">
        <pc:chgData name="Ann Tarrant" userId="22b3a519-0a1c-4595-a7fa-ac204f4eadff" providerId="ADAL" clId="{A90D61C4-DF20-488F-85CF-41613D1AC318}" dt="2024-07-17T20:12:07.049" v="1789" actId="20577"/>
        <pc:sldMkLst>
          <pc:docMk/>
          <pc:sldMk cId="2039416638" sldId="265"/>
        </pc:sldMkLst>
        <pc:spChg chg="mod">
          <ac:chgData name="Ann Tarrant" userId="22b3a519-0a1c-4595-a7fa-ac204f4eadff" providerId="ADAL" clId="{A90D61C4-DF20-488F-85CF-41613D1AC318}" dt="2024-07-17T20:12:07.049" v="1789" actId="20577"/>
          <ac:spMkLst>
            <pc:docMk/>
            <pc:sldMk cId="2039416638" sldId="265"/>
            <ac:spMk id="3" creationId="{7C4C116C-023A-2145-1756-57757E9BD58B}"/>
          </ac:spMkLst>
        </pc:spChg>
        <pc:picChg chg="del">
          <ac:chgData name="Ann Tarrant" userId="22b3a519-0a1c-4595-a7fa-ac204f4eadff" providerId="ADAL" clId="{A90D61C4-DF20-488F-85CF-41613D1AC318}" dt="2024-07-17T20:12:00.719" v="1788" actId="478"/>
          <ac:picMkLst>
            <pc:docMk/>
            <pc:sldMk cId="2039416638" sldId="265"/>
            <ac:picMk id="4" creationId="{B91CEB9E-D669-56B0-18D2-80F17677DD33}"/>
          </ac:picMkLst>
        </pc:picChg>
      </pc:sldChg>
      <pc:sldChg chg="modSp mod">
        <pc:chgData name="Ann Tarrant" userId="22b3a519-0a1c-4595-a7fa-ac204f4eadff" providerId="ADAL" clId="{A90D61C4-DF20-488F-85CF-41613D1AC318}" dt="2024-07-17T15:50:26.497" v="901" actId="20577"/>
        <pc:sldMkLst>
          <pc:docMk/>
          <pc:sldMk cId="358030831" sldId="267"/>
        </pc:sldMkLst>
        <pc:spChg chg="mod">
          <ac:chgData name="Ann Tarrant" userId="22b3a519-0a1c-4595-a7fa-ac204f4eadff" providerId="ADAL" clId="{A90D61C4-DF20-488F-85CF-41613D1AC318}" dt="2024-07-17T15:50:26.497" v="901" actId="20577"/>
          <ac:spMkLst>
            <pc:docMk/>
            <pc:sldMk cId="358030831" sldId="267"/>
            <ac:spMk id="3" creationId="{C3CB0E7A-167B-4620-8FD2-259AECD2B74B}"/>
          </ac:spMkLst>
        </pc:spChg>
      </pc:sldChg>
      <pc:sldChg chg="modSp mod">
        <pc:chgData name="Ann Tarrant" userId="22b3a519-0a1c-4595-a7fa-ac204f4eadff" providerId="ADAL" clId="{A90D61C4-DF20-488F-85CF-41613D1AC318}" dt="2024-07-17T15:47:39.023" v="686" actId="20577"/>
        <pc:sldMkLst>
          <pc:docMk/>
          <pc:sldMk cId="2798496587" sldId="268"/>
        </pc:sldMkLst>
        <pc:spChg chg="mod">
          <ac:chgData name="Ann Tarrant" userId="22b3a519-0a1c-4595-a7fa-ac204f4eadff" providerId="ADAL" clId="{A90D61C4-DF20-488F-85CF-41613D1AC318}" dt="2024-07-17T15:47:39.023" v="686" actId="20577"/>
          <ac:spMkLst>
            <pc:docMk/>
            <pc:sldMk cId="2798496587" sldId="268"/>
            <ac:spMk id="3" creationId="{66EFC15B-8B1F-3528-25E8-6BE9BDAF5D7B}"/>
          </ac:spMkLst>
        </pc:spChg>
      </pc:sldChg>
      <pc:sldChg chg="addSp modSp mod">
        <pc:chgData name="Ann Tarrant" userId="22b3a519-0a1c-4595-a7fa-ac204f4eadff" providerId="ADAL" clId="{A90D61C4-DF20-488F-85CF-41613D1AC318}" dt="2024-07-17T20:13:28.637" v="1958" actId="12"/>
        <pc:sldMkLst>
          <pc:docMk/>
          <pc:sldMk cId="3881846645" sldId="269"/>
        </pc:sldMkLst>
        <pc:spChg chg="mod">
          <ac:chgData name="Ann Tarrant" userId="22b3a519-0a1c-4595-a7fa-ac204f4eadff" providerId="ADAL" clId="{A90D61C4-DF20-488F-85CF-41613D1AC318}" dt="2024-07-17T20:12:25.292" v="1821" actId="20577"/>
          <ac:spMkLst>
            <pc:docMk/>
            <pc:sldMk cId="3881846645" sldId="269"/>
            <ac:spMk id="3" creationId="{D4E32ADD-7E33-E8A1-52BF-041776BB6206}"/>
          </ac:spMkLst>
        </pc:spChg>
        <pc:spChg chg="add mod">
          <ac:chgData name="Ann Tarrant" userId="22b3a519-0a1c-4595-a7fa-ac204f4eadff" providerId="ADAL" clId="{A90D61C4-DF20-488F-85CF-41613D1AC318}" dt="2024-07-17T20:13:28.637" v="1958" actId="12"/>
          <ac:spMkLst>
            <pc:docMk/>
            <pc:sldMk cId="3881846645" sldId="269"/>
            <ac:spMk id="4" creationId="{4E7BF705-FC74-DF47-9D2F-ACA230E885F3}"/>
          </ac:spMkLst>
        </pc:spChg>
      </pc:sldChg>
      <pc:sldChg chg="modSp mod">
        <pc:chgData name="Ann Tarrant" userId="22b3a519-0a1c-4595-a7fa-ac204f4eadff" providerId="ADAL" clId="{A90D61C4-DF20-488F-85CF-41613D1AC318}" dt="2024-07-17T15:52:42.296" v="1271" actId="20577"/>
        <pc:sldMkLst>
          <pc:docMk/>
          <pc:sldMk cId="1600912679" sldId="270"/>
        </pc:sldMkLst>
        <pc:spChg chg="mod">
          <ac:chgData name="Ann Tarrant" userId="22b3a519-0a1c-4595-a7fa-ac204f4eadff" providerId="ADAL" clId="{A90D61C4-DF20-488F-85CF-41613D1AC318}" dt="2024-07-17T15:52:42.296" v="1271" actId="20577"/>
          <ac:spMkLst>
            <pc:docMk/>
            <pc:sldMk cId="1600912679" sldId="270"/>
            <ac:spMk id="3" creationId="{8377FCAC-E98A-3F66-9EA1-E9D90CFD151E}"/>
          </ac:spMkLst>
        </pc:spChg>
      </pc:sldChg>
      <pc:sldChg chg="addSp modSp new mod">
        <pc:chgData name="Ann Tarrant" userId="22b3a519-0a1c-4595-a7fa-ac204f4eadff" providerId="ADAL" clId="{A90D61C4-DF20-488F-85CF-41613D1AC318}" dt="2024-07-17T15:44:26.597" v="556" actId="20577"/>
        <pc:sldMkLst>
          <pc:docMk/>
          <pc:sldMk cId="2462856816" sldId="271"/>
        </pc:sldMkLst>
        <pc:spChg chg="add mod">
          <ac:chgData name="Ann Tarrant" userId="22b3a519-0a1c-4595-a7fa-ac204f4eadff" providerId="ADAL" clId="{A90D61C4-DF20-488F-85CF-41613D1AC318}" dt="2024-07-17T15:41:36.833" v="271"/>
          <ac:spMkLst>
            <pc:docMk/>
            <pc:sldMk cId="2462856816" sldId="271"/>
            <ac:spMk id="2" creationId="{F7C218E1-5DB7-B9F6-AA54-20D289A56CAB}"/>
          </ac:spMkLst>
        </pc:spChg>
        <pc:spChg chg="add mod">
          <ac:chgData name="Ann Tarrant" userId="22b3a519-0a1c-4595-a7fa-ac204f4eadff" providerId="ADAL" clId="{A90D61C4-DF20-488F-85CF-41613D1AC318}" dt="2024-07-17T15:44:26.597" v="556" actId="20577"/>
          <ac:spMkLst>
            <pc:docMk/>
            <pc:sldMk cId="2462856816" sldId="271"/>
            <ac:spMk id="4" creationId="{AF2EE80B-C54B-7344-F6B6-0F6515AA2B03}"/>
          </ac:spMkLst>
        </pc:spChg>
      </pc:sldChg>
      <pc:sldChg chg="addSp modSp new mod setBg">
        <pc:chgData name="Ann Tarrant" userId="22b3a519-0a1c-4595-a7fa-ac204f4eadff" providerId="ADAL" clId="{A90D61C4-DF20-488F-85CF-41613D1AC318}" dt="2024-07-17T15:57:20.947" v="1662" actId="20577"/>
        <pc:sldMkLst>
          <pc:docMk/>
          <pc:sldMk cId="290856607" sldId="272"/>
        </pc:sldMkLst>
        <pc:spChg chg="add mod">
          <ac:chgData name="Ann Tarrant" userId="22b3a519-0a1c-4595-a7fa-ac204f4eadff" providerId="ADAL" clId="{A90D61C4-DF20-488F-85CF-41613D1AC318}" dt="2024-07-17T15:56:59.523" v="1649" actId="1076"/>
          <ac:spMkLst>
            <pc:docMk/>
            <pc:sldMk cId="290856607" sldId="272"/>
            <ac:spMk id="2" creationId="{8B7E6BD1-6223-88F7-CF1D-6BCE71F87686}"/>
          </ac:spMkLst>
        </pc:spChg>
        <pc:spChg chg="add mod">
          <ac:chgData name="Ann Tarrant" userId="22b3a519-0a1c-4595-a7fa-ac204f4eadff" providerId="ADAL" clId="{A90D61C4-DF20-488F-85CF-41613D1AC318}" dt="2024-07-17T15:57:20.947" v="1662" actId="20577"/>
          <ac:spMkLst>
            <pc:docMk/>
            <pc:sldMk cId="290856607" sldId="272"/>
            <ac:spMk id="3" creationId="{3C80DD8D-7BF5-A7F7-EE2D-9F1130B2DBD4}"/>
          </ac:spMkLst>
        </pc:spChg>
        <pc:spChg chg="add">
          <ac:chgData name="Ann Tarrant" userId="22b3a519-0a1c-4595-a7fa-ac204f4eadff" providerId="ADAL" clId="{A90D61C4-DF20-488F-85CF-41613D1AC318}" dt="2024-07-17T15:56:46.791" v="1647" actId="26606"/>
          <ac:spMkLst>
            <pc:docMk/>
            <pc:sldMk cId="290856607" sldId="272"/>
            <ac:spMk id="9" creationId="{B95B9BA8-1D69-4796-85F5-B6D0BD52354B}"/>
          </ac:spMkLst>
        </pc:spChg>
        <pc:picChg chg="add mod">
          <ac:chgData name="Ann Tarrant" userId="22b3a519-0a1c-4595-a7fa-ac204f4eadff" providerId="ADAL" clId="{A90D61C4-DF20-488F-85CF-41613D1AC318}" dt="2024-07-17T15:56:46.791" v="1647" actId="26606"/>
          <ac:picMkLst>
            <pc:docMk/>
            <pc:sldMk cId="290856607" sldId="272"/>
            <ac:picMk id="4" creationId="{CF25F0E7-B716-4CD2-9C45-24A1D119003D}"/>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6BE7F-A47D-DE6B-A31A-3EC3951C1A1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708A75B-AF29-D2E2-7BA6-53A3BA59D5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8023D32-C329-1EC1-C646-7A40FF963EB5}"/>
              </a:ext>
            </a:extLst>
          </p:cNvPr>
          <p:cNvSpPr>
            <a:spLocks noGrp="1"/>
          </p:cNvSpPr>
          <p:nvPr>
            <p:ph type="dt" sz="half" idx="10"/>
          </p:nvPr>
        </p:nvSpPr>
        <p:spPr/>
        <p:txBody>
          <a:bodyPr/>
          <a:lstStyle/>
          <a:p>
            <a:fld id="{573A6796-CECF-4412-92B8-36F16775CE0E}" type="datetimeFigureOut">
              <a:rPr lang="en-US" smtClean="0"/>
              <a:t>7/17/2024</a:t>
            </a:fld>
            <a:endParaRPr lang="en-US"/>
          </a:p>
        </p:txBody>
      </p:sp>
      <p:sp>
        <p:nvSpPr>
          <p:cNvPr id="5" name="Footer Placeholder 4">
            <a:extLst>
              <a:ext uri="{FF2B5EF4-FFF2-40B4-BE49-F238E27FC236}">
                <a16:creationId xmlns:a16="http://schemas.microsoft.com/office/drawing/2014/main" id="{E45C7796-BDEC-4BC0-FB9B-1F3E13CCF8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7DFB2D-9B86-8EC8-28DB-2377987F6369}"/>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1227695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93108-CA58-A905-0D2E-AB9CA6E006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9404ABA-DB29-0BD1-0DFB-3E2B430C25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064C1B-BC08-7E55-721D-98343F4BFE41}"/>
              </a:ext>
            </a:extLst>
          </p:cNvPr>
          <p:cNvSpPr>
            <a:spLocks noGrp="1"/>
          </p:cNvSpPr>
          <p:nvPr>
            <p:ph type="dt" sz="half" idx="10"/>
          </p:nvPr>
        </p:nvSpPr>
        <p:spPr/>
        <p:txBody>
          <a:bodyPr/>
          <a:lstStyle/>
          <a:p>
            <a:fld id="{573A6796-CECF-4412-92B8-36F16775CE0E}" type="datetimeFigureOut">
              <a:rPr lang="en-US" smtClean="0"/>
              <a:t>7/17/2024</a:t>
            </a:fld>
            <a:endParaRPr lang="en-US"/>
          </a:p>
        </p:txBody>
      </p:sp>
      <p:sp>
        <p:nvSpPr>
          <p:cNvPr id="5" name="Footer Placeholder 4">
            <a:extLst>
              <a:ext uri="{FF2B5EF4-FFF2-40B4-BE49-F238E27FC236}">
                <a16:creationId xmlns:a16="http://schemas.microsoft.com/office/drawing/2014/main" id="{2EECC3C7-6B05-3E7D-ACC7-639632E676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E1A2E8-8188-0FDF-BEDC-262B1B031F3F}"/>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2141522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37FDDE2-5304-9253-3835-711EC11D041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4BFAE8D-4263-93D8-10CF-24B8DD93E79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256D01-1A3E-6728-622A-E77D2C695B69}"/>
              </a:ext>
            </a:extLst>
          </p:cNvPr>
          <p:cNvSpPr>
            <a:spLocks noGrp="1"/>
          </p:cNvSpPr>
          <p:nvPr>
            <p:ph type="dt" sz="half" idx="10"/>
          </p:nvPr>
        </p:nvSpPr>
        <p:spPr/>
        <p:txBody>
          <a:bodyPr/>
          <a:lstStyle/>
          <a:p>
            <a:fld id="{573A6796-CECF-4412-92B8-36F16775CE0E}" type="datetimeFigureOut">
              <a:rPr lang="en-US" smtClean="0"/>
              <a:t>7/17/2024</a:t>
            </a:fld>
            <a:endParaRPr lang="en-US"/>
          </a:p>
        </p:txBody>
      </p:sp>
      <p:sp>
        <p:nvSpPr>
          <p:cNvPr id="5" name="Footer Placeholder 4">
            <a:extLst>
              <a:ext uri="{FF2B5EF4-FFF2-40B4-BE49-F238E27FC236}">
                <a16:creationId xmlns:a16="http://schemas.microsoft.com/office/drawing/2014/main" id="{1E06F9EC-1182-EDE1-4627-2159D26BEF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B4B64C-BEF3-BE1D-399E-E006F5EC1693}"/>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2702169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7FE2A-01B7-8CFD-75AC-E4A7D11D5D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EB9CDD6-D43A-3217-D98D-0804D814E2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31F87E-012D-C0A7-0C8B-FEF1AD21E2D7}"/>
              </a:ext>
            </a:extLst>
          </p:cNvPr>
          <p:cNvSpPr>
            <a:spLocks noGrp="1"/>
          </p:cNvSpPr>
          <p:nvPr>
            <p:ph type="dt" sz="half" idx="10"/>
          </p:nvPr>
        </p:nvSpPr>
        <p:spPr/>
        <p:txBody>
          <a:bodyPr/>
          <a:lstStyle/>
          <a:p>
            <a:fld id="{573A6796-CECF-4412-92B8-36F16775CE0E}" type="datetimeFigureOut">
              <a:rPr lang="en-US" smtClean="0"/>
              <a:t>7/17/2024</a:t>
            </a:fld>
            <a:endParaRPr lang="en-US"/>
          </a:p>
        </p:txBody>
      </p:sp>
      <p:sp>
        <p:nvSpPr>
          <p:cNvPr id="5" name="Footer Placeholder 4">
            <a:extLst>
              <a:ext uri="{FF2B5EF4-FFF2-40B4-BE49-F238E27FC236}">
                <a16:creationId xmlns:a16="http://schemas.microsoft.com/office/drawing/2014/main" id="{CA416EEE-BDFA-15DC-888A-5A39CFFCBE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3464A3-41B3-CE6A-9784-E958331041DA}"/>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3322735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C6E34-A951-F859-FA4E-79107DB696D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B16143E-E79C-ACA4-CC04-C16B0F9E17E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0082E64-1789-A9C0-CA42-911F6158336A}"/>
              </a:ext>
            </a:extLst>
          </p:cNvPr>
          <p:cNvSpPr>
            <a:spLocks noGrp="1"/>
          </p:cNvSpPr>
          <p:nvPr>
            <p:ph type="dt" sz="half" idx="10"/>
          </p:nvPr>
        </p:nvSpPr>
        <p:spPr/>
        <p:txBody>
          <a:bodyPr/>
          <a:lstStyle/>
          <a:p>
            <a:fld id="{573A6796-CECF-4412-92B8-36F16775CE0E}" type="datetimeFigureOut">
              <a:rPr lang="en-US" smtClean="0"/>
              <a:t>7/17/2024</a:t>
            </a:fld>
            <a:endParaRPr lang="en-US"/>
          </a:p>
        </p:txBody>
      </p:sp>
      <p:sp>
        <p:nvSpPr>
          <p:cNvPr id="5" name="Footer Placeholder 4">
            <a:extLst>
              <a:ext uri="{FF2B5EF4-FFF2-40B4-BE49-F238E27FC236}">
                <a16:creationId xmlns:a16="http://schemas.microsoft.com/office/drawing/2014/main" id="{A3920930-805C-B6E6-5C9F-11B1FFC132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BDA820-44D0-C3F0-7F0D-73C973CCFCA6}"/>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3360638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78CDC-4E4F-1DFB-48B1-28705E98D5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41E5E8-1B67-D6B0-26F2-A2D895FF1BE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89F9507-FEFA-C99E-20C4-7C82B5E6720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921DE67-4034-CCE1-FF24-120B3B3D9679}"/>
              </a:ext>
            </a:extLst>
          </p:cNvPr>
          <p:cNvSpPr>
            <a:spLocks noGrp="1"/>
          </p:cNvSpPr>
          <p:nvPr>
            <p:ph type="dt" sz="half" idx="10"/>
          </p:nvPr>
        </p:nvSpPr>
        <p:spPr/>
        <p:txBody>
          <a:bodyPr/>
          <a:lstStyle/>
          <a:p>
            <a:fld id="{573A6796-CECF-4412-92B8-36F16775CE0E}" type="datetimeFigureOut">
              <a:rPr lang="en-US" smtClean="0"/>
              <a:t>7/17/2024</a:t>
            </a:fld>
            <a:endParaRPr lang="en-US"/>
          </a:p>
        </p:txBody>
      </p:sp>
      <p:sp>
        <p:nvSpPr>
          <p:cNvPr id="6" name="Footer Placeholder 5">
            <a:extLst>
              <a:ext uri="{FF2B5EF4-FFF2-40B4-BE49-F238E27FC236}">
                <a16:creationId xmlns:a16="http://schemas.microsoft.com/office/drawing/2014/main" id="{B66E03F2-4CF8-14D3-B8DA-A5D28E2AFF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F17EDD-1734-192C-9D77-58EF9DC5CFB0}"/>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848092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533D2-8FA3-62F2-4665-41EBE115547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8E15D91-1281-FB07-3F5E-0A08CD5C7C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0DE3EAA-0321-DAAF-1FC3-BEDA141066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6ACEB2B-4146-025D-D416-B781534B030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94A33D-E04E-E6A0-8702-0B5320456F4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A740DF4-12B7-0197-FFD9-82CF99294204}"/>
              </a:ext>
            </a:extLst>
          </p:cNvPr>
          <p:cNvSpPr>
            <a:spLocks noGrp="1"/>
          </p:cNvSpPr>
          <p:nvPr>
            <p:ph type="dt" sz="half" idx="10"/>
          </p:nvPr>
        </p:nvSpPr>
        <p:spPr/>
        <p:txBody>
          <a:bodyPr/>
          <a:lstStyle/>
          <a:p>
            <a:fld id="{573A6796-CECF-4412-92B8-36F16775CE0E}" type="datetimeFigureOut">
              <a:rPr lang="en-US" smtClean="0"/>
              <a:t>7/17/2024</a:t>
            </a:fld>
            <a:endParaRPr lang="en-US"/>
          </a:p>
        </p:txBody>
      </p:sp>
      <p:sp>
        <p:nvSpPr>
          <p:cNvPr id="8" name="Footer Placeholder 7">
            <a:extLst>
              <a:ext uri="{FF2B5EF4-FFF2-40B4-BE49-F238E27FC236}">
                <a16:creationId xmlns:a16="http://schemas.microsoft.com/office/drawing/2014/main" id="{F7370786-69BE-AACC-0085-9B9C624DC2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1250633-1FCB-736C-4DA1-DA8014A5E0E1}"/>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3340971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A953E-1216-3C26-EA81-DC8ADBAF923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9CD957A-6494-4248-E0B5-042F429DB3FC}"/>
              </a:ext>
            </a:extLst>
          </p:cNvPr>
          <p:cNvSpPr>
            <a:spLocks noGrp="1"/>
          </p:cNvSpPr>
          <p:nvPr>
            <p:ph type="dt" sz="half" idx="10"/>
          </p:nvPr>
        </p:nvSpPr>
        <p:spPr/>
        <p:txBody>
          <a:bodyPr/>
          <a:lstStyle/>
          <a:p>
            <a:fld id="{573A6796-CECF-4412-92B8-36F16775CE0E}" type="datetimeFigureOut">
              <a:rPr lang="en-US" smtClean="0"/>
              <a:t>7/17/2024</a:t>
            </a:fld>
            <a:endParaRPr lang="en-US"/>
          </a:p>
        </p:txBody>
      </p:sp>
      <p:sp>
        <p:nvSpPr>
          <p:cNvPr id="4" name="Footer Placeholder 3">
            <a:extLst>
              <a:ext uri="{FF2B5EF4-FFF2-40B4-BE49-F238E27FC236}">
                <a16:creationId xmlns:a16="http://schemas.microsoft.com/office/drawing/2014/main" id="{060AE816-7A5E-32CF-84B2-90201BCC50F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98DF04C-A568-B9C6-8BEF-CE5F3EB0C521}"/>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3796615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48D10C-1D44-B79D-DDC5-07388F0790C3}"/>
              </a:ext>
            </a:extLst>
          </p:cNvPr>
          <p:cNvSpPr>
            <a:spLocks noGrp="1"/>
          </p:cNvSpPr>
          <p:nvPr>
            <p:ph type="dt" sz="half" idx="10"/>
          </p:nvPr>
        </p:nvSpPr>
        <p:spPr/>
        <p:txBody>
          <a:bodyPr/>
          <a:lstStyle/>
          <a:p>
            <a:fld id="{573A6796-CECF-4412-92B8-36F16775CE0E}" type="datetimeFigureOut">
              <a:rPr lang="en-US" smtClean="0"/>
              <a:t>7/17/2024</a:t>
            </a:fld>
            <a:endParaRPr lang="en-US"/>
          </a:p>
        </p:txBody>
      </p:sp>
      <p:sp>
        <p:nvSpPr>
          <p:cNvPr id="3" name="Footer Placeholder 2">
            <a:extLst>
              <a:ext uri="{FF2B5EF4-FFF2-40B4-BE49-F238E27FC236}">
                <a16:creationId xmlns:a16="http://schemas.microsoft.com/office/drawing/2014/main" id="{A1F27668-8A80-CF31-0E40-C98610011F2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D9577AE-B228-EBCA-490B-7771C0C5A9BB}"/>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2530395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DAC19-EE7B-6751-4F24-4198F3E973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BD9C77-1CA0-0207-3C43-14C1FB2C9B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AC3945B-6798-4D0A-6E8C-D73F101730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78C61D-31A9-A6FF-37AF-4B7D459B4719}"/>
              </a:ext>
            </a:extLst>
          </p:cNvPr>
          <p:cNvSpPr>
            <a:spLocks noGrp="1"/>
          </p:cNvSpPr>
          <p:nvPr>
            <p:ph type="dt" sz="half" idx="10"/>
          </p:nvPr>
        </p:nvSpPr>
        <p:spPr/>
        <p:txBody>
          <a:bodyPr/>
          <a:lstStyle/>
          <a:p>
            <a:fld id="{573A6796-CECF-4412-92B8-36F16775CE0E}" type="datetimeFigureOut">
              <a:rPr lang="en-US" smtClean="0"/>
              <a:t>7/17/2024</a:t>
            </a:fld>
            <a:endParaRPr lang="en-US"/>
          </a:p>
        </p:txBody>
      </p:sp>
      <p:sp>
        <p:nvSpPr>
          <p:cNvPr id="6" name="Footer Placeholder 5">
            <a:extLst>
              <a:ext uri="{FF2B5EF4-FFF2-40B4-BE49-F238E27FC236}">
                <a16:creationId xmlns:a16="http://schemas.microsoft.com/office/drawing/2014/main" id="{EF594F94-1CD2-3DF3-CCBA-2E14E11E6C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CA5AA89-2915-9CF0-C781-BAC2E66F83E6}"/>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633089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63C5B-246B-E1B5-6F29-A386A59912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B25630B-E174-4BAC-5852-59C6352448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1D35C4E-0623-2129-67CB-9DB2378A11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491764-F0EA-AABE-FAE4-674CAF2A37BE}"/>
              </a:ext>
            </a:extLst>
          </p:cNvPr>
          <p:cNvSpPr>
            <a:spLocks noGrp="1"/>
          </p:cNvSpPr>
          <p:nvPr>
            <p:ph type="dt" sz="half" idx="10"/>
          </p:nvPr>
        </p:nvSpPr>
        <p:spPr/>
        <p:txBody>
          <a:bodyPr/>
          <a:lstStyle/>
          <a:p>
            <a:fld id="{573A6796-CECF-4412-92B8-36F16775CE0E}" type="datetimeFigureOut">
              <a:rPr lang="en-US" smtClean="0"/>
              <a:t>7/17/2024</a:t>
            </a:fld>
            <a:endParaRPr lang="en-US"/>
          </a:p>
        </p:txBody>
      </p:sp>
      <p:sp>
        <p:nvSpPr>
          <p:cNvPr id="6" name="Footer Placeholder 5">
            <a:extLst>
              <a:ext uri="{FF2B5EF4-FFF2-40B4-BE49-F238E27FC236}">
                <a16:creationId xmlns:a16="http://schemas.microsoft.com/office/drawing/2014/main" id="{BDF9891F-F65E-679F-9FC0-237499DE4D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358455-A6B8-C38C-9288-2D3CB4C3C1F6}"/>
              </a:ext>
            </a:extLst>
          </p:cNvPr>
          <p:cNvSpPr>
            <a:spLocks noGrp="1"/>
          </p:cNvSpPr>
          <p:nvPr>
            <p:ph type="sldNum" sz="quarter" idx="12"/>
          </p:nvPr>
        </p:nvSpPr>
        <p:spPr/>
        <p:txBody>
          <a:bodyPr/>
          <a:lstStyle/>
          <a:p>
            <a:fld id="{D2CBE9ED-C8C0-4F0C-AE00-4198FCDFE908}" type="slidenum">
              <a:rPr lang="en-US" smtClean="0"/>
              <a:t>‹#›</a:t>
            </a:fld>
            <a:endParaRPr lang="en-US"/>
          </a:p>
        </p:txBody>
      </p:sp>
    </p:spTree>
    <p:extLst>
      <p:ext uri="{BB962C8B-B14F-4D97-AF65-F5344CB8AC3E}">
        <p14:creationId xmlns:p14="http://schemas.microsoft.com/office/powerpoint/2010/main" val="1928755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843100-C1A8-D2A3-A5A0-357C58F0675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F07B219-8C03-04B2-172F-6A9912CD44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008DBD-2EA4-1821-8F10-9D21E7C958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73A6796-CECF-4412-92B8-36F16775CE0E}" type="datetimeFigureOut">
              <a:rPr lang="en-US" smtClean="0"/>
              <a:t>7/17/2024</a:t>
            </a:fld>
            <a:endParaRPr lang="en-US"/>
          </a:p>
        </p:txBody>
      </p:sp>
      <p:sp>
        <p:nvSpPr>
          <p:cNvPr id="5" name="Footer Placeholder 4">
            <a:extLst>
              <a:ext uri="{FF2B5EF4-FFF2-40B4-BE49-F238E27FC236}">
                <a16:creationId xmlns:a16="http://schemas.microsoft.com/office/drawing/2014/main" id="{65255B9A-C48D-3632-0377-4CF55EC942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BD84D8D-B8D8-D019-C73E-1D900915A3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2CBE9ED-C8C0-4F0C-AE00-4198FCDFE908}" type="slidenum">
              <a:rPr lang="en-US" smtClean="0"/>
              <a:t>‹#›</a:t>
            </a:fld>
            <a:endParaRPr lang="en-US"/>
          </a:p>
        </p:txBody>
      </p:sp>
    </p:spTree>
    <p:extLst>
      <p:ext uri="{BB962C8B-B14F-4D97-AF65-F5344CB8AC3E}">
        <p14:creationId xmlns:p14="http://schemas.microsoft.com/office/powerpoint/2010/main" val="606669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s://mit.whoi.edu/academics/policies/thesis-committee-member-travel-reimbursement/"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s://mit.whoi.edu/wp-content/uploads/sites/24/2024/06/Thesis_Specifications_June_2024.pdf" TargetMode="External"/><Relationship Id="rId2" Type="http://schemas.openxmlformats.org/officeDocument/2006/relationships/hyperlink" Target="http://libraries.mit.edu/archives/thesis-specs/"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s://mit.whoi.edu/wp-content/uploads/sites/24/2024/01/DocuSign-Process-for-Students-and-Faculty-2.pdf"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s://nam02.safelinks.protection.outlook.com/?url=https%3A%2F%2Fmechegrad.mit.edu%2Fthesis-submission-2%2F&amp;data=05%7C01%7Catarrant%40whoi.edu%7Cbb58c63efc974cc3352408dbdf32295c%7Cd44c5cc6d18c46cc8abd4fdf5b6e5944%7C0%7C0%7C638349180431976498%7CUnknown%7CTWFpbGZsb3d8eyJWIjoiMC4wLjAwMDAiLCJQIjoiV2luMzIiLCJBTiI6Ik1haWwiLCJXVCI6Mn0%3D%7C3000%7C%7C%7C&amp;sdata=JSMvq7g2Vq6JvER69PUJc6rz%2BP4hhKG%2B%2FPCDZfGONds%3D&amp;reserved=0" TargetMode="External"/><Relationship Id="rId2" Type="http://schemas.openxmlformats.org/officeDocument/2006/relationships/hyperlink" Target="https://eapsweb.mit.edu/academic-resources/thesis-submission" TargetMode="External"/><Relationship Id="rId1" Type="http://schemas.openxmlformats.org/officeDocument/2006/relationships/slideLayout" Target="../slideLayouts/slideLayout7.xml"/><Relationship Id="rId4" Type="http://schemas.openxmlformats.org/officeDocument/2006/relationships/hyperlink" Target="https://nam02.safelinks.protection.outlook.com/?url=https%3A%2F%2Fwww.eecs.mit.edu%2Fwp-content%2Fuploads%2F2023%2F09%2F2023-thesis-submissions.pdf&amp;data=05%7C01%7Catarrant%40whoi.edu%7Cbb58c63efc974cc3352408dbdf32295c%7Cd44c5cc6d18c46cc8abd4fdf5b6e5944%7C0%7C0%7C638349180431976498%7CUnknown%7CTWFpbGZsb3d8eyJWIjoiMC4wLjAwMDAiLCJQIjoiV2luMzIiLCJBTiI6Ik1haWwiLCJXVCI6Mn0%3D%7C3000%7C%7C%7C&amp;sdata=hkWEL2XHcKhhVVATWnAj2D%2B765G2zCIJZyGWKlEljUw%3D&amp;reserved=0"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mit.whoi.edu/academics/thesis/"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mit.whoi.edu/wp-content/uploads/sites/24/2024/01/specifications_Jan_2024.pdf"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ist.mit.edu/zoom"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s://mit.whoi.edu/wp-content/uploads/sites/24/2023/02/Defense-Notice-with-signature_2023.pdf"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EC127-06AD-CD8B-99F4-9AC3E87C105F}"/>
              </a:ext>
            </a:extLst>
          </p:cNvPr>
          <p:cNvSpPr>
            <a:spLocks noGrp="1"/>
          </p:cNvSpPr>
          <p:nvPr>
            <p:ph type="ctrTitle"/>
          </p:nvPr>
        </p:nvSpPr>
        <p:spPr/>
        <p:txBody>
          <a:bodyPr/>
          <a:lstStyle/>
          <a:p>
            <a:r>
              <a:rPr lang="en-US" dirty="0"/>
              <a:t>Preparing to Defend and Graduate from the JP</a:t>
            </a:r>
          </a:p>
        </p:txBody>
      </p:sp>
      <p:sp>
        <p:nvSpPr>
          <p:cNvPr id="3" name="Subtitle 2">
            <a:extLst>
              <a:ext uri="{FF2B5EF4-FFF2-40B4-BE49-F238E27FC236}">
                <a16:creationId xmlns:a16="http://schemas.microsoft.com/office/drawing/2014/main" id="{FDDBB06F-BD48-7282-AF04-36AEA4EEC2C1}"/>
              </a:ext>
            </a:extLst>
          </p:cNvPr>
          <p:cNvSpPr>
            <a:spLocks noGrp="1"/>
          </p:cNvSpPr>
          <p:nvPr>
            <p:ph type="subTitle" idx="1"/>
          </p:nvPr>
        </p:nvSpPr>
        <p:spPr/>
        <p:txBody>
          <a:bodyPr/>
          <a:lstStyle/>
          <a:p>
            <a:r>
              <a:rPr lang="en-US" dirty="0"/>
              <a:t>July 2024</a:t>
            </a:r>
          </a:p>
        </p:txBody>
      </p:sp>
      <p:pic>
        <p:nvPicPr>
          <p:cNvPr id="4" name="Picture 3">
            <a:extLst>
              <a:ext uri="{FF2B5EF4-FFF2-40B4-BE49-F238E27FC236}">
                <a16:creationId xmlns:a16="http://schemas.microsoft.com/office/drawing/2014/main" id="{6A34F6AC-77DC-BF08-E651-E1D091BCB332}"/>
              </a:ext>
            </a:extLst>
          </p:cNvPr>
          <p:cNvPicPr>
            <a:picLocks noChangeAspect="1"/>
          </p:cNvPicPr>
          <p:nvPr/>
        </p:nvPicPr>
        <p:blipFill>
          <a:blip r:embed="rId2"/>
          <a:stretch>
            <a:fillRect/>
          </a:stretch>
        </p:blipFill>
        <p:spPr>
          <a:xfrm>
            <a:off x="7568575" y="3889043"/>
            <a:ext cx="4308351" cy="2466059"/>
          </a:xfrm>
          <a:prstGeom prst="rect">
            <a:avLst/>
          </a:prstGeom>
        </p:spPr>
      </p:pic>
    </p:spTree>
    <p:extLst>
      <p:ext uri="{BB962C8B-B14F-4D97-AF65-F5344CB8AC3E}">
        <p14:creationId xmlns:p14="http://schemas.microsoft.com/office/powerpoint/2010/main" val="2931299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285D2E-09E4-5675-2067-D7CBFC32163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C620F69-EB57-4F0A-B201-F68CD22CEE29}"/>
              </a:ext>
            </a:extLst>
          </p:cNvPr>
          <p:cNvSpPr txBox="1"/>
          <p:nvPr/>
        </p:nvSpPr>
        <p:spPr>
          <a:xfrm>
            <a:off x="1509701" y="636998"/>
            <a:ext cx="4136517" cy="646331"/>
          </a:xfrm>
          <a:prstGeom prst="rect">
            <a:avLst/>
          </a:prstGeom>
          <a:noFill/>
        </p:spPr>
        <p:txBody>
          <a:bodyPr wrap="none" rtlCol="0">
            <a:spAutoFit/>
          </a:bodyPr>
          <a:lstStyle/>
          <a:p>
            <a:r>
              <a:rPr lang="en-US" sz="3600" b="1" dirty="0"/>
              <a:t>Before the defense</a:t>
            </a:r>
          </a:p>
        </p:txBody>
      </p:sp>
      <p:sp>
        <p:nvSpPr>
          <p:cNvPr id="3" name="TextBox 2">
            <a:extLst>
              <a:ext uri="{FF2B5EF4-FFF2-40B4-BE49-F238E27FC236}">
                <a16:creationId xmlns:a16="http://schemas.microsoft.com/office/drawing/2014/main" id="{7C4C116C-023A-2145-1756-57757E9BD58B}"/>
              </a:ext>
            </a:extLst>
          </p:cNvPr>
          <p:cNvSpPr txBox="1"/>
          <p:nvPr/>
        </p:nvSpPr>
        <p:spPr>
          <a:xfrm>
            <a:off x="541538" y="1635131"/>
            <a:ext cx="10440139" cy="4739759"/>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Meet with your Chair and talk through the logistics (e.g., confirm that the schedule is ok, figure out who will set up the call for the private defense, </a:t>
            </a:r>
            <a:r>
              <a:rPr lang="en-US" sz="2800" dirty="0" err="1"/>
              <a:t>etc</a:t>
            </a:r>
            <a:r>
              <a:rPr lang="en-US" sz="2800" dirty="0"/>
              <a:t>).</a:t>
            </a:r>
          </a:p>
          <a:p>
            <a:pPr marL="285750" indent="-285750">
              <a:spcAft>
                <a:spcPts val="1200"/>
              </a:spcAft>
              <a:buFont typeface="Arial" panose="020B0604020202020204" pitchFamily="34" charset="0"/>
              <a:buChar char="•"/>
            </a:pPr>
            <a:r>
              <a:rPr lang="en-US" sz="2800" dirty="0"/>
              <a:t>Decide how questions will be handled during the public defense (e.g., who will monitor zoom).</a:t>
            </a:r>
          </a:p>
          <a:p>
            <a:pPr marL="285750" indent="-285750">
              <a:spcAft>
                <a:spcPts val="1200"/>
              </a:spcAft>
              <a:buFont typeface="Arial" panose="020B0604020202020204" pitchFamily="34" charset="0"/>
              <a:buChar char="•"/>
            </a:pPr>
            <a:r>
              <a:rPr lang="en-US" sz="2800" dirty="0"/>
              <a:t>Practice in the room where you will be speaking.</a:t>
            </a:r>
          </a:p>
          <a:p>
            <a:pPr marL="285750" indent="-285750">
              <a:spcAft>
                <a:spcPts val="1200"/>
              </a:spcAft>
              <a:buFont typeface="Arial" panose="020B0604020202020204" pitchFamily="34" charset="0"/>
              <a:buChar char="•"/>
            </a:pPr>
            <a:r>
              <a:rPr lang="en-US" sz="2800" dirty="0"/>
              <a:t>AV help: </a:t>
            </a:r>
          </a:p>
          <a:p>
            <a:pPr marL="742950" lvl="1" indent="-285750">
              <a:spcAft>
                <a:spcPts val="1200"/>
              </a:spcAft>
              <a:buFont typeface="Arial" panose="020B0604020202020204" pitchFamily="34" charset="0"/>
              <a:buChar char="•"/>
            </a:pPr>
            <a:r>
              <a:rPr lang="en-US" sz="2800" dirty="0"/>
              <a:t>At WHOI submit a ticket to IS (well in advance).</a:t>
            </a:r>
          </a:p>
          <a:p>
            <a:pPr marL="742950" lvl="1" indent="-285750">
              <a:spcAft>
                <a:spcPts val="1200"/>
              </a:spcAft>
              <a:buFont typeface="Arial" panose="020B0604020202020204" pitchFamily="34" charset="0"/>
              <a:buChar char="•"/>
            </a:pPr>
            <a:r>
              <a:rPr lang="en-US" sz="2800" dirty="0"/>
              <a:t>At MIT contact Tricia and Jeff.</a:t>
            </a:r>
          </a:p>
        </p:txBody>
      </p:sp>
    </p:spTree>
    <p:extLst>
      <p:ext uri="{BB962C8B-B14F-4D97-AF65-F5344CB8AC3E}">
        <p14:creationId xmlns:p14="http://schemas.microsoft.com/office/powerpoint/2010/main" val="20394166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809-86A2-F71F-97C1-1E3567B4ECF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057C7ED-09A6-0D82-376C-3B168EBB8A0B}"/>
              </a:ext>
            </a:extLst>
          </p:cNvPr>
          <p:cNvSpPr txBox="1"/>
          <p:nvPr/>
        </p:nvSpPr>
        <p:spPr>
          <a:xfrm>
            <a:off x="781732" y="565976"/>
            <a:ext cx="9791783" cy="646331"/>
          </a:xfrm>
          <a:prstGeom prst="rect">
            <a:avLst/>
          </a:prstGeom>
          <a:noFill/>
        </p:spPr>
        <p:txBody>
          <a:bodyPr wrap="none" rtlCol="0">
            <a:spAutoFit/>
          </a:bodyPr>
          <a:lstStyle/>
          <a:p>
            <a:r>
              <a:rPr lang="en-US" sz="3600" b="1" dirty="0"/>
              <a:t>Reimbursement for committee member travel</a:t>
            </a:r>
          </a:p>
        </p:txBody>
      </p:sp>
      <p:sp>
        <p:nvSpPr>
          <p:cNvPr id="3" name="TextBox 2">
            <a:extLst>
              <a:ext uri="{FF2B5EF4-FFF2-40B4-BE49-F238E27FC236}">
                <a16:creationId xmlns:a16="http://schemas.microsoft.com/office/drawing/2014/main" id="{FD0B6F7C-18FC-D78B-F4F0-0A1883855932}"/>
              </a:ext>
            </a:extLst>
          </p:cNvPr>
          <p:cNvSpPr txBox="1"/>
          <p:nvPr/>
        </p:nvSpPr>
        <p:spPr>
          <a:xfrm>
            <a:off x="1615737" y="1661764"/>
            <a:ext cx="6169980" cy="523220"/>
          </a:xfrm>
          <a:prstGeom prst="rect">
            <a:avLst/>
          </a:prstGeom>
          <a:noFill/>
        </p:spPr>
        <p:txBody>
          <a:bodyPr wrap="square" rtlCol="0">
            <a:spAutoFit/>
          </a:bodyPr>
          <a:lstStyle/>
          <a:p>
            <a:pPr>
              <a:spcAft>
                <a:spcPts val="1200"/>
              </a:spcAft>
            </a:pPr>
            <a:r>
              <a:rPr lang="en-US" sz="2800" dirty="0"/>
              <a:t>This is a “perk.” The policy is </a:t>
            </a:r>
            <a:r>
              <a:rPr lang="en-US" sz="2800" dirty="0">
                <a:hlinkClick r:id="rId2"/>
              </a:rPr>
              <a:t>here</a:t>
            </a:r>
            <a:r>
              <a:rPr lang="en-US" sz="2800" dirty="0"/>
              <a:t>. </a:t>
            </a:r>
          </a:p>
        </p:txBody>
      </p:sp>
    </p:spTree>
    <p:extLst>
      <p:ext uri="{BB962C8B-B14F-4D97-AF65-F5344CB8AC3E}">
        <p14:creationId xmlns:p14="http://schemas.microsoft.com/office/powerpoint/2010/main" val="2121778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5BC1203-CE3F-2976-AF9C-6AE4B32C5C40}"/>
              </a:ext>
            </a:extLst>
          </p:cNvPr>
          <p:cNvSpPr txBox="1"/>
          <p:nvPr/>
        </p:nvSpPr>
        <p:spPr>
          <a:xfrm>
            <a:off x="781732" y="565976"/>
            <a:ext cx="3791038" cy="646331"/>
          </a:xfrm>
          <a:prstGeom prst="rect">
            <a:avLst/>
          </a:prstGeom>
          <a:noFill/>
        </p:spPr>
        <p:txBody>
          <a:bodyPr wrap="none" rtlCol="0">
            <a:spAutoFit/>
          </a:bodyPr>
          <a:lstStyle/>
          <a:p>
            <a:r>
              <a:rPr lang="en-US" sz="3600" b="1" dirty="0"/>
              <a:t>After the defense</a:t>
            </a:r>
          </a:p>
        </p:txBody>
      </p:sp>
      <p:sp>
        <p:nvSpPr>
          <p:cNvPr id="5" name="TextBox 4">
            <a:extLst>
              <a:ext uri="{FF2B5EF4-FFF2-40B4-BE49-F238E27FC236}">
                <a16:creationId xmlns:a16="http://schemas.microsoft.com/office/drawing/2014/main" id="{AA825EF7-1D0E-6791-45AA-1CE1B97DDBF3}"/>
              </a:ext>
            </a:extLst>
          </p:cNvPr>
          <p:cNvSpPr txBox="1"/>
          <p:nvPr/>
        </p:nvSpPr>
        <p:spPr>
          <a:xfrm>
            <a:off x="541538" y="1635131"/>
            <a:ext cx="10440139" cy="1815882"/>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Committee decides on revisions. Two weeks is standard, but sometimes students are given longer. You should not plan travel/vacation during this period, and ideally should give yourself some buffer time in case more extensive revisions are needed. </a:t>
            </a:r>
          </a:p>
        </p:txBody>
      </p:sp>
      <p:pic>
        <p:nvPicPr>
          <p:cNvPr id="6" name="Picture 5">
            <a:extLst>
              <a:ext uri="{FF2B5EF4-FFF2-40B4-BE49-F238E27FC236}">
                <a16:creationId xmlns:a16="http://schemas.microsoft.com/office/drawing/2014/main" id="{A1BA0924-72B9-84DB-743D-A8C5D6A43DBF}"/>
              </a:ext>
            </a:extLst>
          </p:cNvPr>
          <p:cNvPicPr>
            <a:picLocks noChangeAspect="1"/>
          </p:cNvPicPr>
          <p:nvPr/>
        </p:nvPicPr>
        <p:blipFill>
          <a:blip r:embed="rId2"/>
          <a:stretch>
            <a:fillRect/>
          </a:stretch>
        </p:blipFill>
        <p:spPr>
          <a:xfrm>
            <a:off x="9201232" y="4067635"/>
            <a:ext cx="2143125" cy="2143125"/>
          </a:xfrm>
          <a:prstGeom prst="rect">
            <a:avLst/>
          </a:prstGeom>
        </p:spPr>
      </p:pic>
    </p:spTree>
    <p:extLst>
      <p:ext uri="{BB962C8B-B14F-4D97-AF65-F5344CB8AC3E}">
        <p14:creationId xmlns:p14="http://schemas.microsoft.com/office/powerpoint/2010/main" val="25160066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7B0DE-26B2-EDEC-0D62-E0A16E64916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AB664E6-5002-98AA-1A23-004373DD0564}"/>
              </a:ext>
            </a:extLst>
          </p:cNvPr>
          <p:cNvSpPr txBox="1"/>
          <p:nvPr/>
        </p:nvSpPr>
        <p:spPr>
          <a:xfrm>
            <a:off x="1509701" y="636998"/>
            <a:ext cx="4335226" cy="646331"/>
          </a:xfrm>
          <a:prstGeom prst="rect">
            <a:avLst/>
          </a:prstGeom>
          <a:noFill/>
        </p:spPr>
        <p:txBody>
          <a:bodyPr wrap="none" rtlCol="0">
            <a:spAutoFit/>
          </a:bodyPr>
          <a:lstStyle/>
          <a:p>
            <a:r>
              <a:rPr lang="en-US" sz="3600" b="1" u="sng" dirty="0"/>
              <a:t>Oh yeah…the thesis</a:t>
            </a:r>
          </a:p>
        </p:txBody>
      </p:sp>
      <p:sp>
        <p:nvSpPr>
          <p:cNvPr id="3" name="TextBox 2">
            <a:extLst>
              <a:ext uri="{FF2B5EF4-FFF2-40B4-BE49-F238E27FC236}">
                <a16:creationId xmlns:a16="http://schemas.microsoft.com/office/drawing/2014/main" id="{66EFC15B-8B1F-3528-25E8-6BE9BDAF5D7B}"/>
              </a:ext>
            </a:extLst>
          </p:cNvPr>
          <p:cNvSpPr txBox="1"/>
          <p:nvPr/>
        </p:nvSpPr>
        <p:spPr>
          <a:xfrm>
            <a:off x="979964" y="1537477"/>
            <a:ext cx="9729926" cy="3293209"/>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Formatting guidelines are here: </a:t>
            </a:r>
          </a:p>
          <a:p>
            <a:pPr>
              <a:spcAft>
                <a:spcPts val="1200"/>
              </a:spcAft>
            </a:pPr>
            <a:r>
              <a:rPr lang="en-US" sz="2800" dirty="0">
                <a:hlinkClick r:id="rId2"/>
              </a:rPr>
              <a:t>MIT Thesis Specifications</a:t>
            </a:r>
            <a:endParaRPr lang="en-US" sz="2800" dirty="0"/>
          </a:p>
          <a:p>
            <a:pPr>
              <a:spcAft>
                <a:spcPts val="1200"/>
              </a:spcAft>
            </a:pPr>
            <a:r>
              <a:rPr lang="en-US" sz="2800" dirty="0">
                <a:hlinkClick r:id="rId3"/>
              </a:rPr>
              <a:t>Joint Program Thesis Specifications</a:t>
            </a:r>
            <a:endParaRPr lang="en-US" sz="2800" dirty="0"/>
          </a:p>
          <a:p>
            <a:pPr>
              <a:spcAft>
                <a:spcPts val="1200"/>
              </a:spcAft>
            </a:pPr>
            <a:endParaRPr lang="en-US" sz="2800" dirty="0"/>
          </a:p>
          <a:p>
            <a:pPr>
              <a:spcAft>
                <a:spcPts val="1200"/>
              </a:spcAft>
            </a:pPr>
            <a:r>
              <a:rPr lang="en-US" sz="2800" dirty="0"/>
              <a:t>Pay particular attention to pagination instructions and formatting of the title page. If you have questions, ask.</a:t>
            </a:r>
          </a:p>
        </p:txBody>
      </p:sp>
    </p:spTree>
    <p:extLst>
      <p:ext uri="{BB962C8B-B14F-4D97-AF65-F5344CB8AC3E}">
        <p14:creationId xmlns:p14="http://schemas.microsoft.com/office/powerpoint/2010/main" val="2798496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BAF9FAA-24E1-B04F-DD76-BA055D82FD52}"/>
              </a:ext>
            </a:extLst>
          </p:cNvPr>
          <p:cNvSpPr txBox="1"/>
          <p:nvPr/>
        </p:nvSpPr>
        <p:spPr>
          <a:xfrm>
            <a:off x="1509701" y="636998"/>
            <a:ext cx="2430345" cy="646331"/>
          </a:xfrm>
          <a:prstGeom prst="rect">
            <a:avLst/>
          </a:prstGeom>
          <a:noFill/>
        </p:spPr>
        <p:txBody>
          <a:bodyPr wrap="none" rtlCol="0">
            <a:spAutoFit/>
          </a:bodyPr>
          <a:lstStyle/>
          <a:p>
            <a:r>
              <a:rPr lang="en-US" sz="3600" b="1" dirty="0"/>
              <a:t>Signatures</a:t>
            </a:r>
          </a:p>
        </p:txBody>
      </p:sp>
      <p:sp>
        <p:nvSpPr>
          <p:cNvPr id="3" name="TextBox 2">
            <a:extLst>
              <a:ext uri="{FF2B5EF4-FFF2-40B4-BE49-F238E27FC236}">
                <a16:creationId xmlns:a16="http://schemas.microsoft.com/office/drawing/2014/main" id="{C3CB0E7A-167B-4620-8FD2-259AECD2B74B}"/>
              </a:ext>
            </a:extLst>
          </p:cNvPr>
          <p:cNvSpPr txBox="1"/>
          <p:nvPr/>
        </p:nvSpPr>
        <p:spPr>
          <a:xfrm>
            <a:off x="541538" y="1635131"/>
            <a:ext cx="10440139" cy="3847207"/>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Your title page needs to be signed by your advisor and JC Chair  (and anyone else required by your home department). Signatures are via DocuSign Directions are </a:t>
            </a:r>
            <a:r>
              <a:rPr lang="en-US" sz="2800" dirty="0">
                <a:hlinkClick r:id="rId2"/>
              </a:rPr>
              <a:t>here</a:t>
            </a:r>
            <a:r>
              <a:rPr lang="en-US" sz="2800" dirty="0"/>
              <a:t>.</a:t>
            </a:r>
          </a:p>
          <a:p>
            <a:pPr marL="285750" indent="-285750">
              <a:spcAft>
                <a:spcPts val="1200"/>
              </a:spcAft>
              <a:buFont typeface="Arial" panose="020B0604020202020204" pitchFamily="34" charset="0"/>
              <a:buChar char="•"/>
            </a:pPr>
            <a:r>
              <a:rPr lang="en-US" sz="2800" dirty="0"/>
              <a:t>MIT departments vary in their requirements (e.g., some require INK)…check with your home department for the most recent requirements</a:t>
            </a:r>
          </a:p>
          <a:p>
            <a:pPr marL="285750" indent="-285750">
              <a:spcAft>
                <a:spcPts val="1200"/>
              </a:spcAft>
              <a:buFont typeface="Arial" panose="020B0604020202020204" pitchFamily="34" charset="0"/>
              <a:buChar char="•"/>
            </a:pPr>
            <a:r>
              <a:rPr lang="en-US" sz="2800" dirty="0"/>
              <a:t>JP required an unsigned version of your full thesis and a signed (DocuSign) version of your title page.</a:t>
            </a:r>
          </a:p>
        </p:txBody>
      </p:sp>
    </p:spTree>
    <p:extLst>
      <p:ext uri="{BB962C8B-B14F-4D97-AF65-F5344CB8AC3E}">
        <p14:creationId xmlns:p14="http://schemas.microsoft.com/office/powerpoint/2010/main" val="3580308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5C6EA3-8E90-9A4B-69B8-F4BBFAABA3E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A7C95D5-3051-9970-A937-5D87C2C4A407}"/>
              </a:ext>
            </a:extLst>
          </p:cNvPr>
          <p:cNvSpPr txBox="1"/>
          <p:nvPr/>
        </p:nvSpPr>
        <p:spPr>
          <a:xfrm>
            <a:off x="1061378" y="335246"/>
            <a:ext cx="9920299" cy="1200329"/>
          </a:xfrm>
          <a:prstGeom prst="rect">
            <a:avLst/>
          </a:prstGeom>
          <a:noFill/>
        </p:spPr>
        <p:txBody>
          <a:bodyPr wrap="square" rtlCol="0">
            <a:spAutoFit/>
          </a:bodyPr>
          <a:lstStyle/>
          <a:p>
            <a:r>
              <a:rPr lang="en-US" sz="3600" b="1" dirty="0"/>
              <a:t>Our Current Understanding of MIT Department Policy on Thesis Signatures (Nov 2023)</a:t>
            </a:r>
          </a:p>
        </p:txBody>
      </p:sp>
      <p:sp>
        <p:nvSpPr>
          <p:cNvPr id="3" name="TextBox 2">
            <a:extLst>
              <a:ext uri="{FF2B5EF4-FFF2-40B4-BE49-F238E27FC236}">
                <a16:creationId xmlns:a16="http://schemas.microsoft.com/office/drawing/2014/main" id="{8377FCAC-E98A-3F66-9EA1-E9D90CFD151E}"/>
              </a:ext>
            </a:extLst>
          </p:cNvPr>
          <p:cNvSpPr txBox="1"/>
          <p:nvPr/>
        </p:nvSpPr>
        <p:spPr>
          <a:xfrm>
            <a:off x="541538" y="1635131"/>
            <a:ext cx="10440139" cy="4158190"/>
          </a:xfrm>
          <a:prstGeom prst="rect">
            <a:avLst/>
          </a:prstGeom>
          <a:noFill/>
        </p:spPr>
        <p:txBody>
          <a:bodyPr wrap="square" rtlCol="0">
            <a:spAutoFit/>
          </a:bodyPr>
          <a:lstStyle/>
          <a:p>
            <a:pPr marL="342900" marR="0" lvl="0" indent="-342900">
              <a:lnSpc>
                <a:spcPts val="1800"/>
              </a:lnSpc>
              <a:spcBef>
                <a:spcPts val="0"/>
              </a:spcBef>
              <a:spcAft>
                <a:spcPts val="0"/>
              </a:spcAft>
              <a:buSzPts val="1000"/>
              <a:buFont typeface="Symbol" panose="05050102010706020507" pitchFamily="18" charset="2"/>
              <a:buChar char=""/>
              <a:tabLst>
                <a:tab pos="457200" algn="l"/>
              </a:tabLst>
            </a:pPr>
            <a:r>
              <a:rPr lang="en-US" sz="1800" u="sng" dirty="0">
                <a:effectLst/>
                <a:latin typeface="Calibri" panose="020F0502020204030204" pitchFamily="34" charset="0"/>
                <a:ea typeface="Times New Roman" panose="02020603050405020304" pitchFamily="18" charset="0"/>
              </a:rPr>
              <a:t>EAPS</a:t>
            </a:r>
            <a:r>
              <a:rPr lang="en-US" sz="1800" dirty="0">
                <a:effectLst/>
                <a:latin typeface="Calibri" panose="020F0502020204030204" pitchFamily="34" charset="0"/>
                <a:ea typeface="Times New Roman" panose="02020603050405020304" pitchFamily="18" charset="0"/>
              </a:rPr>
              <a:t> – (Grad </a:t>
            </a:r>
            <a:r>
              <a:rPr lang="en-US" dirty="0">
                <a:latin typeface="Calibri" panose="020F0502020204030204" pitchFamily="34" charset="0"/>
                <a:ea typeface="Times New Roman" panose="02020603050405020304" pitchFamily="18" charset="0"/>
              </a:rPr>
              <a:t>Admin Ann Greaney-Williams) </a:t>
            </a:r>
            <a:r>
              <a:rPr lang="en-US" sz="1800" dirty="0">
                <a:effectLst/>
                <a:latin typeface="Calibri" panose="020F0502020204030204" pitchFamily="34" charset="0"/>
                <a:ea typeface="Times New Roman" panose="02020603050405020304" pitchFamily="18" charset="0"/>
              </a:rPr>
              <a:t>“All "signatures" will be handled digitally by the Education Office. You are not responsible for acquiring signatures from your advisor or the Department Head.” (</a:t>
            </a:r>
            <a:r>
              <a:rPr lang="en-US" sz="1800" u="sng" dirty="0">
                <a:solidFill>
                  <a:srgbClr val="0000FF"/>
                </a:solidFill>
                <a:effectLst/>
                <a:latin typeface="Calibri" panose="020F0502020204030204" pitchFamily="34" charset="0"/>
                <a:ea typeface="Times New Roman" panose="02020603050405020304" pitchFamily="18" charset="0"/>
                <a:hlinkClick r:id="rId2"/>
              </a:rPr>
              <a:t>https://eapsweb.mit.edu/academic-resources/thesis-submission</a:t>
            </a:r>
            <a:r>
              <a:rPr lang="en-US" sz="1800" dirty="0">
                <a:effectLst/>
                <a:latin typeface="Calibri" panose="020F0502020204030204" pitchFamily="34" charset="0"/>
                <a:ea typeface="Times New Roman" panose="02020603050405020304" pitchFamily="18" charset="0"/>
              </a:rPr>
              <a:t>)</a:t>
            </a:r>
          </a:p>
          <a:p>
            <a:pPr marL="342900" marR="0" lvl="0" indent="-342900">
              <a:lnSpc>
                <a:spcPts val="1800"/>
              </a:lnSpc>
              <a:spcBef>
                <a:spcPts val="0"/>
              </a:spcBef>
              <a:spcAft>
                <a:spcPts val="0"/>
              </a:spcAft>
              <a:buSzPts val="1000"/>
              <a:buFont typeface="Symbol" panose="05050102010706020507" pitchFamily="18" charset="2"/>
              <a:buChar char=""/>
              <a:tabLst>
                <a:tab pos="457200" algn="l"/>
              </a:tabLst>
            </a:pPr>
            <a:r>
              <a:rPr lang="en-US" sz="1800" u="sng" dirty="0" err="1">
                <a:effectLst/>
                <a:latin typeface="Calibri" panose="020F0502020204030204" pitchFamily="34" charset="0"/>
                <a:ea typeface="Times New Roman" panose="02020603050405020304" pitchFamily="18" charset="0"/>
              </a:rPr>
              <a:t>MechE</a:t>
            </a:r>
            <a:r>
              <a:rPr lang="en-US" sz="1800" dirty="0">
                <a:effectLst/>
                <a:latin typeface="Calibri" panose="020F0502020204030204" pitchFamily="34" charset="0"/>
                <a:ea typeface="Times New Roman" panose="02020603050405020304" pitchFamily="18" charset="0"/>
              </a:rPr>
              <a:t> – Utilizes email from advisor to the Graduate Administrator (Saana </a:t>
            </a:r>
            <a:r>
              <a:rPr lang="en-US" sz="1800" dirty="0" err="1">
                <a:effectLst/>
                <a:latin typeface="Calibri" panose="020F0502020204030204" pitchFamily="34" charset="0"/>
                <a:ea typeface="Times New Roman" panose="02020603050405020304" pitchFamily="18" charset="0"/>
              </a:rPr>
              <a:t>McDanie</a:t>
            </a:r>
            <a:r>
              <a:rPr lang="en-US" sz="1800" dirty="0">
                <a:effectLst/>
                <a:latin typeface="Calibri" panose="020F0502020204030204" pitchFamily="34" charset="0"/>
                <a:ea typeface="Times New Roman" panose="02020603050405020304" pitchFamily="18" charset="0"/>
              </a:rPr>
              <a:t>)l (</a:t>
            </a:r>
            <a:r>
              <a:rPr lang="en-US" sz="1800" u="sng" dirty="0">
                <a:solidFill>
                  <a:srgbClr val="0000FF"/>
                </a:solidFill>
                <a:effectLst/>
                <a:latin typeface="Calibri" panose="020F0502020204030204" pitchFamily="34" charset="0"/>
                <a:ea typeface="Times New Roman" panose="02020603050405020304" pitchFamily="18" charset="0"/>
                <a:hlinkClick r:id="rId3"/>
              </a:rPr>
              <a:t>https://mechegrad.mit.edu/thesis-submission-2/</a:t>
            </a:r>
            <a:r>
              <a:rPr lang="en-US" sz="1800" dirty="0">
                <a:effectLst/>
                <a:latin typeface="Calibri" panose="020F0502020204030204" pitchFamily="34" charset="0"/>
                <a:ea typeface="Times New Roman" panose="02020603050405020304" pitchFamily="18" charset="0"/>
              </a:rPr>
              <a:t> under Step Three)</a:t>
            </a:r>
            <a:endParaRPr lang="en-US" sz="1800" dirty="0">
              <a:effectLst/>
              <a:latin typeface="Calibri" panose="020F0502020204030204" pitchFamily="34" charset="0"/>
              <a:ea typeface="Aptos" panose="020B0004020202020204" pitchFamily="34" charset="0"/>
            </a:endParaRPr>
          </a:p>
          <a:p>
            <a:pPr marL="342900" marR="0" lvl="0" indent="-342900">
              <a:lnSpc>
                <a:spcPts val="1800"/>
              </a:lnSpc>
              <a:spcBef>
                <a:spcPts val="0"/>
              </a:spcBef>
              <a:spcAft>
                <a:spcPts val="0"/>
              </a:spcAft>
              <a:buSzPts val="1000"/>
              <a:buFont typeface="Symbol" panose="05050102010706020507" pitchFamily="18" charset="2"/>
              <a:buChar char=""/>
              <a:tabLst>
                <a:tab pos="457200" algn="l"/>
              </a:tabLst>
            </a:pPr>
            <a:r>
              <a:rPr lang="en-US" sz="1800" u="sng" dirty="0">
                <a:effectLst/>
                <a:latin typeface="Calibri" panose="020F0502020204030204" pitchFamily="34" charset="0"/>
                <a:ea typeface="Times New Roman" panose="02020603050405020304" pitchFamily="18" charset="0"/>
              </a:rPr>
              <a:t>CEE</a:t>
            </a:r>
            <a:r>
              <a:rPr lang="en-US" sz="1800" dirty="0">
                <a:effectLst/>
                <a:latin typeface="Calibri" panose="020F0502020204030204" pitchFamily="34" charset="0"/>
                <a:ea typeface="Times New Roman" panose="02020603050405020304" pitchFamily="18" charset="0"/>
              </a:rPr>
              <a:t> – (Grad Admin Sarah Smith) students turn in two copies of their thesis, one with a signed title page, and one without.</a:t>
            </a:r>
            <a:endParaRPr lang="en-US" sz="1800" dirty="0">
              <a:effectLst/>
              <a:latin typeface="Calibri" panose="020F0502020204030204" pitchFamily="34" charset="0"/>
              <a:ea typeface="Aptos" panose="020B0004020202020204" pitchFamily="34" charset="0"/>
            </a:endParaRPr>
          </a:p>
          <a:p>
            <a:pPr marL="342900" marR="0" lvl="0" indent="-342900">
              <a:lnSpc>
                <a:spcPts val="1800"/>
              </a:lnSpc>
              <a:spcBef>
                <a:spcPts val="0"/>
              </a:spcBef>
              <a:spcAft>
                <a:spcPts val="0"/>
              </a:spcAft>
              <a:buSzPts val="1000"/>
              <a:buFont typeface="Symbol" panose="05050102010706020507" pitchFamily="18" charset="2"/>
              <a:buChar char=""/>
              <a:tabLst>
                <a:tab pos="457200" algn="l"/>
              </a:tabLst>
            </a:pPr>
            <a:r>
              <a:rPr lang="en-US" sz="1800" u="sng" dirty="0">
                <a:effectLst/>
                <a:latin typeface="Calibri" panose="020F0502020204030204" pitchFamily="34" charset="0"/>
                <a:ea typeface="Times New Roman" panose="02020603050405020304" pitchFamily="18" charset="0"/>
              </a:rPr>
              <a:t>EECS</a:t>
            </a:r>
            <a:r>
              <a:rPr lang="en-US" sz="1800" dirty="0">
                <a:effectLst/>
                <a:latin typeface="Calibri" panose="020F0502020204030204" pitchFamily="34" charset="0"/>
                <a:ea typeface="Times New Roman" panose="02020603050405020304" pitchFamily="18" charset="0"/>
              </a:rPr>
              <a:t> – Utilizes email from advisor to the Graduate Administrator (Meredith Bittrich) (</a:t>
            </a:r>
            <a:r>
              <a:rPr lang="en-US" sz="1800" u="sng" dirty="0">
                <a:solidFill>
                  <a:srgbClr val="0000FF"/>
                </a:solidFill>
                <a:effectLst/>
                <a:latin typeface="Calibri" panose="020F0502020204030204" pitchFamily="34" charset="0"/>
                <a:ea typeface="Times New Roman" panose="02020603050405020304" pitchFamily="18" charset="0"/>
                <a:hlinkClick r:id="rId4"/>
              </a:rPr>
              <a:t>https://www.eecs.mit.edu/wp-content/uploads/2023/09/2023-thesis-submissions.pdf</a:t>
            </a:r>
            <a:r>
              <a:rPr lang="en-US" sz="1800" dirty="0">
                <a:effectLst/>
                <a:latin typeface="Calibri" panose="020F0502020204030204" pitchFamily="34" charset="0"/>
                <a:ea typeface="Times New Roman" panose="02020603050405020304" pitchFamily="18" charset="0"/>
              </a:rPr>
              <a:t>) </a:t>
            </a:r>
            <a:endParaRPr lang="en-US" sz="1800" dirty="0">
              <a:effectLst/>
              <a:latin typeface="Calibri" panose="020F0502020204030204" pitchFamily="34" charset="0"/>
              <a:ea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1800" u="sng" dirty="0" err="1">
                <a:effectLst/>
                <a:latin typeface="Calibri" panose="020F0502020204030204" pitchFamily="34" charset="0"/>
                <a:ea typeface="Times New Roman" panose="02020603050405020304" pitchFamily="18" charset="0"/>
              </a:rPr>
              <a:t>AeroAstro</a:t>
            </a:r>
            <a:r>
              <a:rPr lang="en-US" sz="1800" dirty="0">
                <a:effectLst/>
                <a:latin typeface="Calibri" panose="020F0502020204030204" pitchFamily="34" charset="0"/>
                <a:ea typeface="Times New Roman" panose="02020603050405020304" pitchFamily="18" charset="0"/>
              </a:rPr>
              <a:t> – (Grad Admins Rachael Draper and Erinn Barroso) email the Thesis Committee members and Dept Chair, who respond via email with their confirmation.  No signatures, but they’re looking to overhaul this process (possibly with a form that the student routes through DocuSign).</a:t>
            </a:r>
            <a:endParaRPr lang="en-US" sz="1800" dirty="0">
              <a:effectLst/>
              <a:latin typeface="Calibri" panose="020F0502020204030204" pitchFamily="34" charset="0"/>
              <a:ea typeface="Aptos" panose="020B0004020202020204" pitchFamily="34" charset="0"/>
            </a:endParaRPr>
          </a:p>
          <a:p>
            <a:pPr marL="342900" marR="0" lvl="0" indent="-342900">
              <a:lnSpc>
                <a:spcPts val="1800"/>
              </a:lnSpc>
              <a:spcBef>
                <a:spcPts val="0"/>
              </a:spcBef>
              <a:spcAft>
                <a:spcPts val="0"/>
              </a:spcAft>
              <a:buSzPts val="1000"/>
              <a:buFont typeface="Symbol" panose="05050102010706020507" pitchFamily="18" charset="2"/>
              <a:buChar char=""/>
              <a:tabLst>
                <a:tab pos="457200" algn="l"/>
              </a:tabLst>
            </a:pPr>
            <a:r>
              <a:rPr lang="en-US" sz="1800" u="sng" dirty="0">
                <a:effectLst/>
                <a:latin typeface="Calibri" panose="020F0502020204030204" pitchFamily="34" charset="0"/>
                <a:ea typeface="Times New Roman" panose="02020603050405020304" pitchFamily="18" charset="0"/>
              </a:rPr>
              <a:t>Biology</a:t>
            </a:r>
            <a:r>
              <a:rPr lang="en-US" sz="1800" dirty="0">
                <a:effectLst/>
                <a:latin typeface="Calibri" panose="020F0502020204030204" pitchFamily="34" charset="0"/>
                <a:ea typeface="Times New Roman" panose="02020603050405020304" pitchFamily="18" charset="0"/>
              </a:rPr>
              <a:t> – (Grad Admin Janice Chang) </a:t>
            </a:r>
            <a:r>
              <a:rPr lang="en-US" sz="1800" dirty="0">
                <a:solidFill>
                  <a:srgbClr val="000000"/>
                </a:solidFill>
                <a:effectLst/>
                <a:latin typeface="Calibri" panose="020F0502020204030204" pitchFamily="34" charset="0"/>
                <a:ea typeface="Times New Roman" panose="02020603050405020304" pitchFamily="18" charset="0"/>
              </a:rPr>
              <a:t>separate from the thesis that they submit, students submit a title page with signatures.</a:t>
            </a:r>
          </a:p>
          <a:p>
            <a:pPr marL="342900" marR="0" lvl="0" indent="-342900">
              <a:lnSpc>
                <a:spcPts val="1800"/>
              </a:lnSpc>
              <a:spcBef>
                <a:spcPts val="0"/>
              </a:spcBef>
              <a:spcAft>
                <a:spcPts val="0"/>
              </a:spcAft>
              <a:buSzPts val="1000"/>
              <a:buFont typeface="Symbol" panose="05050102010706020507" pitchFamily="18" charset="2"/>
              <a:buChar char=""/>
              <a:tabLst>
                <a:tab pos="457200" algn="l"/>
              </a:tabLst>
            </a:pPr>
            <a:endParaRPr lang="en-US" dirty="0">
              <a:solidFill>
                <a:srgbClr val="000000"/>
              </a:solidFill>
              <a:latin typeface="Calibri" panose="020F0502020204030204" pitchFamily="34" charset="0"/>
              <a:ea typeface="Aptos" panose="020B0004020202020204" pitchFamily="34" charset="0"/>
            </a:endParaRPr>
          </a:p>
          <a:p>
            <a:pPr marR="0" lvl="0">
              <a:lnSpc>
                <a:spcPts val="1800"/>
              </a:lnSpc>
              <a:spcBef>
                <a:spcPts val="0"/>
              </a:spcBef>
              <a:spcAft>
                <a:spcPts val="0"/>
              </a:spcAft>
              <a:buSzPts val="1000"/>
              <a:tabLst>
                <a:tab pos="457200" algn="l"/>
              </a:tabLst>
            </a:pPr>
            <a:r>
              <a:rPr lang="en-US" sz="1800" b="1" dirty="0">
                <a:solidFill>
                  <a:srgbClr val="000000"/>
                </a:solidFill>
                <a:effectLst/>
                <a:latin typeface="Calibri" panose="020F0502020204030204" pitchFamily="34" charset="0"/>
                <a:ea typeface="Aptos" panose="020B0004020202020204" pitchFamily="34" charset="0"/>
              </a:rPr>
              <a:t>In all cases the Joint Program requires that the </a:t>
            </a:r>
            <a:r>
              <a:rPr lang="en-US" sz="1800" b="1" u="sng" dirty="0">
                <a:solidFill>
                  <a:srgbClr val="000000"/>
                </a:solidFill>
                <a:effectLst/>
                <a:latin typeface="Calibri" panose="020F0502020204030204" pitchFamily="34" charset="0"/>
                <a:ea typeface="Aptos" panose="020B0004020202020204" pitchFamily="34" charset="0"/>
              </a:rPr>
              <a:t>student</a:t>
            </a:r>
            <a:r>
              <a:rPr lang="en-US" sz="1800" b="1" dirty="0">
                <a:solidFill>
                  <a:srgbClr val="000000"/>
                </a:solidFill>
                <a:effectLst/>
                <a:latin typeface="Calibri" panose="020F0502020204030204" pitchFamily="34" charset="0"/>
                <a:ea typeface="Aptos" panose="020B0004020202020204" pitchFamily="34" charset="0"/>
              </a:rPr>
              <a:t> collect signatures of their advisor and JC Chair via DocuSign. Any requirements above would be in addition to JP requirements. </a:t>
            </a:r>
            <a:endParaRPr lang="en-US" sz="1800" b="1" dirty="0">
              <a:effectLst/>
              <a:latin typeface="Calibri" panose="020F0502020204030204" pitchFamily="34" charset="0"/>
              <a:ea typeface="Aptos" panose="020B0004020202020204" pitchFamily="34" charset="0"/>
            </a:endParaRPr>
          </a:p>
        </p:txBody>
      </p:sp>
    </p:spTree>
    <p:extLst>
      <p:ext uri="{BB962C8B-B14F-4D97-AF65-F5344CB8AC3E}">
        <p14:creationId xmlns:p14="http://schemas.microsoft.com/office/powerpoint/2010/main" val="16009126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95B9BA8-1D69-4796-85F5-B6D0BD5235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8B7E6BD1-6223-88F7-CF1D-6BCE71F87686}"/>
              </a:ext>
            </a:extLst>
          </p:cNvPr>
          <p:cNvSpPr txBox="1"/>
          <p:nvPr/>
        </p:nvSpPr>
        <p:spPr>
          <a:xfrm>
            <a:off x="852487" y="777441"/>
            <a:ext cx="4391025" cy="1323439"/>
          </a:xfrm>
          <a:prstGeom prst="rect">
            <a:avLst/>
          </a:prstGeom>
        </p:spPr>
        <p:txBody>
          <a:bodyPr vert="horz" lIns="91440" tIns="45720" rIns="91440" bIns="45720" rtlCol="0" anchor="t">
            <a:normAutofit/>
          </a:bodyPr>
          <a:lstStyle/>
          <a:p>
            <a:pPr>
              <a:lnSpc>
                <a:spcPct val="90000"/>
              </a:lnSpc>
              <a:spcBef>
                <a:spcPct val="0"/>
              </a:spcBef>
              <a:spcAft>
                <a:spcPts val="600"/>
              </a:spcAft>
            </a:pPr>
            <a:r>
              <a:rPr lang="en-US" sz="4000" b="1" kern="1200" dirty="0">
                <a:solidFill>
                  <a:schemeClr val="bg1"/>
                </a:solidFill>
                <a:latin typeface="+mj-lt"/>
                <a:ea typeface="+mj-ea"/>
                <a:cs typeface="+mj-cs"/>
              </a:rPr>
              <a:t>Weird Charges</a:t>
            </a:r>
          </a:p>
        </p:txBody>
      </p:sp>
      <p:sp>
        <p:nvSpPr>
          <p:cNvPr id="3" name="TextBox 2">
            <a:extLst>
              <a:ext uri="{FF2B5EF4-FFF2-40B4-BE49-F238E27FC236}">
                <a16:creationId xmlns:a16="http://schemas.microsoft.com/office/drawing/2014/main" id="{3C80DD8D-7BF5-A7F7-EE2D-9F1130B2DBD4}"/>
              </a:ext>
            </a:extLst>
          </p:cNvPr>
          <p:cNvSpPr txBox="1"/>
          <p:nvPr/>
        </p:nvSpPr>
        <p:spPr>
          <a:xfrm>
            <a:off x="706225" y="1651171"/>
            <a:ext cx="5389774" cy="2454300"/>
          </a:xfrm>
          <a:prstGeom prst="rect">
            <a:avLst/>
          </a:prstGeom>
        </p:spPr>
        <p:txBody>
          <a:bodyPr vert="horz" lIns="91440" tIns="45720" rIns="91440" bIns="45720" rtlCol="0">
            <a:noAutofit/>
          </a:bodyPr>
          <a:lstStyle/>
          <a:p>
            <a:pPr marL="285750" indent="-228600">
              <a:lnSpc>
                <a:spcPct val="90000"/>
              </a:lnSpc>
              <a:spcAft>
                <a:spcPts val="1200"/>
              </a:spcAft>
              <a:buFont typeface="Arial" panose="020B0604020202020204" pitchFamily="34" charset="0"/>
              <a:buChar char="•"/>
            </a:pPr>
            <a:r>
              <a:rPr lang="en-US" sz="2800" dirty="0">
                <a:solidFill>
                  <a:schemeClr val="bg1">
                    <a:alpha val="80000"/>
                  </a:schemeClr>
                </a:solidFill>
              </a:rPr>
              <a:t>Sometimes student on the degree list see a charge for the upcoming semester. This is a </a:t>
            </a:r>
            <a:r>
              <a:rPr lang="en-US" sz="2800">
                <a:solidFill>
                  <a:schemeClr val="bg1">
                    <a:alpha val="80000"/>
                  </a:schemeClr>
                </a:solidFill>
              </a:rPr>
              <a:t>little mysterious, </a:t>
            </a:r>
            <a:r>
              <a:rPr lang="en-US" sz="2800" dirty="0">
                <a:solidFill>
                  <a:schemeClr val="bg1">
                    <a:alpha val="80000"/>
                  </a:schemeClr>
                </a:solidFill>
              </a:rPr>
              <a:t>but it happens.</a:t>
            </a:r>
          </a:p>
          <a:p>
            <a:pPr marL="285750" indent="-228600">
              <a:lnSpc>
                <a:spcPct val="90000"/>
              </a:lnSpc>
              <a:spcAft>
                <a:spcPts val="1200"/>
              </a:spcAft>
              <a:buFont typeface="Arial" panose="020B0604020202020204" pitchFamily="34" charset="0"/>
              <a:buChar char="•"/>
            </a:pPr>
            <a:r>
              <a:rPr lang="en-US" sz="2800" dirty="0">
                <a:solidFill>
                  <a:schemeClr val="bg1">
                    <a:alpha val="80000"/>
                  </a:schemeClr>
                </a:solidFill>
              </a:rPr>
              <a:t>If you know you will be graduating and still see a bill for the upcoming semester, don’t worry. Just let us know, so we can ask the Registrar’s office to update your record.</a:t>
            </a:r>
          </a:p>
        </p:txBody>
      </p:sp>
      <p:pic>
        <p:nvPicPr>
          <p:cNvPr id="4" name="Picture 3">
            <a:extLst>
              <a:ext uri="{FF2B5EF4-FFF2-40B4-BE49-F238E27FC236}">
                <a16:creationId xmlns:a16="http://schemas.microsoft.com/office/drawing/2014/main" id="{CF25F0E7-B716-4CD2-9C45-24A1D119003D}"/>
              </a:ext>
            </a:extLst>
          </p:cNvPr>
          <p:cNvPicPr>
            <a:picLocks noChangeAspect="1"/>
          </p:cNvPicPr>
          <p:nvPr/>
        </p:nvPicPr>
        <p:blipFill>
          <a:blip r:embed="rId2"/>
          <a:stretch>
            <a:fillRect/>
          </a:stretch>
        </p:blipFill>
        <p:spPr>
          <a:xfrm>
            <a:off x="6095999" y="1439161"/>
            <a:ext cx="5260976" cy="3940653"/>
          </a:xfrm>
          <a:prstGeom prst="rect">
            <a:avLst/>
          </a:prstGeom>
        </p:spPr>
      </p:pic>
    </p:spTree>
    <p:extLst>
      <p:ext uri="{BB962C8B-B14F-4D97-AF65-F5344CB8AC3E}">
        <p14:creationId xmlns:p14="http://schemas.microsoft.com/office/powerpoint/2010/main" val="290856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27DAD5F-8FF5-579F-0A5C-714B46D8F5C9}"/>
              </a:ext>
            </a:extLst>
          </p:cNvPr>
          <p:cNvSpPr txBox="1"/>
          <p:nvPr/>
        </p:nvSpPr>
        <p:spPr>
          <a:xfrm>
            <a:off x="1499426" y="306307"/>
            <a:ext cx="4240905" cy="646331"/>
          </a:xfrm>
          <a:prstGeom prst="rect">
            <a:avLst/>
          </a:prstGeom>
          <a:noFill/>
        </p:spPr>
        <p:txBody>
          <a:bodyPr wrap="none" rtlCol="0">
            <a:spAutoFit/>
          </a:bodyPr>
          <a:lstStyle/>
          <a:p>
            <a:r>
              <a:rPr lang="en-US" sz="3600" b="1" dirty="0"/>
              <a:t>Overarching Advice</a:t>
            </a:r>
          </a:p>
        </p:txBody>
      </p:sp>
      <p:sp>
        <p:nvSpPr>
          <p:cNvPr id="3" name="TextBox 2">
            <a:extLst>
              <a:ext uri="{FF2B5EF4-FFF2-40B4-BE49-F238E27FC236}">
                <a16:creationId xmlns:a16="http://schemas.microsoft.com/office/drawing/2014/main" id="{303D39DF-B77B-8717-FE14-0BA9AC65FD56}"/>
              </a:ext>
            </a:extLst>
          </p:cNvPr>
          <p:cNvSpPr txBox="1"/>
          <p:nvPr/>
        </p:nvSpPr>
        <p:spPr>
          <a:xfrm>
            <a:off x="496168" y="1136064"/>
            <a:ext cx="10299079" cy="2400657"/>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Follow the directions in your handbook and from your home department (particularly important for AOSE students.</a:t>
            </a:r>
          </a:p>
          <a:p>
            <a:pPr marL="285750" indent="-285750">
              <a:spcAft>
                <a:spcPts val="1200"/>
              </a:spcAft>
              <a:buFont typeface="Arial" panose="020B0604020202020204" pitchFamily="34" charset="0"/>
              <a:buChar char="•"/>
            </a:pPr>
            <a:r>
              <a:rPr lang="en-US" sz="2800" dirty="0"/>
              <a:t>When reaching out to your home MIT department with questions, cc someone in JP administration (e.g., Tricia N. or Ann).</a:t>
            </a:r>
          </a:p>
        </p:txBody>
      </p:sp>
      <p:pic>
        <p:nvPicPr>
          <p:cNvPr id="4" name="Picture 3">
            <a:extLst>
              <a:ext uri="{FF2B5EF4-FFF2-40B4-BE49-F238E27FC236}">
                <a16:creationId xmlns:a16="http://schemas.microsoft.com/office/drawing/2014/main" id="{6C71BE1F-1DB0-6ECA-9757-42CB1B56B33B}"/>
              </a:ext>
            </a:extLst>
          </p:cNvPr>
          <p:cNvPicPr>
            <a:picLocks noChangeAspect="1"/>
          </p:cNvPicPr>
          <p:nvPr/>
        </p:nvPicPr>
        <p:blipFill>
          <a:blip r:embed="rId2"/>
          <a:stretch>
            <a:fillRect/>
          </a:stretch>
        </p:blipFill>
        <p:spPr>
          <a:xfrm>
            <a:off x="6821802" y="3760342"/>
            <a:ext cx="5274948" cy="3014256"/>
          </a:xfrm>
          <a:prstGeom prst="rect">
            <a:avLst/>
          </a:prstGeom>
        </p:spPr>
      </p:pic>
      <p:sp>
        <p:nvSpPr>
          <p:cNvPr id="5" name="TextBox 4">
            <a:extLst>
              <a:ext uri="{FF2B5EF4-FFF2-40B4-BE49-F238E27FC236}">
                <a16:creationId xmlns:a16="http://schemas.microsoft.com/office/drawing/2014/main" id="{E602D0ED-967E-F6C0-CDC4-9C1E8EFCA079}"/>
              </a:ext>
            </a:extLst>
          </p:cNvPr>
          <p:cNvSpPr txBox="1"/>
          <p:nvPr/>
        </p:nvSpPr>
        <p:spPr>
          <a:xfrm>
            <a:off x="496169" y="4151034"/>
            <a:ext cx="6130662" cy="2123658"/>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It is very helpful to look at previous theses as examples.</a:t>
            </a:r>
          </a:p>
          <a:p>
            <a:pPr marL="285750" indent="-285750">
              <a:spcAft>
                <a:spcPts val="1200"/>
              </a:spcAft>
              <a:buFont typeface="Arial" panose="020B0604020202020204" pitchFamily="34" charset="0"/>
              <a:buChar char="•"/>
            </a:pPr>
            <a:r>
              <a:rPr lang="en-US" sz="2800" dirty="0"/>
              <a:t>If you don’t know, ask.</a:t>
            </a:r>
          </a:p>
          <a:p>
            <a:pPr marL="285750" indent="-285750">
              <a:spcAft>
                <a:spcPts val="1200"/>
              </a:spcAft>
              <a:buFont typeface="Arial" panose="020B0604020202020204" pitchFamily="34" charset="0"/>
              <a:buChar char="•"/>
            </a:pPr>
            <a:r>
              <a:rPr lang="en-US" sz="2800" dirty="0"/>
              <a:t>Don’t panic. </a:t>
            </a:r>
          </a:p>
        </p:txBody>
      </p:sp>
    </p:spTree>
    <p:extLst>
      <p:ext uri="{BB962C8B-B14F-4D97-AF65-F5344CB8AC3E}">
        <p14:creationId xmlns:p14="http://schemas.microsoft.com/office/powerpoint/2010/main" val="3512369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C56C34E-128C-F642-ADDC-505294319285}"/>
              </a:ext>
            </a:extLst>
          </p:cNvPr>
          <p:cNvSpPr txBox="1"/>
          <p:nvPr/>
        </p:nvSpPr>
        <p:spPr>
          <a:xfrm>
            <a:off x="1610673" y="1453612"/>
            <a:ext cx="7746391" cy="3539430"/>
          </a:xfrm>
          <a:prstGeom prst="rect">
            <a:avLst/>
          </a:prstGeom>
          <a:noFill/>
        </p:spPr>
        <p:txBody>
          <a:bodyPr wrap="square">
            <a:spAutoFit/>
          </a:bodyPr>
          <a:lstStyle/>
          <a:p>
            <a:r>
              <a:rPr lang="en-US" sz="2800" dirty="0"/>
              <a:t>Much of what you need to know is here: </a:t>
            </a:r>
          </a:p>
          <a:p>
            <a:r>
              <a:rPr lang="en-US" sz="2800" dirty="0">
                <a:hlinkClick r:id="rId2"/>
              </a:rPr>
              <a:t>https://mit.whoi.edu/academics/thesis/</a:t>
            </a:r>
            <a:endParaRPr lang="en-US" sz="2800" dirty="0"/>
          </a:p>
          <a:p>
            <a:endParaRPr lang="en-US" sz="2800" dirty="0"/>
          </a:p>
          <a:p>
            <a:endParaRPr lang="en-US" sz="2800" dirty="0"/>
          </a:p>
          <a:p>
            <a:r>
              <a:rPr lang="en-US" sz="2800" dirty="0"/>
              <a:t>The information from this presentation is contained within that page. There are also topics we didn’t cover (e.g., ordering thesis copies, checkout procedures, publisher policies)</a:t>
            </a:r>
          </a:p>
        </p:txBody>
      </p:sp>
    </p:spTree>
    <p:extLst>
      <p:ext uri="{BB962C8B-B14F-4D97-AF65-F5344CB8AC3E}">
        <p14:creationId xmlns:p14="http://schemas.microsoft.com/office/powerpoint/2010/main" val="1918593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2D7A75-2BFF-CCA2-274D-A82D2E7B4FA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8FF5A12-A884-044C-DB46-6D1BAF9C157D}"/>
              </a:ext>
            </a:extLst>
          </p:cNvPr>
          <p:cNvSpPr txBox="1"/>
          <p:nvPr/>
        </p:nvSpPr>
        <p:spPr>
          <a:xfrm>
            <a:off x="708318" y="636998"/>
            <a:ext cx="4625241" cy="646331"/>
          </a:xfrm>
          <a:prstGeom prst="rect">
            <a:avLst/>
          </a:prstGeom>
          <a:noFill/>
        </p:spPr>
        <p:txBody>
          <a:bodyPr wrap="none" rtlCol="0">
            <a:spAutoFit/>
          </a:bodyPr>
          <a:lstStyle/>
          <a:p>
            <a:r>
              <a:rPr lang="en-US" sz="3600" b="1" dirty="0"/>
              <a:t>Early in the Semester</a:t>
            </a:r>
          </a:p>
        </p:txBody>
      </p:sp>
      <p:sp>
        <p:nvSpPr>
          <p:cNvPr id="3" name="TextBox 2">
            <a:extLst>
              <a:ext uri="{FF2B5EF4-FFF2-40B4-BE49-F238E27FC236}">
                <a16:creationId xmlns:a16="http://schemas.microsoft.com/office/drawing/2014/main" id="{A871B2C2-9238-FC62-F56E-0B4DCDBDB37E}"/>
              </a:ext>
            </a:extLst>
          </p:cNvPr>
          <p:cNvSpPr txBox="1"/>
          <p:nvPr/>
        </p:nvSpPr>
        <p:spPr>
          <a:xfrm>
            <a:off x="629734" y="1635131"/>
            <a:ext cx="8637556" cy="3693319"/>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Complete the online degree application (degree list), even if you aren’t sure if you will defend (it’s free to sign up early, and easy to drop off the list).</a:t>
            </a:r>
          </a:p>
          <a:p>
            <a:pPr marL="285750" indent="-285750">
              <a:spcAft>
                <a:spcPts val="1200"/>
              </a:spcAft>
              <a:buFont typeface="Arial" panose="020B0604020202020204" pitchFamily="34" charset="0"/>
              <a:buChar char="•"/>
            </a:pPr>
            <a:r>
              <a:rPr lang="en-US" sz="2800" dirty="0"/>
              <a:t>You will need to provide a thesis title. It’s ok to guess at the title, but eventually (July 19 this semester) you will need to update it to EXACTLY what is on your physical thesis. Let Tricia N. know if you have any small changes after the deadline. </a:t>
            </a:r>
          </a:p>
        </p:txBody>
      </p:sp>
      <p:pic>
        <p:nvPicPr>
          <p:cNvPr id="4" name="Picture 3">
            <a:extLst>
              <a:ext uri="{FF2B5EF4-FFF2-40B4-BE49-F238E27FC236}">
                <a16:creationId xmlns:a16="http://schemas.microsoft.com/office/drawing/2014/main" id="{6156A38D-4C1A-B313-04D0-A87ED6380ED7}"/>
              </a:ext>
            </a:extLst>
          </p:cNvPr>
          <p:cNvPicPr>
            <a:picLocks noChangeAspect="1"/>
          </p:cNvPicPr>
          <p:nvPr/>
        </p:nvPicPr>
        <p:blipFill>
          <a:blip r:embed="rId2"/>
          <a:stretch>
            <a:fillRect/>
          </a:stretch>
        </p:blipFill>
        <p:spPr>
          <a:xfrm>
            <a:off x="9108200" y="3889369"/>
            <a:ext cx="2790825" cy="2667000"/>
          </a:xfrm>
          <a:prstGeom prst="rect">
            <a:avLst/>
          </a:prstGeom>
        </p:spPr>
      </p:pic>
      <p:sp>
        <p:nvSpPr>
          <p:cNvPr id="5" name="TextBox 4">
            <a:extLst>
              <a:ext uri="{FF2B5EF4-FFF2-40B4-BE49-F238E27FC236}">
                <a16:creationId xmlns:a16="http://schemas.microsoft.com/office/drawing/2014/main" id="{75F843F4-CA26-548A-9C8A-218D47B711AB}"/>
              </a:ext>
            </a:extLst>
          </p:cNvPr>
          <p:cNvSpPr txBox="1"/>
          <p:nvPr/>
        </p:nvSpPr>
        <p:spPr>
          <a:xfrm>
            <a:off x="9687732" y="4125623"/>
            <a:ext cx="1266693" cy="369332"/>
          </a:xfrm>
          <a:prstGeom prst="rect">
            <a:avLst/>
          </a:prstGeom>
          <a:noFill/>
        </p:spPr>
        <p:txBody>
          <a:bodyPr wrap="none" rtlCol="0">
            <a:spAutoFit/>
          </a:bodyPr>
          <a:lstStyle/>
          <a:p>
            <a:r>
              <a:rPr lang="en-US" dirty="0">
                <a:latin typeface="Brush Script MT" panose="03060802040406070304" pitchFamily="66" charset="0"/>
              </a:rPr>
              <a:t>JP degree list</a:t>
            </a:r>
          </a:p>
        </p:txBody>
      </p:sp>
      <p:sp>
        <p:nvSpPr>
          <p:cNvPr id="8" name="TextBox 7">
            <a:extLst>
              <a:ext uri="{FF2B5EF4-FFF2-40B4-BE49-F238E27FC236}">
                <a16:creationId xmlns:a16="http://schemas.microsoft.com/office/drawing/2014/main" id="{DABD8776-9E94-E8F8-BE39-5E7D29C113B7}"/>
              </a:ext>
            </a:extLst>
          </p:cNvPr>
          <p:cNvSpPr txBox="1"/>
          <p:nvPr/>
        </p:nvSpPr>
        <p:spPr>
          <a:xfrm>
            <a:off x="9546915" y="4600404"/>
            <a:ext cx="1345240" cy="261610"/>
          </a:xfrm>
          <a:prstGeom prst="rect">
            <a:avLst/>
          </a:prstGeom>
          <a:noFill/>
        </p:spPr>
        <p:txBody>
          <a:bodyPr wrap="none" rtlCol="0">
            <a:spAutoFit/>
          </a:bodyPr>
          <a:lstStyle/>
          <a:p>
            <a:r>
              <a:rPr lang="en-US" sz="1100" b="1" dirty="0"/>
              <a:t>(your name here!!)</a:t>
            </a:r>
          </a:p>
        </p:txBody>
      </p:sp>
    </p:spTree>
    <p:extLst>
      <p:ext uri="{BB962C8B-B14F-4D97-AF65-F5344CB8AC3E}">
        <p14:creationId xmlns:p14="http://schemas.microsoft.com/office/powerpoint/2010/main" val="132323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A5C81-D2FB-3ECC-5F4A-E93296C99BB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0315078-59C0-58C3-843C-145C01AE1F15}"/>
              </a:ext>
            </a:extLst>
          </p:cNvPr>
          <p:cNvSpPr txBox="1"/>
          <p:nvPr/>
        </p:nvSpPr>
        <p:spPr>
          <a:xfrm>
            <a:off x="708318" y="636998"/>
            <a:ext cx="4121962" cy="646331"/>
          </a:xfrm>
          <a:prstGeom prst="rect">
            <a:avLst/>
          </a:prstGeom>
          <a:noFill/>
        </p:spPr>
        <p:txBody>
          <a:bodyPr wrap="none" rtlCol="0">
            <a:spAutoFit/>
          </a:bodyPr>
          <a:lstStyle/>
          <a:p>
            <a:r>
              <a:rPr lang="en-US" sz="3600" b="1" dirty="0"/>
              <a:t>While you’re at it…</a:t>
            </a:r>
          </a:p>
        </p:txBody>
      </p:sp>
      <p:sp>
        <p:nvSpPr>
          <p:cNvPr id="3" name="TextBox 2">
            <a:extLst>
              <a:ext uri="{FF2B5EF4-FFF2-40B4-BE49-F238E27FC236}">
                <a16:creationId xmlns:a16="http://schemas.microsoft.com/office/drawing/2014/main" id="{D4E32ADD-7E33-E8A1-52BF-041776BB6206}"/>
              </a:ext>
            </a:extLst>
          </p:cNvPr>
          <p:cNvSpPr txBox="1"/>
          <p:nvPr/>
        </p:nvSpPr>
        <p:spPr>
          <a:xfrm>
            <a:off x="629734" y="1635131"/>
            <a:ext cx="8637556" cy="954107"/>
          </a:xfrm>
          <a:prstGeom prst="rect">
            <a:avLst/>
          </a:prstGeom>
          <a:noFill/>
        </p:spPr>
        <p:txBody>
          <a:bodyPr wrap="square" rtlCol="0">
            <a:spAutoFit/>
          </a:bodyPr>
          <a:lstStyle/>
          <a:p>
            <a:pPr>
              <a:spcAft>
                <a:spcPts val="1200"/>
              </a:spcAft>
            </a:pPr>
            <a:r>
              <a:rPr lang="en-US" sz="2800" dirty="0"/>
              <a:t>This is a good time to sign up for an </a:t>
            </a:r>
            <a:r>
              <a:rPr lang="en-US" sz="2800" dirty="0">
                <a:hlinkClick r:id="rId2"/>
              </a:rPr>
              <a:t>Infinite Connection </a:t>
            </a:r>
            <a:r>
              <a:rPr lang="en-US" sz="2800" dirty="0"/>
              <a:t>(alumni) account</a:t>
            </a:r>
          </a:p>
        </p:txBody>
      </p:sp>
      <p:pic>
        <p:nvPicPr>
          <p:cNvPr id="6" name="Picture 5">
            <a:extLst>
              <a:ext uri="{FF2B5EF4-FFF2-40B4-BE49-F238E27FC236}">
                <a16:creationId xmlns:a16="http://schemas.microsoft.com/office/drawing/2014/main" id="{73DC0A4D-E574-1EBA-F17F-25D8EEF8AB6E}"/>
              </a:ext>
            </a:extLst>
          </p:cNvPr>
          <p:cNvPicPr>
            <a:picLocks noChangeAspect="1"/>
          </p:cNvPicPr>
          <p:nvPr/>
        </p:nvPicPr>
        <p:blipFill>
          <a:blip r:embed="rId3"/>
          <a:stretch>
            <a:fillRect/>
          </a:stretch>
        </p:blipFill>
        <p:spPr>
          <a:xfrm>
            <a:off x="5341953" y="2941040"/>
            <a:ext cx="6207896" cy="3476422"/>
          </a:xfrm>
          <a:prstGeom prst="rect">
            <a:avLst/>
          </a:prstGeom>
        </p:spPr>
      </p:pic>
      <p:sp>
        <p:nvSpPr>
          <p:cNvPr id="4" name="TextBox 3">
            <a:extLst>
              <a:ext uri="{FF2B5EF4-FFF2-40B4-BE49-F238E27FC236}">
                <a16:creationId xmlns:a16="http://schemas.microsoft.com/office/drawing/2014/main" id="{4E7BF705-FC74-DF47-9D2F-ACA230E885F3}"/>
              </a:ext>
            </a:extLst>
          </p:cNvPr>
          <p:cNvSpPr txBox="1"/>
          <p:nvPr/>
        </p:nvSpPr>
        <p:spPr>
          <a:xfrm>
            <a:off x="511502" y="2799585"/>
            <a:ext cx="4113764" cy="3262432"/>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800" dirty="0"/>
              <a:t>Your MIT student email expires the January following your graduation</a:t>
            </a:r>
          </a:p>
          <a:p>
            <a:pPr marL="457200" indent="-457200">
              <a:spcAft>
                <a:spcPts val="1200"/>
              </a:spcAft>
              <a:buFont typeface="Arial" panose="020B0604020202020204" pitchFamily="34" charset="0"/>
              <a:buChar char="•"/>
            </a:pPr>
            <a:r>
              <a:rPr lang="en-US" sz="2800" dirty="0"/>
              <a:t>Your WHOI email expires 6 months after you check out.</a:t>
            </a:r>
          </a:p>
        </p:txBody>
      </p:sp>
    </p:spTree>
    <p:extLst>
      <p:ext uri="{BB962C8B-B14F-4D97-AF65-F5344CB8AC3E}">
        <p14:creationId xmlns:p14="http://schemas.microsoft.com/office/powerpoint/2010/main" val="3881846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FCA422-03F7-9750-8080-A5AC70BFD34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8D29F19-F44A-E27D-635A-2A7DBFC07690}"/>
              </a:ext>
            </a:extLst>
          </p:cNvPr>
          <p:cNvSpPr txBox="1"/>
          <p:nvPr/>
        </p:nvSpPr>
        <p:spPr>
          <a:xfrm>
            <a:off x="1242573" y="623029"/>
            <a:ext cx="7065973" cy="646331"/>
          </a:xfrm>
          <a:prstGeom prst="rect">
            <a:avLst/>
          </a:prstGeom>
          <a:noFill/>
        </p:spPr>
        <p:txBody>
          <a:bodyPr wrap="none" rtlCol="0">
            <a:spAutoFit/>
          </a:bodyPr>
          <a:lstStyle/>
          <a:p>
            <a:r>
              <a:rPr lang="en-US" sz="3600" b="1" dirty="0"/>
              <a:t>Setting a date and finding a Chair</a:t>
            </a:r>
          </a:p>
        </p:txBody>
      </p:sp>
      <p:sp>
        <p:nvSpPr>
          <p:cNvPr id="3" name="TextBox 2">
            <a:extLst>
              <a:ext uri="{FF2B5EF4-FFF2-40B4-BE49-F238E27FC236}">
                <a16:creationId xmlns:a16="http://schemas.microsoft.com/office/drawing/2014/main" id="{99D200C7-ED09-1562-6233-91F2A669F15A}"/>
              </a:ext>
            </a:extLst>
          </p:cNvPr>
          <p:cNvSpPr txBox="1"/>
          <p:nvPr/>
        </p:nvSpPr>
        <p:spPr>
          <a:xfrm>
            <a:off x="648062" y="1532389"/>
            <a:ext cx="9041258" cy="4278094"/>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Work with your committee to get authorization to defend (they may require a “green light meeting) and set a date.</a:t>
            </a:r>
          </a:p>
          <a:p>
            <a:pPr marL="285750" indent="-285750">
              <a:spcAft>
                <a:spcPts val="1200"/>
              </a:spcAft>
              <a:buFont typeface="Arial" panose="020B0604020202020204" pitchFamily="34" charset="0"/>
              <a:buChar char="•"/>
            </a:pPr>
            <a:r>
              <a:rPr lang="en-US" sz="2800" dirty="0"/>
              <a:t>Once you have a date, let us (Tricia N., Ann, &amp; Keqi) know what it is asap, even if you don’t have any of the other details worked out.</a:t>
            </a:r>
          </a:p>
          <a:p>
            <a:pPr marL="285750" indent="-285750">
              <a:spcAft>
                <a:spcPts val="1200"/>
              </a:spcAft>
              <a:buFont typeface="Arial" panose="020B0604020202020204" pitchFamily="34" charset="0"/>
              <a:buChar char="•"/>
            </a:pPr>
            <a:r>
              <a:rPr lang="en-US" sz="2800" dirty="0"/>
              <a:t>Identify a Chair for your defense and let us know who it is. The Chair should be a member of the JP faculty who is NOT a member of your thesis committee. Keqi sends the Chair some directions. </a:t>
            </a:r>
          </a:p>
        </p:txBody>
      </p:sp>
      <p:pic>
        <p:nvPicPr>
          <p:cNvPr id="4" name="Picture 3">
            <a:extLst>
              <a:ext uri="{FF2B5EF4-FFF2-40B4-BE49-F238E27FC236}">
                <a16:creationId xmlns:a16="http://schemas.microsoft.com/office/drawing/2014/main" id="{C1DCC969-9889-65AF-394F-7EBB6345B409}"/>
              </a:ext>
            </a:extLst>
          </p:cNvPr>
          <p:cNvPicPr>
            <a:picLocks noChangeAspect="1"/>
          </p:cNvPicPr>
          <p:nvPr/>
        </p:nvPicPr>
        <p:blipFill>
          <a:blip r:embed="rId2"/>
          <a:stretch>
            <a:fillRect/>
          </a:stretch>
        </p:blipFill>
        <p:spPr>
          <a:xfrm>
            <a:off x="9689320" y="359999"/>
            <a:ext cx="2143125" cy="2143125"/>
          </a:xfrm>
          <a:prstGeom prst="rect">
            <a:avLst/>
          </a:prstGeom>
        </p:spPr>
      </p:pic>
    </p:spTree>
    <p:extLst>
      <p:ext uri="{BB962C8B-B14F-4D97-AF65-F5344CB8AC3E}">
        <p14:creationId xmlns:p14="http://schemas.microsoft.com/office/powerpoint/2010/main" val="3690448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898569-E86F-0B7A-64D7-240592F0AD2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C68C0F9-39B7-C1D0-1EB3-FFEDF879EAF4}"/>
              </a:ext>
            </a:extLst>
          </p:cNvPr>
          <p:cNvSpPr txBox="1"/>
          <p:nvPr/>
        </p:nvSpPr>
        <p:spPr>
          <a:xfrm>
            <a:off x="1242573" y="623029"/>
            <a:ext cx="4994316" cy="646331"/>
          </a:xfrm>
          <a:prstGeom prst="rect">
            <a:avLst/>
          </a:prstGeom>
          <a:noFill/>
        </p:spPr>
        <p:txBody>
          <a:bodyPr wrap="none" rtlCol="0">
            <a:spAutoFit/>
          </a:bodyPr>
          <a:lstStyle/>
          <a:p>
            <a:r>
              <a:rPr lang="en-US" sz="3600" b="1" dirty="0"/>
              <a:t>Arranging your defense</a:t>
            </a:r>
          </a:p>
        </p:txBody>
      </p:sp>
      <p:sp>
        <p:nvSpPr>
          <p:cNvPr id="3" name="TextBox 2">
            <a:extLst>
              <a:ext uri="{FF2B5EF4-FFF2-40B4-BE49-F238E27FC236}">
                <a16:creationId xmlns:a16="http://schemas.microsoft.com/office/drawing/2014/main" id="{5E3032E8-33CA-0137-8AF9-F486329A4F13}"/>
              </a:ext>
            </a:extLst>
          </p:cNvPr>
          <p:cNvSpPr txBox="1"/>
          <p:nvPr/>
        </p:nvSpPr>
        <p:spPr>
          <a:xfrm>
            <a:off x="648062" y="1532389"/>
            <a:ext cx="9041258" cy="2554545"/>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Reserve room(s) for your public and private defense. Let us know if you need help. Allow a lot of time</a:t>
            </a:r>
          </a:p>
          <a:p>
            <a:pPr marL="742950" lvl="1" indent="-285750">
              <a:spcAft>
                <a:spcPts val="1200"/>
              </a:spcAft>
              <a:buFont typeface="Arial" panose="020B0604020202020204" pitchFamily="34" charset="0"/>
              <a:buChar char="•"/>
            </a:pPr>
            <a:r>
              <a:rPr lang="en-US" sz="2800" dirty="0"/>
              <a:t>~2 hours for public, including 30 min for setup</a:t>
            </a:r>
          </a:p>
          <a:p>
            <a:pPr marL="742950" lvl="1" indent="-285750">
              <a:spcAft>
                <a:spcPts val="1200"/>
              </a:spcAft>
              <a:buFont typeface="Arial" panose="020B0604020202020204" pitchFamily="34" charset="0"/>
              <a:buChar char="•"/>
            </a:pPr>
            <a:r>
              <a:rPr lang="en-US" sz="2800" dirty="0"/>
              <a:t>2 hours for private…doesn’t usually take that long but the room shouldn’t be the limiting factor.</a:t>
            </a:r>
          </a:p>
        </p:txBody>
      </p:sp>
    </p:spTree>
    <p:extLst>
      <p:ext uri="{BB962C8B-B14F-4D97-AF65-F5344CB8AC3E}">
        <p14:creationId xmlns:p14="http://schemas.microsoft.com/office/powerpoint/2010/main" val="3958663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7C218E1-5DB7-B9F6-AA54-20D289A56CAB}"/>
              </a:ext>
            </a:extLst>
          </p:cNvPr>
          <p:cNvSpPr txBox="1"/>
          <p:nvPr/>
        </p:nvSpPr>
        <p:spPr>
          <a:xfrm>
            <a:off x="1242573" y="623029"/>
            <a:ext cx="4994316" cy="646331"/>
          </a:xfrm>
          <a:prstGeom prst="rect">
            <a:avLst/>
          </a:prstGeom>
          <a:noFill/>
        </p:spPr>
        <p:txBody>
          <a:bodyPr wrap="none" rtlCol="0">
            <a:spAutoFit/>
          </a:bodyPr>
          <a:lstStyle/>
          <a:p>
            <a:r>
              <a:rPr lang="en-US" sz="3600" b="1" dirty="0"/>
              <a:t>Arranging your defense</a:t>
            </a:r>
          </a:p>
        </p:txBody>
      </p:sp>
      <p:sp>
        <p:nvSpPr>
          <p:cNvPr id="4" name="TextBox 3">
            <a:extLst>
              <a:ext uri="{FF2B5EF4-FFF2-40B4-BE49-F238E27FC236}">
                <a16:creationId xmlns:a16="http://schemas.microsoft.com/office/drawing/2014/main" id="{AF2EE80B-C54B-7344-F6B6-0F6515AA2B03}"/>
              </a:ext>
            </a:extLst>
          </p:cNvPr>
          <p:cNvSpPr txBox="1"/>
          <p:nvPr/>
        </p:nvSpPr>
        <p:spPr>
          <a:xfrm>
            <a:off x="1005396" y="1520703"/>
            <a:ext cx="8733408" cy="3354765"/>
          </a:xfrm>
          <a:prstGeom prst="rect">
            <a:avLst/>
          </a:prstGeom>
          <a:noFill/>
        </p:spPr>
        <p:txBody>
          <a:bodyPr wrap="square">
            <a:spAutoFit/>
          </a:bodyPr>
          <a:lstStyle/>
          <a:p>
            <a:pPr marL="285750" indent="-285750">
              <a:spcAft>
                <a:spcPts val="1200"/>
              </a:spcAft>
              <a:buFont typeface="Arial" panose="020B0604020202020204" pitchFamily="34" charset="0"/>
              <a:buChar char="•"/>
            </a:pPr>
            <a:r>
              <a:rPr lang="en-US" sz="2400" dirty="0"/>
              <a:t>Create two zoom meetings(s) using MIT’s Zoom site: </a:t>
            </a:r>
            <a:r>
              <a:rPr lang="en-US" sz="2400" dirty="0">
                <a:hlinkClick r:id="rId2"/>
              </a:rPr>
              <a:t>http://ist.mit.edu/zoom</a:t>
            </a:r>
            <a:r>
              <a:rPr lang="en-US" sz="2400" dirty="0"/>
              <a:t>  requiring registration for the public defense.  </a:t>
            </a:r>
          </a:p>
          <a:p>
            <a:pPr marL="285750" indent="-285750">
              <a:spcAft>
                <a:spcPts val="1200"/>
              </a:spcAft>
              <a:buFont typeface="Arial" panose="020B0604020202020204" pitchFamily="34" charset="0"/>
              <a:buChar char="•"/>
            </a:pPr>
            <a:r>
              <a:rPr lang="en-US" sz="2400" dirty="0"/>
              <a:t>Share the links with your committee. </a:t>
            </a:r>
          </a:p>
          <a:p>
            <a:pPr marL="285750" indent="-285750">
              <a:spcAft>
                <a:spcPts val="1200"/>
              </a:spcAft>
              <a:buFont typeface="Arial" panose="020B0604020202020204" pitchFamily="34" charset="0"/>
              <a:buChar char="•"/>
            </a:pPr>
            <a:r>
              <a:rPr lang="en-US" sz="2400" dirty="0"/>
              <a:t>You may want to have your Defense Chair set up the link for the private meeting. [</a:t>
            </a:r>
            <a:r>
              <a:rPr lang="en-US" sz="2400" dirty="0" err="1"/>
              <a:t>MechE</a:t>
            </a:r>
            <a:r>
              <a:rPr lang="en-US" sz="2400" dirty="0"/>
              <a:t> requires that if you have committee members participating virtually, that someone else set up the link for the private defense].</a:t>
            </a:r>
          </a:p>
        </p:txBody>
      </p:sp>
    </p:spTree>
    <p:extLst>
      <p:ext uri="{BB962C8B-B14F-4D97-AF65-F5344CB8AC3E}">
        <p14:creationId xmlns:p14="http://schemas.microsoft.com/office/powerpoint/2010/main" val="24628568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3294A-82E0-17DB-6F09-D437F77D7F9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0C98E70-E327-87A0-C5BD-15867D36DD0F}"/>
              </a:ext>
            </a:extLst>
          </p:cNvPr>
          <p:cNvSpPr txBox="1"/>
          <p:nvPr/>
        </p:nvSpPr>
        <p:spPr>
          <a:xfrm>
            <a:off x="1509701" y="636998"/>
            <a:ext cx="6975051" cy="646331"/>
          </a:xfrm>
          <a:prstGeom prst="rect">
            <a:avLst/>
          </a:prstGeom>
          <a:noFill/>
        </p:spPr>
        <p:txBody>
          <a:bodyPr wrap="none" rtlCol="0">
            <a:spAutoFit/>
          </a:bodyPr>
          <a:lstStyle/>
          <a:p>
            <a:r>
              <a:rPr lang="en-US" sz="3600" b="1" u="sng" dirty="0"/>
              <a:t>At Least</a:t>
            </a:r>
            <a:r>
              <a:rPr lang="en-US" sz="3600" u="sng" dirty="0"/>
              <a:t> </a:t>
            </a:r>
            <a:r>
              <a:rPr lang="en-US" sz="3600" dirty="0"/>
              <a:t> two weeks ahead of time</a:t>
            </a:r>
          </a:p>
        </p:txBody>
      </p:sp>
      <p:sp>
        <p:nvSpPr>
          <p:cNvPr id="3" name="TextBox 2">
            <a:extLst>
              <a:ext uri="{FF2B5EF4-FFF2-40B4-BE49-F238E27FC236}">
                <a16:creationId xmlns:a16="http://schemas.microsoft.com/office/drawing/2014/main" id="{C711CE44-CB06-4A38-81F6-2DDD7907086A}"/>
              </a:ext>
            </a:extLst>
          </p:cNvPr>
          <p:cNvSpPr txBox="1"/>
          <p:nvPr/>
        </p:nvSpPr>
        <p:spPr>
          <a:xfrm>
            <a:off x="541538" y="1635131"/>
            <a:ext cx="10440139" cy="4862870"/>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800" dirty="0"/>
              <a:t>Provide committee with your defendable draft (some disciplines may require more time, e.g., MGG 3 weeks)</a:t>
            </a:r>
          </a:p>
          <a:p>
            <a:pPr marL="285750" indent="-285750">
              <a:spcAft>
                <a:spcPts val="1200"/>
              </a:spcAft>
              <a:buFont typeface="Arial" panose="020B0604020202020204" pitchFamily="34" charset="0"/>
              <a:buChar char="•"/>
            </a:pPr>
            <a:r>
              <a:rPr lang="en-US" sz="2800" dirty="0"/>
              <a:t>Submit the </a:t>
            </a:r>
            <a:r>
              <a:rPr lang="en-US" sz="2800" dirty="0">
                <a:hlinkClick r:id="rId2"/>
              </a:rPr>
              <a:t>Doctoral Thesis Notice Form</a:t>
            </a:r>
            <a:r>
              <a:rPr lang="en-US" sz="2800" dirty="0"/>
              <a:t>, abstract and defendable draft to Keqi Ren and Tricia Nesti. See your handbook for additional guidelines.</a:t>
            </a:r>
          </a:p>
          <a:p>
            <a:pPr>
              <a:spcAft>
                <a:spcPts val="1200"/>
              </a:spcAft>
            </a:pPr>
            <a:r>
              <a:rPr lang="en-US" sz="2800" dirty="0"/>
              <a:t>Some required info: thesis title, committee names, zoom link, and advisor signature. </a:t>
            </a:r>
          </a:p>
          <a:p>
            <a:pPr>
              <a:spcAft>
                <a:spcPts val="1200"/>
              </a:spcAft>
            </a:pPr>
            <a:r>
              <a:rPr lang="en-US" sz="2800" dirty="0"/>
              <a:t>We use this to create the defense announcement, so it is helpful to have the information early (even without the signature and actual thesis). </a:t>
            </a:r>
          </a:p>
        </p:txBody>
      </p:sp>
    </p:spTree>
    <p:extLst>
      <p:ext uri="{BB962C8B-B14F-4D97-AF65-F5344CB8AC3E}">
        <p14:creationId xmlns:p14="http://schemas.microsoft.com/office/powerpoint/2010/main" val="15833502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352</TotalTime>
  <Words>1213</Words>
  <Application>Microsoft Office PowerPoint</Application>
  <PresentationFormat>Widescreen</PresentationFormat>
  <Paragraphs>72</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Aptos</vt:lpstr>
      <vt:lpstr>Aptos Display</vt:lpstr>
      <vt:lpstr>Arial</vt:lpstr>
      <vt:lpstr>Brush Script MT</vt:lpstr>
      <vt:lpstr>Calibri</vt:lpstr>
      <vt:lpstr>Symbol</vt:lpstr>
      <vt:lpstr>Office Theme</vt:lpstr>
      <vt:lpstr>Preparing to Defend and Graduate from the JP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Preparing to Defend and Graduate from the JP</dc:title>
  <dc:creator>Ann Tarrant</dc:creator>
  <cp:lastModifiedBy>Ann Tarrant</cp:lastModifiedBy>
  <cp:revision>1</cp:revision>
  <dcterms:created xsi:type="dcterms:W3CDTF">2024-02-29T18:05:42Z</dcterms:created>
  <dcterms:modified xsi:type="dcterms:W3CDTF">2024-07-17T20:13:30Z</dcterms:modified>
</cp:coreProperties>
</file>