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Amatic SC" panose="020B0604020202020204" charset="-79"/>
      <p:regular r:id="rId17"/>
      <p:bold r:id="rId18"/>
    </p:embeddedFont>
    <p:embeddedFont>
      <p:font typeface="Source Code Pro"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e04315cfe_0_121:notes"/>
          <p:cNvSpPr>
            <a:spLocks noGrp="1" noRot="1" noChangeAspect="1"/>
          </p:cNvSpPr>
          <p:nvPr>
            <p:ph type="sldImg" idx="2"/>
          </p:nvPr>
        </p:nvSpPr>
        <p:spPr>
          <a:xfrm>
            <a:off x="384175" y="704850"/>
            <a:ext cx="6251575" cy="3517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83" name="Google Shape;183;g6e04315cfe_0_121:notes"/>
          <p:cNvSpPr txBox="1">
            <a:spLocks noGrp="1"/>
          </p:cNvSpPr>
          <p:nvPr>
            <p:ph type="body" idx="1"/>
          </p:nvPr>
        </p:nvSpPr>
        <p:spPr>
          <a:xfrm>
            <a:off x="701675" y="4456739"/>
            <a:ext cx="5616600" cy="42228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800"/>
              <a:buFont typeface="Times New Roman"/>
              <a:buNone/>
            </a:pPr>
            <a:r>
              <a:rPr lang="en"/>
              <a:t>What are the necessary skills for success as a Geoscientist?</a:t>
            </a:r>
            <a:endParaRPr/>
          </a:p>
          <a:p>
            <a:pPr marL="0" lvl="0" indent="0" algn="l" rtl="0">
              <a:spcBef>
                <a:spcPts val="0"/>
              </a:spcBef>
              <a:spcAft>
                <a:spcPts val="0"/>
              </a:spcAft>
              <a:buClr>
                <a:schemeClr val="dk1"/>
              </a:buClr>
              <a:buSzPts val="1200"/>
              <a:buFont typeface="Times New Roman"/>
              <a:buNone/>
            </a:pPr>
            <a:r>
              <a:rPr lang="en"/>
              <a:t>Presentation skills – poster and oral: PEP students give an oral presentation about their summer research at their symposium; Here is a picture of an informal poster the students gave in one of their modules</a:t>
            </a:r>
            <a:endParaRPr/>
          </a:p>
          <a:p>
            <a:pPr marL="0" lvl="0" indent="0" algn="l" rtl="0">
              <a:spcBef>
                <a:spcPts val="0"/>
              </a:spcBef>
              <a:spcAft>
                <a:spcPts val="0"/>
              </a:spcAft>
              <a:buClr>
                <a:schemeClr val="dk1"/>
              </a:buClr>
              <a:buSzPts val="1200"/>
              <a:buFont typeface="Times New Roman"/>
              <a:buNone/>
            </a:pPr>
            <a:r>
              <a:rPr lang="en"/>
              <a:t>Group work/collaboration – almost all the coursework requires group work</a:t>
            </a:r>
            <a:endParaRPr/>
          </a:p>
          <a:p>
            <a:pPr marL="0" lvl="0" indent="0" algn="l" rtl="0">
              <a:spcBef>
                <a:spcPts val="0"/>
              </a:spcBef>
              <a:spcAft>
                <a:spcPts val="0"/>
              </a:spcAft>
              <a:buClr>
                <a:schemeClr val="dk1"/>
              </a:buClr>
              <a:buSzPts val="1200"/>
              <a:buFont typeface="Times New Roman"/>
              <a:buNone/>
            </a:pPr>
            <a:r>
              <a:rPr lang="en"/>
              <a:t>Required coursework – specific courses need to be completed, we aim to give students one of those academic courses covering multiple topcs</a:t>
            </a:r>
            <a:endParaRPr/>
          </a:p>
          <a:p>
            <a:pPr marL="0" lvl="0" indent="0" algn="l" rtl="0">
              <a:spcBef>
                <a:spcPts val="0"/>
              </a:spcBef>
              <a:spcAft>
                <a:spcPts val="0"/>
              </a:spcAft>
              <a:buClr>
                <a:schemeClr val="dk1"/>
              </a:buClr>
              <a:buSzPts val="1200"/>
              <a:buFont typeface="Times New Roman"/>
              <a:buNone/>
            </a:pPr>
            <a:r>
              <a:rPr lang="en"/>
              <a:t>Research experience and skills</a:t>
            </a:r>
            <a:endParaRPr/>
          </a:p>
          <a:p>
            <a:pPr marL="0" lvl="0" indent="0" algn="l" rtl="0">
              <a:spcBef>
                <a:spcPts val="0"/>
              </a:spcBef>
              <a:spcAft>
                <a:spcPts val="0"/>
              </a:spcAft>
              <a:buClr>
                <a:schemeClr val="dk1"/>
              </a:buClr>
              <a:buSzPts val="1200"/>
              <a:buFont typeface="Times New Roman"/>
              <a:buNone/>
            </a:pPr>
            <a:r>
              <a:rPr lang="en"/>
              <a:t>Other related skills, such as reading a map!</a:t>
            </a:r>
            <a:endParaRPr/>
          </a:p>
        </p:txBody>
      </p:sp>
      <p:sp>
        <p:nvSpPr>
          <p:cNvPr id="184" name="Google Shape;184;g6e04315cfe_0_121:notes"/>
          <p:cNvSpPr txBox="1"/>
          <p:nvPr/>
        </p:nvSpPr>
        <p:spPr>
          <a:xfrm>
            <a:off x="3976687" y="8913479"/>
            <a:ext cx="3041700" cy="468900"/>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2400"/>
              <a:buFont typeface="Calibri"/>
              <a:buNone/>
            </a:pPr>
            <a:fld id="{00000000-1234-1234-1234-123412341234}" type="slidenum">
              <a:rPr lang="en" sz="2400" b="0" i="0" u="none" strike="noStrike" cap="none">
                <a:solidFill>
                  <a:srgbClr val="000000"/>
                </a:solidFill>
                <a:latin typeface="Calibri"/>
                <a:ea typeface="Calibri"/>
                <a:cs typeface="Calibri"/>
                <a:sym typeface="Calibri"/>
              </a:rPr>
              <a:t>10</a:t>
            </a:fld>
            <a:endParaRPr sz="24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e04315cfe_0_132:notes"/>
          <p:cNvSpPr txBox="1">
            <a:spLocks noGrp="1"/>
          </p:cNvSpPr>
          <p:nvPr>
            <p:ph type="body" idx="1"/>
          </p:nvPr>
        </p:nvSpPr>
        <p:spPr>
          <a:xfrm>
            <a:off x="701675" y="4456739"/>
            <a:ext cx="5616600" cy="42228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200"/>
              <a:buFont typeface="Times New Roman"/>
              <a:buNone/>
            </a:pPr>
            <a:endParaRPr/>
          </a:p>
        </p:txBody>
      </p:sp>
      <p:sp>
        <p:nvSpPr>
          <p:cNvPr id="195" name="Google Shape;195;g6e04315cfe_0_132:notes"/>
          <p:cNvSpPr>
            <a:spLocks noGrp="1" noRot="1" noChangeAspect="1"/>
          </p:cNvSpPr>
          <p:nvPr>
            <p:ph type="sldImg" idx="2"/>
          </p:nvPr>
        </p:nvSpPr>
        <p:spPr>
          <a:xfrm>
            <a:off x="384175" y="704850"/>
            <a:ext cx="6251575" cy="3517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e04315cfe_0_144:notes"/>
          <p:cNvSpPr txBox="1">
            <a:spLocks noGrp="1"/>
          </p:cNvSpPr>
          <p:nvPr>
            <p:ph type="body" idx="1"/>
          </p:nvPr>
        </p:nvSpPr>
        <p:spPr>
          <a:xfrm>
            <a:off x="893763" y="4346575"/>
            <a:ext cx="5070600" cy="412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6e04315cfe_0_144:notes"/>
          <p:cNvSpPr>
            <a:spLocks noGrp="1" noRot="1" noChangeAspect="1"/>
          </p:cNvSpPr>
          <p:nvPr>
            <p:ph type="sldImg" idx="2"/>
          </p:nvPr>
        </p:nvSpPr>
        <p:spPr>
          <a:xfrm>
            <a:off x="365125" y="674688"/>
            <a:ext cx="6127750" cy="3448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e04315cfe_0_149:notes"/>
          <p:cNvSpPr>
            <a:spLocks noGrp="1" noRot="1" noChangeAspect="1"/>
          </p:cNvSpPr>
          <p:nvPr>
            <p:ph type="sldImg" idx="2"/>
          </p:nvPr>
        </p:nvSpPr>
        <p:spPr>
          <a:xfrm>
            <a:off x="365125" y="674688"/>
            <a:ext cx="6127750" cy="3448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g6e04315cfe_0_149:notes"/>
          <p:cNvSpPr txBox="1">
            <a:spLocks noGrp="1"/>
          </p:cNvSpPr>
          <p:nvPr>
            <p:ph type="body" idx="1"/>
          </p:nvPr>
        </p:nvSpPr>
        <p:spPr>
          <a:xfrm>
            <a:off x="893763" y="4346575"/>
            <a:ext cx="5070600" cy="4122900"/>
          </a:xfrm>
          <a:prstGeom prst="rect">
            <a:avLst/>
          </a:prstGeom>
          <a:noFill/>
          <a:ln>
            <a:noFill/>
          </a:ln>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16" name="Google Shape;216;g6e04315cfe_0_149:notes"/>
          <p:cNvSpPr txBox="1">
            <a:spLocks noGrp="1"/>
          </p:cNvSpPr>
          <p:nvPr>
            <p:ph type="hdr" idx="3"/>
          </p:nvPr>
        </p:nvSpPr>
        <p:spPr>
          <a:xfrm>
            <a:off x="0" y="1"/>
            <a:ext cx="2981400" cy="449100"/>
          </a:xfrm>
          <a:prstGeom prst="rect">
            <a:avLst/>
          </a:prstGeom>
          <a:noFill/>
          <a:ln>
            <a:noFill/>
          </a:ln>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17" name="Google Shape;217;g6e04315cfe_0_149:notes"/>
          <p:cNvSpPr txBox="1">
            <a:spLocks noGrp="1"/>
          </p:cNvSpPr>
          <p:nvPr>
            <p:ph type="dt" idx="10"/>
          </p:nvPr>
        </p:nvSpPr>
        <p:spPr>
          <a:xfrm>
            <a:off x="3876676" y="1"/>
            <a:ext cx="2981400" cy="449100"/>
          </a:xfrm>
          <a:prstGeom prst="rect">
            <a:avLst/>
          </a:prstGeom>
          <a:noFill/>
          <a:ln>
            <a:noFill/>
          </a:ln>
        </p:spPr>
        <p:txBody>
          <a:bodyPr spcFirstLastPara="1" wrap="square" lIns="89725" tIns="44850" rIns="89725" bIns="44850" anchor="t" anchorCtr="0">
            <a:noAutofit/>
          </a:bodyPr>
          <a:lstStyle/>
          <a:p>
            <a:pPr marL="0" lvl="0" indent="0" algn="r" rtl="0">
              <a:spcBef>
                <a:spcPts val="0"/>
              </a:spcBef>
              <a:spcAft>
                <a:spcPts val="0"/>
              </a:spcAft>
              <a:buNone/>
            </a:pPr>
            <a:endParaRPr/>
          </a:p>
        </p:txBody>
      </p:sp>
      <p:sp>
        <p:nvSpPr>
          <p:cNvPr id="218" name="Google Shape;218;g6e04315cfe_0_149:notes"/>
          <p:cNvSpPr txBox="1">
            <a:spLocks noGrp="1"/>
          </p:cNvSpPr>
          <p:nvPr>
            <p:ph type="sldNum" idx="12"/>
          </p:nvPr>
        </p:nvSpPr>
        <p:spPr>
          <a:xfrm>
            <a:off x="3876676" y="8694738"/>
            <a:ext cx="2981400" cy="449100"/>
          </a:xfrm>
          <a:prstGeom prst="rect">
            <a:avLst/>
          </a:prstGeom>
          <a:noFill/>
          <a:ln>
            <a:noFill/>
          </a:ln>
        </p:spPr>
        <p:txBody>
          <a:bodyPr spcFirstLastPara="1" wrap="square" lIns="89725" tIns="44850" rIns="89725" bIns="4485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04315cfe_1_3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e04315cfe_1_3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6e04315cfe_1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6e04315cfe_1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6e04315cfe_1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6e04315cfe_1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6e04315cfe_1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6e04315cfe_1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e04315cfe_1_1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e04315cfe_1_1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6e04315cfe_1_1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6e04315cfe_1_1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6e04315cfe_0_113:notes"/>
          <p:cNvSpPr txBox="1">
            <a:spLocks noGrp="1"/>
          </p:cNvSpPr>
          <p:nvPr>
            <p:ph type="body" idx="1"/>
          </p:nvPr>
        </p:nvSpPr>
        <p:spPr>
          <a:xfrm>
            <a:off x="893763" y="4346575"/>
            <a:ext cx="5070600" cy="412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6e04315cfe_0_113:notes"/>
          <p:cNvSpPr>
            <a:spLocks noGrp="1" noRot="1" noChangeAspect="1"/>
          </p:cNvSpPr>
          <p:nvPr>
            <p:ph type="sldImg" idx="2"/>
          </p:nvPr>
        </p:nvSpPr>
        <p:spPr>
          <a:xfrm>
            <a:off x="365125" y="674688"/>
            <a:ext cx="6127750" cy="3448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e04315cfe_0_100:notes"/>
          <p:cNvSpPr txBox="1">
            <a:spLocks noGrp="1"/>
          </p:cNvSpPr>
          <p:nvPr>
            <p:ph type="body" idx="1"/>
          </p:nvPr>
        </p:nvSpPr>
        <p:spPr>
          <a:xfrm>
            <a:off x="893763" y="4346575"/>
            <a:ext cx="5070600" cy="412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6e04315cfe_0_100:notes"/>
          <p:cNvSpPr>
            <a:spLocks noGrp="1" noRot="1" noChangeAspect="1"/>
          </p:cNvSpPr>
          <p:nvPr>
            <p:ph type="sldImg" idx="2"/>
          </p:nvPr>
        </p:nvSpPr>
        <p:spPr>
          <a:xfrm>
            <a:off x="365125" y="674688"/>
            <a:ext cx="6127750" cy="3448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e04315cfe_1_3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6e04315cfe_1_3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3">
  <p:cSld name="AUTOLAYOUT_3">
    <p:bg>
      <p:bgPr>
        <a:solidFill>
          <a:srgbClr val="FFFFFF"/>
        </a:solidFill>
        <a:effectLst/>
      </p:bgPr>
    </p:bg>
    <p:spTree>
      <p:nvGrpSpPr>
        <p:cNvPr id="1"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212121"/>
                </a:solidFill>
              </a:defRPr>
            </a:lvl1pPr>
            <a:lvl2pPr lvl="1" algn="r" rtl="0">
              <a:lnSpc>
                <a:spcPct val="100000"/>
              </a:lnSpc>
              <a:spcAft>
                <a:spcPts val="0"/>
              </a:spcAft>
              <a:buNone/>
              <a:defRPr sz="1000">
                <a:solidFill>
                  <a:srgbClr val="212121"/>
                </a:solidFill>
              </a:defRPr>
            </a:lvl2pPr>
            <a:lvl3pPr lvl="2" algn="r" rtl="0">
              <a:lnSpc>
                <a:spcPct val="100000"/>
              </a:lnSpc>
              <a:spcAft>
                <a:spcPts val="0"/>
              </a:spcAft>
              <a:buNone/>
              <a:defRPr sz="1000">
                <a:solidFill>
                  <a:srgbClr val="212121"/>
                </a:solidFill>
              </a:defRPr>
            </a:lvl3pPr>
            <a:lvl4pPr lvl="3" algn="r" rtl="0">
              <a:lnSpc>
                <a:spcPct val="100000"/>
              </a:lnSpc>
              <a:spcAft>
                <a:spcPts val="0"/>
              </a:spcAft>
              <a:buNone/>
              <a:defRPr sz="1000">
                <a:solidFill>
                  <a:srgbClr val="212121"/>
                </a:solidFill>
              </a:defRPr>
            </a:lvl4pPr>
            <a:lvl5pPr lvl="4" algn="r" rtl="0">
              <a:lnSpc>
                <a:spcPct val="100000"/>
              </a:lnSpc>
              <a:spcAft>
                <a:spcPts val="0"/>
              </a:spcAft>
              <a:buNone/>
              <a:defRPr sz="1000">
                <a:solidFill>
                  <a:srgbClr val="212121"/>
                </a:solidFill>
              </a:defRPr>
            </a:lvl5pPr>
            <a:lvl6pPr lvl="5" algn="r" rtl="0">
              <a:lnSpc>
                <a:spcPct val="100000"/>
              </a:lnSpc>
              <a:spcAft>
                <a:spcPts val="0"/>
              </a:spcAft>
              <a:buNone/>
              <a:defRPr sz="1000">
                <a:solidFill>
                  <a:srgbClr val="212121"/>
                </a:solidFill>
              </a:defRPr>
            </a:lvl6pPr>
            <a:lvl7pPr lvl="6" algn="r" rtl="0">
              <a:lnSpc>
                <a:spcPct val="100000"/>
              </a:lnSpc>
              <a:spcAft>
                <a:spcPts val="0"/>
              </a:spcAft>
              <a:buNone/>
              <a:defRPr sz="1000">
                <a:solidFill>
                  <a:srgbClr val="212121"/>
                </a:solidFill>
              </a:defRPr>
            </a:lvl7pPr>
            <a:lvl8pPr lvl="7" algn="r" rtl="0">
              <a:lnSpc>
                <a:spcPct val="100000"/>
              </a:lnSpc>
              <a:spcAft>
                <a:spcPts val="0"/>
              </a:spcAft>
              <a:buNone/>
              <a:defRPr sz="1000">
                <a:solidFill>
                  <a:srgbClr val="212121"/>
                </a:solidFill>
              </a:defRPr>
            </a:lvl8pPr>
            <a:lvl9pPr lvl="8" algn="r" rtl="0">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13"/>
          <p:cNvSpPr txBox="1">
            <a:spLocks noGrp="1"/>
          </p:cNvSpPr>
          <p:nvPr>
            <p:ph type="title"/>
          </p:nvPr>
        </p:nvSpPr>
        <p:spPr>
          <a:xfrm>
            <a:off x="3052088" y="1031900"/>
            <a:ext cx="3039600" cy="13887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3000"/>
              <a:buNone/>
              <a:defRPr sz="3000">
                <a:solidFill>
                  <a:srgbClr val="FFFFFF"/>
                </a:solidFill>
              </a:defRPr>
            </a:lvl1pPr>
            <a:lvl2pPr lvl="1" algn="ctr" rtl="0">
              <a:lnSpc>
                <a:spcPct val="100000"/>
              </a:lnSpc>
              <a:spcBef>
                <a:spcPts val="0"/>
              </a:spcBef>
              <a:spcAft>
                <a:spcPts val="0"/>
              </a:spcAft>
              <a:buClr>
                <a:srgbClr val="FFFFFF"/>
              </a:buClr>
              <a:buSzPts val="3000"/>
              <a:buNone/>
              <a:defRPr sz="3000">
                <a:solidFill>
                  <a:srgbClr val="FFFFFF"/>
                </a:solidFill>
              </a:defRPr>
            </a:lvl2pPr>
            <a:lvl3pPr lvl="2" algn="ctr" rtl="0">
              <a:lnSpc>
                <a:spcPct val="100000"/>
              </a:lnSpc>
              <a:spcBef>
                <a:spcPts val="0"/>
              </a:spcBef>
              <a:spcAft>
                <a:spcPts val="0"/>
              </a:spcAft>
              <a:buClr>
                <a:srgbClr val="FFFFFF"/>
              </a:buClr>
              <a:buSzPts val="3000"/>
              <a:buNone/>
              <a:defRPr sz="3000">
                <a:solidFill>
                  <a:srgbClr val="FFFFFF"/>
                </a:solidFill>
              </a:defRPr>
            </a:lvl3pPr>
            <a:lvl4pPr lvl="3" algn="ctr" rtl="0">
              <a:lnSpc>
                <a:spcPct val="100000"/>
              </a:lnSpc>
              <a:spcBef>
                <a:spcPts val="0"/>
              </a:spcBef>
              <a:spcAft>
                <a:spcPts val="0"/>
              </a:spcAft>
              <a:buClr>
                <a:srgbClr val="FFFFFF"/>
              </a:buClr>
              <a:buSzPts val="3000"/>
              <a:buNone/>
              <a:defRPr sz="3000">
                <a:solidFill>
                  <a:srgbClr val="FFFFFF"/>
                </a:solidFill>
              </a:defRPr>
            </a:lvl4pPr>
            <a:lvl5pPr lvl="4" algn="ctr" rtl="0">
              <a:lnSpc>
                <a:spcPct val="100000"/>
              </a:lnSpc>
              <a:spcBef>
                <a:spcPts val="0"/>
              </a:spcBef>
              <a:spcAft>
                <a:spcPts val="0"/>
              </a:spcAft>
              <a:buClr>
                <a:srgbClr val="FFFFFF"/>
              </a:buClr>
              <a:buSzPts val="3000"/>
              <a:buNone/>
              <a:defRPr sz="3000">
                <a:solidFill>
                  <a:srgbClr val="FFFFFF"/>
                </a:solidFill>
              </a:defRPr>
            </a:lvl5pPr>
            <a:lvl6pPr lvl="5" algn="ctr" rtl="0">
              <a:lnSpc>
                <a:spcPct val="100000"/>
              </a:lnSpc>
              <a:spcBef>
                <a:spcPts val="0"/>
              </a:spcBef>
              <a:spcAft>
                <a:spcPts val="0"/>
              </a:spcAft>
              <a:buClr>
                <a:srgbClr val="FFFFFF"/>
              </a:buClr>
              <a:buSzPts val="3000"/>
              <a:buNone/>
              <a:defRPr sz="3000">
                <a:solidFill>
                  <a:srgbClr val="FFFFFF"/>
                </a:solidFill>
              </a:defRPr>
            </a:lvl6pPr>
            <a:lvl7pPr lvl="6" algn="ctr" rtl="0">
              <a:lnSpc>
                <a:spcPct val="100000"/>
              </a:lnSpc>
              <a:spcBef>
                <a:spcPts val="0"/>
              </a:spcBef>
              <a:spcAft>
                <a:spcPts val="0"/>
              </a:spcAft>
              <a:buClr>
                <a:srgbClr val="FFFFFF"/>
              </a:buClr>
              <a:buSzPts val="3000"/>
              <a:buNone/>
              <a:defRPr sz="3000">
                <a:solidFill>
                  <a:srgbClr val="FFFFFF"/>
                </a:solidFill>
              </a:defRPr>
            </a:lvl7pPr>
            <a:lvl8pPr lvl="7" algn="ctr" rtl="0">
              <a:lnSpc>
                <a:spcPct val="100000"/>
              </a:lnSpc>
              <a:spcBef>
                <a:spcPts val="0"/>
              </a:spcBef>
              <a:spcAft>
                <a:spcPts val="0"/>
              </a:spcAft>
              <a:buClr>
                <a:srgbClr val="FFFFFF"/>
              </a:buClr>
              <a:buSzPts val="3000"/>
              <a:buNone/>
              <a:defRPr sz="3000">
                <a:solidFill>
                  <a:srgbClr val="FFFFFF"/>
                </a:solidFill>
              </a:defRPr>
            </a:lvl8pPr>
            <a:lvl9pPr lvl="8" algn="ctr"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56" name="Google Shape;56;p13"/>
          <p:cNvSpPr txBox="1">
            <a:spLocks noGrp="1"/>
          </p:cNvSpPr>
          <p:nvPr>
            <p:ph type="body" idx="1"/>
          </p:nvPr>
        </p:nvSpPr>
        <p:spPr>
          <a:xfrm>
            <a:off x="3052150" y="2526322"/>
            <a:ext cx="3039600" cy="1310400"/>
          </a:xfrm>
          <a:prstGeom prst="rect">
            <a:avLst/>
          </a:prstGeom>
          <a:noFill/>
        </p:spPr>
        <p:txBody>
          <a:bodyPr spcFirstLastPara="1" wrap="square" lIns="91425" tIns="91425" rIns="91425" bIns="91425" anchor="t" anchorCtr="0">
            <a:noAutofit/>
          </a:bodyPr>
          <a:lstStyle>
            <a:lvl1pPr marL="457200" lvl="0" indent="-330200" algn="ctr" rtl="0">
              <a:lnSpc>
                <a:spcPct val="115000"/>
              </a:lnSpc>
              <a:spcBef>
                <a:spcPts val="0"/>
              </a:spcBef>
              <a:spcAft>
                <a:spcPts val="0"/>
              </a:spcAft>
              <a:buClr>
                <a:srgbClr val="FFFFFF"/>
              </a:buClr>
              <a:buSzPts val="1600"/>
              <a:buChar char="●"/>
              <a:defRPr sz="1600">
                <a:solidFill>
                  <a:srgbClr val="FFFFFF"/>
                </a:solidFill>
              </a:defRPr>
            </a:lvl1pPr>
            <a:lvl2pPr marL="914400" lvl="1" indent="-317500" algn="ctr" rtl="0">
              <a:lnSpc>
                <a:spcPct val="115000"/>
              </a:lnSpc>
              <a:spcBef>
                <a:spcPts val="1600"/>
              </a:spcBef>
              <a:spcAft>
                <a:spcPts val="0"/>
              </a:spcAft>
              <a:buClr>
                <a:srgbClr val="FFFFFF"/>
              </a:buClr>
              <a:buSzPts val="1400"/>
              <a:buChar char="○"/>
              <a:defRPr sz="1400">
                <a:solidFill>
                  <a:srgbClr val="FFFFFF"/>
                </a:solidFill>
              </a:defRPr>
            </a:lvl2pPr>
            <a:lvl3pPr marL="1371600" lvl="2" indent="-317500" algn="ctr" rtl="0">
              <a:lnSpc>
                <a:spcPct val="115000"/>
              </a:lnSpc>
              <a:spcBef>
                <a:spcPts val="1600"/>
              </a:spcBef>
              <a:spcAft>
                <a:spcPts val="0"/>
              </a:spcAft>
              <a:buClr>
                <a:srgbClr val="FFFFFF"/>
              </a:buClr>
              <a:buSzPts val="1400"/>
              <a:buChar char="■"/>
              <a:defRPr sz="1400">
                <a:solidFill>
                  <a:srgbClr val="FFFFFF"/>
                </a:solidFill>
              </a:defRPr>
            </a:lvl3pPr>
            <a:lvl4pPr marL="1828800" lvl="3" indent="-317500" algn="ctr" rtl="0">
              <a:lnSpc>
                <a:spcPct val="115000"/>
              </a:lnSpc>
              <a:spcBef>
                <a:spcPts val="1600"/>
              </a:spcBef>
              <a:spcAft>
                <a:spcPts val="0"/>
              </a:spcAft>
              <a:buClr>
                <a:srgbClr val="FFFFFF"/>
              </a:buClr>
              <a:buSzPts val="1400"/>
              <a:buChar char="●"/>
              <a:defRPr sz="1400">
                <a:solidFill>
                  <a:srgbClr val="FFFFFF"/>
                </a:solidFill>
              </a:defRPr>
            </a:lvl4pPr>
            <a:lvl5pPr marL="2286000" lvl="4" indent="-317500" algn="ctr" rtl="0">
              <a:lnSpc>
                <a:spcPct val="115000"/>
              </a:lnSpc>
              <a:spcBef>
                <a:spcPts val="1600"/>
              </a:spcBef>
              <a:spcAft>
                <a:spcPts val="0"/>
              </a:spcAft>
              <a:buClr>
                <a:srgbClr val="FFFFFF"/>
              </a:buClr>
              <a:buSzPts val="1400"/>
              <a:buChar char="○"/>
              <a:defRPr sz="1400">
                <a:solidFill>
                  <a:srgbClr val="FFFFFF"/>
                </a:solidFill>
              </a:defRPr>
            </a:lvl5pPr>
            <a:lvl6pPr marL="2743200" lvl="5" indent="-317500" algn="ctr" rtl="0">
              <a:lnSpc>
                <a:spcPct val="115000"/>
              </a:lnSpc>
              <a:spcBef>
                <a:spcPts val="1600"/>
              </a:spcBef>
              <a:spcAft>
                <a:spcPts val="0"/>
              </a:spcAft>
              <a:buClr>
                <a:srgbClr val="FFFFFF"/>
              </a:buClr>
              <a:buSzPts val="1400"/>
              <a:buChar char="■"/>
              <a:defRPr sz="1400">
                <a:solidFill>
                  <a:srgbClr val="FFFFFF"/>
                </a:solidFill>
              </a:defRPr>
            </a:lvl6pPr>
            <a:lvl7pPr marL="3200400" lvl="6" indent="-317500" algn="ctr" rtl="0">
              <a:lnSpc>
                <a:spcPct val="115000"/>
              </a:lnSpc>
              <a:spcBef>
                <a:spcPts val="1600"/>
              </a:spcBef>
              <a:spcAft>
                <a:spcPts val="0"/>
              </a:spcAft>
              <a:buClr>
                <a:srgbClr val="FFFFFF"/>
              </a:buClr>
              <a:buSzPts val="1400"/>
              <a:buChar char="●"/>
              <a:defRPr sz="1400">
                <a:solidFill>
                  <a:srgbClr val="FFFFFF"/>
                </a:solidFill>
              </a:defRPr>
            </a:lvl7pPr>
            <a:lvl8pPr marL="3657600" lvl="7" indent="-317500" algn="ctr" rtl="0">
              <a:lnSpc>
                <a:spcPct val="115000"/>
              </a:lnSpc>
              <a:spcBef>
                <a:spcPts val="1600"/>
              </a:spcBef>
              <a:spcAft>
                <a:spcPts val="0"/>
              </a:spcAft>
              <a:buClr>
                <a:srgbClr val="FFFFFF"/>
              </a:buClr>
              <a:buSzPts val="1400"/>
              <a:buChar char="○"/>
              <a:defRPr sz="1400">
                <a:solidFill>
                  <a:srgbClr val="FFFFFF"/>
                </a:solidFill>
              </a:defRPr>
            </a:lvl8pPr>
            <a:lvl9pPr marL="4114800" lvl="8" indent="-317500" algn="ctr" rtl="0">
              <a:lnSpc>
                <a:spcPct val="115000"/>
              </a:lnSpc>
              <a:spcBef>
                <a:spcPts val="1600"/>
              </a:spcBef>
              <a:spcAft>
                <a:spcPts val="160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title"/>
          </p:nvPr>
        </p:nvSpPr>
        <p:spPr>
          <a:xfrm>
            <a:off x="303975" y="310400"/>
            <a:ext cx="4300800" cy="10707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3000"/>
              <a:buNone/>
              <a:defRPr sz="3000" b="1">
                <a:solidFill>
                  <a:schemeClr val="dk1"/>
                </a:solidFill>
              </a:defRPr>
            </a:lvl1pPr>
            <a:lvl2pPr lvl="1" algn="l" rtl="0">
              <a:lnSpc>
                <a:spcPct val="100000"/>
              </a:lnSpc>
              <a:spcBef>
                <a:spcPts val="0"/>
              </a:spcBef>
              <a:spcAft>
                <a:spcPts val="0"/>
              </a:spcAft>
              <a:buClr>
                <a:schemeClr val="dk1"/>
              </a:buClr>
              <a:buSzPts val="3000"/>
              <a:buNone/>
              <a:defRPr sz="3000" b="1">
                <a:solidFill>
                  <a:schemeClr val="dk1"/>
                </a:solidFill>
              </a:defRPr>
            </a:lvl2pPr>
            <a:lvl3pPr lvl="2" algn="l" rtl="0">
              <a:lnSpc>
                <a:spcPct val="100000"/>
              </a:lnSpc>
              <a:spcBef>
                <a:spcPts val="0"/>
              </a:spcBef>
              <a:spcAft>
                <a:spcPts val="0"/>
              </a:spcAft>
              <a:buClr>
                <a:schemeClr val="dk1"/>
              </a:buClr>
              <a:buSzPts val="3000"/>
              <a:buNone/>
              <a:defRPr sz="3000" b="1">
                <a:solidFill>
                  <a:schemeClr val="dk1"/>
                </a:solidFill>
              </a:defRPr>
            </a:lvl3pPr>
            <a:lvl4pPr lvl="3" algn="l" rtl="0">
              <a:lnSpc>
                <a:spcPct val="100000"/>
              </a:lnSpc>
              <a:spcBef>
                <a:spcPts val="0"/>
              </a:spcBef>
              <a:spcAft>
                <a:spcPts val="0"/>
              </a:spcAft>
              <a:buClr>
                <a:schemeClr val="dk1"/>
              </a:buClr>
              <a:buSzPts val="3000"/>
              <a:buNone/>
              <a:defRPr sz="3000" b="1">
                <a:solidFill>
                  <a:schemeClr val="dk1"/>
                </a:solidFill>
              </a:defRPr>
            </a:lvl4pPr>
            <a:lvl5pPr lvl="4" algn="l" rtl="0">
              <a:lnSpc>
                <a:spcPct val="100000"/>
              </a:lnSpc>
              <a:spcBef>
                <a:spcPts val="0"/>
              </a:spcBef>
              <a:spcAft>
                <a:spcPts val="0"/>
              </a:spcAft>
              <a:buClr>
                <a:schemeClr val="dk1"/>
              </a:buClr>
              <a:buSzPts val="3000"/>
              <a:buNone/>
              <a:defRPr sz="3000" b="1">
                <a:solidFill>
                  <a:schemeClr val="dk1"/>
                </a:solidFill>
              </a:defRPr>
            </a:lvl5pPr>
            <a:lvl6pPr lvl="5" algn="l" rtl="0">
              <a:lnSpc>
                <a:spcPct val="100000"/>
              </a:lnSpc>
              <a:spcBef>
                <a:spcPts val="0"/>
              </a:spcBef>
              <a:spcAft>
                <a:spcPts val="0"/>
              </a:spcAft>
              <a:buClr>
                <a:schemeClr val="dk1"/>
              </a:buClr>
              <a:buSzPts val="3000"/>
              <a:buNone/>
              <a:defRPr sz="3000" b="1">
                <a:solidFill>
                  <a:schemeClr val="dk1"/>
                </a:solidFill>
              </a:defRPr>
            </a:lvl6pPr>
            <a:lvl7pPr lvl="6" algn="l" rtl="0">
              <a:lnSpc>
                <a:spcPct val="100000"/>
              </a:lnSpc>
              <a:spcBef>
                <a:spcPts val="0"/>
              </a:spcBef>
              <a:spcAft>
                <a:spcPts val="0"/>
              </a:spcAft>
              <a:buClr>
                <a:schemeClr val="dk1"/>
              </a:buClr>
              <a:buSzPts val="3000"/>
              <a:buNone/>
              <a:defRPr sz="3000" b="1">
                <a:solidFill>
                  <a:schemeClr val="dk1"/>
                </a:solidFill>
              </a:defRPr>
            </a:lvl7pPr>
            <a:lvl8pPr lvl="7" algn="l" rtl="0">
              <a:lnSpc>
                <a:spcPct val="100000"/>
              </a:lnSpc>
              <a:spcBef>
                <a:spcPts val="0"/>
              </a:spcBef>
              <a:spcAft>
                <a:spcPts val="0"/>
              </a:spcAft>
              <a:buClr>
                <a:schemeClr val="dk1"/>
              </a:buClr>
              <a:buSzPts val="3000"/>
              <a:buNone/>
              <a:defRPr sz="3000" b="1">
                <a:solidFill>
                  <a:schemeClr val="dk1"/>
                </a:solidFill>
              </a:defRPr>
            </a:lvl8pPr>
            <a:lvl9pPr lvl="8" algn="l" rtl="0">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60" name="Google Shape;60;p14"/>
          <p:cNvSpPr txBox="1">
            <a:spLocks noGrp="1"/>
          </p:cNvSpPr>
          <p:nvPr>
            <p:ph type="subTitle" idx="1"/>
          </p:nvPr>
        </p:nvSpPr>
        <p:spPr>
          <a:xfrm>
            <a:off x="303975" y="1457300"/>
            <a:ext cx="4300800" cy="5730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600"/>
              <a:buNone/>
              <a:defRPr sz="1600">
                <a:solidFill>
                  <a:schemeClr val="dk1"/>
                </a:solidFill>
              </a:defRPr>
            </a:lvl1pPr>
            <a:lvl2pPr lvl="1" algn="l" rtl="0">
              <a:lnSpc>
                <a:spcPct val="100000"/>
              </a:lnSpc>
              <a:spcBef>
                <a:spcPts val="0"/>
              </a:spcBef>
              <a:spcAft>
                <a:spcPts val="0"/>
              </a:spcAft>
              <a:buClr>
                <a:schemeClr val="dk1"/>
              </a:buClr>
              <a:buSzPts val="1600"/>
              <a:buNone/>
              <a:defRPr sz="1600">
                <a:solidFill>
                  <a:schemeClr val="dk1"/>
                </a:solidFill>
              </a:defRPr>
            </a:lvl2pPr>
            <a:lvl3pPr lvl="2" algn="l" rtl="0">
              <a:lnSpc>
                <a:spcPct val="100000"/>
              </a:lnSpc>
              <a:spcBef>
                <a:spcPts val="0"/>
              </a:spcBef>
              <a:spcAft>
                <a:spcPts val="0"/>
              </a:spcAft>
              <a:buClr>
                <a:schemeClr val="dk1"/>
              </a:buClr>
              <a:buSzPts val="1600"/>
              <a:buNone/>
              <a:defRPr sz="1600">
                <a:solidFill>
                  <a:schemeClr val="dk1"/>
                </a:solidFill>
              </a:defRPr>
            </a:lvl3pPr>
            <a:lvl4pPr lvl="3" algn="l" rtl="0">
              <a:lnSpc>
                <a:spcPct val="100000"/>
              </a:lnSpc>
              <a:spcBef>
                <a:spcPts val="0"/>
              </a:spcBef>
              <a:spcAft>
                <a:spcPts val="0"/>
              </a:spcAft>
              <a:buClr>
                <a:schemeClr val="dk1"/>
              </a:buClr>
              <a:buSzPts val="1600"/>
              <a:buNone/>
              <a:defRPr sz="1600">
                <a:solidFill>
                  <a:schemeClr val="dk1"/>
                </a:solidFill>
              </a:defRPr>
            </a:lvl4pPr>
            <a:lvl5pPr lvl="4" algn="l" rtl="0">
              <a:lnSpc>
                <a:spcPct val="100000"/>
              </a:lnSpc>
              <a:spcBef>
                <a:spcPts val="0"/>
              </a:spcBef>
              <a:spcAft>
                <a:spcPts val="0"/>
              </a:spcAft>
              <a:buClr>
                <a:schemeClr val="dk1"/>
              </a:buClr>
              <a:buSzPts val="1600"/>
              <a:buNone/>
              <a:defRPr sz="1600">
                <a:solidFill>
                  <a:schemeClr val="dk1"/>
                </a:solidFill>
              </a:defRPr>
            </a:lvl5pPr>
            <a:lvl6pPr lvl="5" algn="l" rtl="0">
              <a:lnSpc>
                <a:spcPct val="100000"/>
              </a:lnSpc>
              <a:spcBef>
                <a:spcPts val="0"/>
              </a:spcBef>
              <a:spcAft>
                <a:spcPts val="0"/>
              </a:spcAft>
              <a:buClr>
                <a:schemeClr val="dk1"/>
              </a:buClr>
              <a:buSzPts val="1600"/>
              <a:buNone/>
              <a:defRPr sz="1600">
                <a:solidFill>
                  <a:schemeClr val="dk1"/>
                </a:solidFill>
              </a:defRPr>
            </a:lvl6pPr>
            <a:lvl7pPr lvl="6" algn="l" rtl="0">
              <a:lnSpc>
                <a:spcPct val="100000"/>
              </a:lnSpc>
              <a:spcBef>
                <a:spcPts val="0"/>
              </a:spcBef>
              <a:spcAft>
                <a:spcPts val="0"/>
              </a:spcAft>
              <a:buClr>
                <a:schemeClr val="dk1"/>
              </a:buClr>
              <a:buSzPts val="1600"/>
              <a:buNone/>
              <a:defRPr sz="1600">
                <a:solidFill>
                  <a:schemeClr val="dk1"/>
                </a:solidFill>
              </a:defRPr>
            </a:lvl7pPr>
            <a:lvl8pPr lvl="7" algn="l" rtl="0">
              <a:lnSpc>
                <a:spcPct val="100000"/>
              </a:lnSpc>
              <a:spcBef>
                <a:spcPts val="0"/>
              </a:spcBef>
              <a:spcAft>
                <a:spcPts val="0"/>
              </a:spcAft>
              <a:buClr>
                <a:schemeClr val="dk1"/>
              </a:buClr>
              <a:buSzPts val="1600"/>
              <a:buNone/>
              <a:defRPr sz="1600">
                <a:solidFill>
                  <a:schemeClr val="dk1"/>
                </a:solidFill>
              </a:defRPr>
            </a:lvl8pPr>
            <a:lvl9pPr lvl="8" algn="l"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61" name="Google Shape;61;p14"/>
          <p:cNvSpPr txBox="1">
            <a:spLocks noGrp="1"/>
          </p:cNvSpPr>
          <p:nvPr>
            <p:ph type="body" idx="2"/>
          </p:nvPr>
        </p:nvSpPr>
        <p:spPr>
          <a:xfrm>
            <a:off x="303975" y="2815900"/>
            <a:ext cx="4300800" cy="20172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highlight>
                  <a:schemeClr val="lt1"/>
                </a:highlight>
              </a:defRPr>
            </a:lvl1pPr>
            <a:lvl2pPr marL="914400" lvl="1"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2pPr>
            <a:lvl3pPr marL="1371600" lvl="2"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3pPr>
            <a:lvl4pPr marL="1828800" lvl="3"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4pPr>
            <a:lvl5pPr marL="2286000" lvl="4"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5pPr>
            <a:lvl6pPr marL="2743200" lvl="5"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6pPr>
            <a:lvl7pPr marL="3200400" lvl="6"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7pPr>
            <a:lvl8pPr marL="3657600" lvl="7"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highlight>
                  <a:schemeClr val="lt1"/>
                </a:highlight>
              </a:defRPr>
            </a:lvl9pPr>
          </a:lstStyle>
          <a:p>
            <a:endParaRPr/>
          </a:p>
        </p:txBody>
      </p:sp>
      <p:sp>
        <p:nvSpPr>
          <p:cNvPr id="62" name="Google Shape;62;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4">
  <p:cSld name="AUTOLAYOUT_5">
    <p:bg>
      <p:bgPr>
        <a:solidFill>
          <a:srgbClr val="FFFFFF"/>
        </a:solidFill>
        <a:effectLst/>
      </p:bgPr>
    </p:bg>
    <p:spTree>
      <p:nvGrpSpPr>
        <p:cNvPr id="1"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txBox="1">
            <a:spLocks noGrp="1"/>
          </p:cNvSpPr>
          <p:nvPr>
            <p:ph type="title"/>
          </p:nvPr>
        </p:nvSpPr>
        <p:spPr>
          <a:xfrm>
            <a:off x="4049113" y="307825"/>
            <a:ext cx="4779300" cy="14181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chemeClr val="dk1"/>
              </a:buClr>
              <a:buSzPts val="3000"/>
              <a:buNone/>
              <a:defRPr sz="3000">
                <a:solidFill>
                  <a:schemeClr val="dk2"/>
                </a:solidFill>
                <a:highlight>
                  <a:schemeClr val="dk1"/>
                </a:highlight>
              </a:defRPr>
            </a:lvl1pPr>
            <a:lvl2pPr lvl="1" algn="l" rtl="0">
              <a:lnSpc>
                <a:spcPct val="100000"/>
              </a:lnSpc>
              <a:spcBef>
                <a:spcPts val="0"/>
              </a:spcBef>
              <a:spcAft>
                <a:spcPts val="0"/>
              </a:spcAft>
              <a:buClr>
                <a:schemeClr val="dk1"/>
              </a:buClr>
              <a:buSzPts val="3000"/>
              <a:buNone/>
              <a:defRPr sz="3000">
                <a:solidFill>
                  <a:schemeClr val="dk2"/>
                </a:solidFill>
                <a:highlight>
                  <a:schemeClr val="dk1"/>
                </a:highlight>
              </a:defRPr>
            </a:lvl2pPr>
            <a:lvl3pPr lvl="2" algn="l" rtl="0">
              <a:lnSpc>
                <a:spcPct val="100000"/>
              </a:lnSpc>
              <a:spcBef>
                <a:spcPts val="0"/>
              </a:spcBef>
              <a:spcAft>
                <a:spcPts val="0"/>
              </a:spcAft>
              <a:buClr>
                <a:schemeClr val="dk1"/>
              </a:buClr>
              <a:buSzPts val="3000"/>
              <a:buNone/>
              <a:defRPr sz="3000">
                <a:solidFill>
                  <a:schemeClr val="dk2"/>
                </a:solidFill>
                <a:highlight>
                  <a:schemeClr val="dk1"/>
                </a:highlight>
              </a:defRPr>
            </a:lvl3pPr>
            <a:lvl4pPr lvl="3" algn="l" rtl="0">
              <a:lnSpc>
                <a:spcPct val="100000"/>
              </a:lnSpc>
              <a:spcBef>
                <a:spcPts val="0"/>
              </a:spcBef>
              <a:spcAft>
                <a:spcPts val="0"/>
              </a:spcAft>
              <a:buClr>
                <a:schemeClr val="dk1"/>
              </a:buClr>
              <a:buSzPts val="3000"/>
              <a:buNone/>
              <a:defRPr sz="3000">
                <a:solidFill>
                  <a:schemeClr val="dk2"/>
                </a:solidFill>
                <a:highlight>
                  <a:schemeClr val="dk1"/>
                </a:highlight>
              </a:defRPr>
            </a:lvl4pPr>
            <a:lvl5pPr lvl="4" algn="l" rtl="0">
              <a:lnSpc>
                <a:spcPct val="100000"/>
              </a:lnSpc>
              <a:spcBef>
                <a:spcPts val="0"/>
              </a:spcBef>
              <a:spcAft>
                <a:spcPts val="0"/>
              </a:spcAft>
              <a:buClr>
                <a:schemeClr val="dk1"/>
              </a:buClr>
              <a:buSzPts val="3000"/>
              <a:buNone/>
              <a:defRPr sz="3000">
                <a:solidFill>
                  <a:schemeClr val="dk2"/>
                </a:solidFill>
                <a:highlight>
                  <a:schemeClr val="dk1"/>
                </a:highlight>
              </a:defRPr>
            </a:lvl5pPr>
            <a:lvl6pPr lvl="5" algn="l" rtl="0">
              <a:lnSpc>
                <a:spcPct val="100000"/>
              </a:lnSpc>
              <a:spcBef>
                <a:spcPts val="0"/>
              </a:spcBef>
              <a:spcAft>
                <a:spcPts val="0"/>
              </a:spcAft>
              <a:buClr>
                <a:schemeClr val="dk1"/>
              </a:buClr>
              <a:buSzPts val="3000"/>
              <a:buNone/>
              <a:defRPr sz="3000">
                <a:solidFill>
                  <a:schemeClr val="dk2"/>
                </a:solidFill>
                <a:highlight>
                  <a:schemeClr val="dk1"/>
                </a:highlight>
              </a:defRPr>
            </a:lvl6pPr>
            <a:lvl7pPr lvl="6" algn="l" rtl="0">
              <a:lnSpc>
                <a:spcPct val="100000"/>
              </a:lnSpc>
              <a:spcBef>
                <a:spcPts val="0"/>
              </a:spcBef>
              <a:spcAft>
                <a:spcPts val="0"/>
              </a:spcAft>
              <a:buClr>
                <a:schemeClr val="dk1"/>
              </a:buClr>
              <a:buSzPts val="3000"/>
              <a:buNone/>
              <a:defRPr sz="3000">
                <a:solidFill>
                  <a:schemeClr val="dk2"/>
                </a:solidFill>
                <a:highlight>
                  <a:schemeClr val="dk1"/>
                </a:highlight>
              </a:defRPr>
            </a:lvl7pPr>
            <a:lvl8pPr lvl="7" algn="l" rtl="0">
              <a:lnSpc>
                <a:spcPct val="100000"/>
              </a:lnSpc>
              <a:spcBef>
                <a:spcPts val="0"/>
              </a:spcBef>
              <a:spcAft>
                <a:spcPts val="0"/>
              </a:spcAft>
              <a:buClr>
                <a:schemeClr val="dk1"/>
              </a:buClr>
              <a:buSzPts val="3000"/>
              <a:buNone/>
              <a:defRPr sz="3000">
                <a:solidFill>
                  <a:schemeClr val="dk2"/>
                </a:solidFill>
                <a:highlight>
                  <a:schemeClr val="dk1"/>
                </a:highlight>
              </a:defRPr>
            </a:lvl8pPr>
            <a:lvl9pPr lvl="8" algn="l" rtl="0">
              <a:lnSpc>
                <a:spcPct val="100000"/>
              </a:lnSpc>
              <a:spcBef>
                <a:spcPts val="0"/>
              </a:spcBef>
              <a:spcAft>
                <a:spcPts val="0"/>
              </a:spcAft>
              <a:buClr>
                <a:schemeClr val="dk1"/>
              </a:buClr>
              <a:buSzPts val="3000"/>
              <a:buNone/>
              <a:defRPr sz="3000">
                <a:solidFill>
                  <a:schemeClr val="dk2"/>
                </a:solidFill>
                <a:highlight>
                  <a:schemeClr val="dk1"/>
                </a:highlight>
              </a:defRPr>
            </a:lvl9pPr>
          </a:lstStyle>
          <a:p>
            <a:endParaRPr/>
          </a:p>
        </p:txBody>
      </p:sp>
      <p:sp>
        <p:nvSpPr>
          <p:cNvPr id="66" name="Google Shape;66;p15"/>
          <p:cNvSpPr txBox="1">
            <a:spLocks noGrp="1"/>
          </p:cNvSpPr>
          <p:nvPr>
            <p:ph type="body" idx="1"/>
          </p:nvPr>
        </p:nvSpPr>
        <p:spPr>
          <a:xfrm>
            <a:off x="4054888" y="1808125"/>
            <a:ext cx="4779300" cy="27687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67" name="Google Shape;67;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p:cSld name="AUTOLAYOUT_7">
    <p:bg>
      <p:bgPr>
        <a:solidFill>
          <a:srgbClr val="FFFFFF"/>
        </a:solidFill>
        <a:effectLst/>
      </p:bgPr>
    </p:bg>
    <p:spTree>
      <p:nvGrpSpPr>
        <p:cNvPr id="1"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txBox="1">
            <a:spLocks noGrp="1"/>
          </p:cNvSpPr>
          <p:nvPr>
            <p:ph type="title"/>
          </p:nvPr>
        </p:nvSpPr>
        <p:spPr>
          <a:xfrm>
            <a:off x="311700" y="638175"/>
            <a:ext cx="4512000" cy="19161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3000"/>
              <a:buNone/>
              <a:defRPr sz="3000">
                <a:solidFill>
                  <a:schemeClr val="accent1"/>
                </a:solidFill>
                <a:highlight>
                  <a:schemeClr val="dk1"/>
                </a:highlight>
              </a:defRPr>
            </a:lvl1pPr>
            <a:lvl2pPr lvl="1" algn="l" rtl="0">
              <a:lnSpc>
                <a:spcPct val="100000"/>
              </a:lnSpc>
              <a:spcBef>
                <a:spcPts val="0"/>
              </a:spcBef>
              <a:spcAft>
                <a:spcPts val="0"/>
              </a:spcAft>
              <a:buClr>
                <a:schemeClr val="dk1"/>
              </a:buClr>
              <a:buSzPts val="3000"/>
              <a:buNone/>
              <a:defRPr sz="3000">
                <a:solidFill>
                  <a:schemeClr val="accent1"/>
                </a:solidFill>
                <a:highlight>
                  <a:schemeClr val="dk1"/>
                </a:highlight>
              </a:defRPr>
            </a:lvl2pPr>
            <a:lvl3pPr lvl="2" algn="l" rtl="0">
              <a:lnSpc>
                <a:spcPct val="100000"/>
              </a:lnSpc>
              <a:spcBef>
                <a:spcPts val="0"/>
              </a:spcBef>
              <a:spcAft>
                <a:spcPts val="0"/>
              </a:spcAft>
              <a:buClr>
                <a:schemeClr val="dk1"/>
              </a:buClr>
              <a:buSzPts val="3000"/>
              <a:buNone/>
              <a:defRPr sz="3000">
                <a:solidFill>
                  <a:schemeClr val="accent1"/>
                </a:solidFill>
                <a:highlight>
                  <a:schemeClr val="dk1"/>
                </a:highlight>
              </a:defRPr>
            </a:lvl3pPr>
            <a:lvl4pPr lvl="3" algn="l" rtl="0">
              <a:lnSpc>
                <a:spcPct val="100000"/>
              </a:lnSpc>
              <a:spcBef>
                <a:spcPts val="0"/>
              </a:spcBef>
              <a:spcAft>
                <a:spcPts val="0"/>
              </a:spcAft>
              <a:buClr>
                <a:schemeClr val="dk1"/>
              </a:buClr>
              <a:buSzPts val="3000"/>
              <a:buNone/>
              <a:defRPr sz="3000">
                <a:solidFill>
                  <a:schemeClr val="accent1"/>
                </a:solidFill>
                <a:highlight>
                  <a:schemeClr val="dk1"/>
                </a:highlight>
              </a:defRPr>
            </a:lvl4pPr>
            <a:lvl5pPr lvl="4" algn="l" rtl="0">
              <a:lnSpc>
                <a:spcPct val="100000"/>
              </a:lnSpc>
              <a:spcBef>
                <a:spcPts val="0"/>
              </a:spcBef>
              <a:spcAft>
                <a:spcPts val="0"/>
              </a:spcAft>
              <a:buClr>
                <a:schemeClr val="dk1"/>
              </a:buClr>
              <a:buSzPts val="3000"/>
              <a:buNone/>
              <a:defRPr sz="3000">
                <a:solidFill>
                  <a:schemeClr val="accent1"/>
                </a:solidFill>
                <a:highlight>
                  <a:schemeClr val="dk1"/>
                </a:highlight>
              </a:defRPr>
            </a:lvl5pPr>
            <a:lvl6pPr lvl="5" algn="l" rtl="0">
              <a:lnSpc>
                <a:spcPct val="100000"/>
              </a:lnSpc>
              <a:spcBef>
                <a:spcPts val="0"/>
              </a:spcBef>
              <a:spcAft>
                <a:spcPts val="0"/>
              </a:spcAft>
              <a:buClr>
                <a:schemeClr val="dk1"/>
              </a:buClr>
              <a:buSzPts val="3000"/>
              <a:buNone/>
              <a:defRPr sz="3000">
                <a:solidFill>
                  <a:schemeClr val="accent1"/>
                </a:solidFill>
                <a:highlight>
                  <a:schemeClr val="dk1"/>
                </a:highlight>
              </a:defRPr>
            </a:lvl6pPr>
            <a:lvl7pPr lvl="6" algn="l" rtl="0">
              <a:lnSpc>
                <a:spcPct val="100000"/>
              </a:lnSpc>
              <a:spcBef>
                <a:spcPts val="0"/>
              </a:spcBef>
              <a:spcAft>
                <a:spcPts val="0"/>
              </a:spcAft>
              <a:buClr>
                <a:schemeClr val="dk1"/>
              </a:buClr>
              <a:buSzPts val="3000"/>
              <a:buNone/>
              <a:defRPr sz="3000">
                <a:solidFill>
                  <a:schemeClr val="accent1"/>
                </a:solidFill>
                <a:highlight>
                  <a:schemeClr val="dk1"/>
                </a:highlight>
              </a:defRPr>
            </a:lvl7pPr>
            <a:lvl8pPr lvl="7" algn="l" rtl="0">
              <a:lnSpc>
                <a:spcPct val="100000"/>
              </a:lnSpc>
              <a:spcBef>
                <a:spcPts val="0"/>
              </a:spcBef>
              <a:spcAft>
                <a:spcPts val="0"/>
              </a:spcAft>
              <a:buClr>
                <a:schemeClr val="dk1"/>
              </a:buClr>
              <a:buSzPts val="3000"/>
              <a:buNone/>
              <a:defRPr sz="3000">
                <a:solidFill>
                  <a:schemeClr val="accent1"/>
                </a:solidFill>
                <a:highlight>
                  <a:schemeClr val="dk1"/>
                </a:highlight>
              </a:defRPr>
            </a:lvl8pPr>
            <a:lvl9pPr lvl="8" algn="l" rtl="0">
              <a:lnSpc>
                <a:spcPct val="100000"/>
              </a:lnSpc>
              <a:spcBef>
                <a:spcPts val="0"/>
              </a:spcBef>
              <a:spcAft>
                <a:spcPts val="0"/>
              </a:spcAft>
              <a:buClr>
                <a:schemeClr val="dk1"/>
              </a:buClr>
              <a:buSzPts val="3000"/>
              <a:buNone/>
              <a:defRPr sz="3000">
                <a:solidFill>
                  <a:schemeClr val="accent1"/>
                </a:solidFill>
                <a:highlight>
                  <a:schemeClr val="dk1"/>
                </a:highlight>
              </a:defRPr>
            </a:lvl9pPr>
          </a:lstStyle>
          <a:p>
            <a:endParaRPr/>
          </a:p>
        </p:txBody>
      </p:sp>
      <p:sp>
        <p:nvSpPr>
          <p:cNvPr id="71" name="Google Shape;71;p16"/>
          <p:cNvSpPr txBox="1">
            <a:spLocks noGrp="1"/>
          </p:cNvSpPr>
          <p:nvPr>
            <p:ph type="body" idx="1"/>
          </p:nvPr>
        </p:nvSpPr>
        <p:spPr>
          <a:xfrm>
            <a:off x="317150" y="2752725"/>
            <a:ext cx="4512000" cy="16665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AUTOLAYOUT_9">
    <p:bg>
      <p:bgPr>
        <a:solidFill>
          <a:srgbClr val="FFFFFF"/>
        </a:solidFill>
        <a:effectLst/>
      </p:bgPr>
    </p:bg>
    <p:spTree>
      <p:nvGrpSpPr>
        <p:cNvPr id="1"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txBox="1">
            <a:spLocks noGrp="1"/>
          </p:cNvSpPr>
          <p:nvPr>
            <p:ph type="title"/>
          </p:nvPr>
        </p:nvSpPr>
        <p:spPr>
          <a:xfrm>
            <a:off x="311700" y="2581350"/>
            <a:ext cx="3217500" cy="2082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dk1"/>
              </a:buClr>
              <a:buSzPts val="2800"/>
              <a:buNone/>
              <a:defRPr sz="2800">
                <a:solidFill>
                  <a:schemeClr val="dk2"/>
                </a:solidFill>
              </a:defRPr>
            </a:lvl1pPr>
            <a:lvl2pPr lvl="1" algn="l" rtl="0">
              <a:lnSpc>
                <a:spcPct val="100000"/>
              </a:lnSpc>
              <a:spcBef>
                <a:spcPts val="0"/>
              </a:spcBef>
              <a:spcAft>
                <a:spcPts val="0"/>
              </a:spcAft>
              <a:buClr>
                <a:schemeClr val="dk1"/>
              </a:buClr>
              <a:buSzPts val="2800"/>
              <a:buNone/>
              <a:defRPr sz="2800">
                <a:solidFill>
                  <a:schemeClr val="dk2"/>
                </a:solidFill>
              </a:defRPr>
            </a:lvl2pPr>
            <a:lvl3pPr lvl="2" algn="l" rtl="0">
              <a:lnSpc>
                <a:spcPct val="100000"/>
              </a:lnSpc>
              <a:spcBef>
                <a:spcPts val="0"/>
              </a:spcBef>
              <a:spcAft>
                <a:spcPts val="0"/>
              </a:spcAft>
              <a:buClr>
                <a:schemeClr val="dk1"/>
              </a:buClr>
              <a:buSzPts val="2800"/>
              <a:buNone/>
              <a:defRPr sz="2800">
                <a:solidFill>
                  <a:schemeClr val="dk2"/>
                </a:solidFill>
              </a:defRPr>
            </a:lvl3pPr>
            <a:lvl4pPr lvl="3" algn="l" rtl="0">
              <a:lnSpc>
                <a:spcPct val="100000"/>
              </a:lnSpc>
              <a:spcBef>
                <a:spcPts val="0"/>
              </a:spcBef>
              <a:spcAft>
                <a:spcPts val="0"/>
              </a:spcAft>
              <a:buClr>
                <a:schemeClr val="dk1"/>
              </a:buClr>
              <a:buSzPts val="2800"/>
              <a:buNone/>
              <a:defRPr sz="2800">
                <a:solidFill>
                  <a:schemeClr val="dk2"/>
                </a:solidFill>
              </a:defRPr>
            </a:lvl4pPr>
            <a:lvl5pPr lvl="4" algn="l" rtl="0">
              <a:lnSpc>
                <a:spcPct val="100000"/>
              </a:lnSpc>
              <a:spcBef>
                <a:spcPts val="0"/>
              </a:spcBef>
              <a:spcAft>
                <a:spcPts val="0"/>
              </a:spcAft>
              <a:buClr>
                <a:schemeClr val="dk1"/>
              </a:buClr>
              <a:buSzPts val="2800"/>
              <a:buNone/>
              <a:defRPr sz="2800">
                <a:solidFill>
                  <a:schemeClr val="dk2"/>
                </a:solidFill>
              </a:defRPr>
            </a:lvl5pPr>
            <a:lvl6pPr lvl="5" algn="l" rtl="0">
              <a:lnSpc>
                <a:spcPct val="100000"/>
              </a:lnSpc>
              <a:spcBef>
                <a:spcPts val="0"/>
              </a:spcBef>
              <a:spcAft>
                <a:spcPts val="0"/>
              </a:spcAft>
              <a:buClr>
                <a:schemeClr val="dk1"/>
              </a:buClr>
              <a:buSzPts val="2800"/>
              <a:buNone/>
              <a:defRPr sz="2800">
                <a:solidFill>
                  <a:schemeClr val="dk2"/>
                </a:solidFill>
              </a:defRPr>
            </a:lvl6pPr>
            <a:lvl7pPr lvl="6" algn="l" rtl="0">
              <a:lnSpc>
                <a:spcPct val="100000"/>
              </a:lnSpc>
              <a:spcBef>
                <a:spcPts val="0"/>
              </a:spcBef>
              <a:spcAft>
                <a:spcPts val="0"/>
              </a:spcAft>
              <a:buClr>
                <a:schemeClr val="dk1"/>
              </a:buClr>
              <a:buSzPts val="2800"/>
              <a:buNone/>
              <a:defRPr sz="2800">
                <a:solidFill>
                  <a:schemeClr val="dk2"/>
                </a:solidFill>
              </a:defRPr>
            </a:lvl7pPr>
            <a:lvl8pPr lvl="7" algn="l" rtl="0">
              <a:lnSpc>
                <a:spcPct val="100000"/>
              </a:lnSpc>
              <a:spcBef>
                <a:spcPts val="0"/>
              </a:spcBef>
              <a:spcAft>
                <a:spcPts val="0"/>
              </a:spcAft>
              <a:buClr>
                <a:schemeClr val="dk1"/>
              </a:buClr>
              <a:buSzPts val="2800"/>
              <a:buNone/>
              <a:defRPr sz="2800">
                <a:solidFill>
                  <a:schemeClr val="dk2"/>
                </a:solidFill>
              </a:defRPr>
            </a:lvl8pPr>
            <a:lvl9pPr lvl="8" algn="l" rtl="0">
              <a:lnSpc>
                <a:spcPct val="100000"/>
              </a:lnSpc>
              <a:spcBef>
                <a:spcPts val="0"/>
              </a:spcBef>
              <a:spcAft>
                <a:spcPts val="0"/>
              </a:spcAft>
              <a:buClr>
                <a:schemeClr val="dk1"/>
              </a:buClr>
              <a:buSzPts val="2800"/>
              <a:buNone/>
              <a:defRPr sz="2800">
                <a:solidFill>
                  <a:schemeClr val="dk2"/>
                </a:solidFill>
              </a:defRPr>
            </a:lvl9pPr>
          </a:lstStyle>
          <a:p>
            <a:endParaRPr/>
          </a:p>
        </p:txBody>
      </p:sp>
      <p:sp>
        <p:nvSpPr>
          <p:cNvPr id="76" name="Google Shape;76;p17"/>
          <p:cNvSpPr txBox="1">
            <a:spLocks noGrp="1"/>
          </p:cNvSpPr>
          <p:nvPr>
            <p:ph type="body" idx="1"/>
          </p:nvPr>
        </p:nvSpPr>
        <p:spPr>
          <a:xfrm>
            <a:off x="3619500" y="2581350"/>
            <a:ext cx="5205000" cy="2082000"/>
          </a:xfrm>
          <a:prstGeom prst="rect">
            <a:avLst/>
          </a:prstGeom>
          <a:noFill/>
          <a:ln>
            <a:noFill/>
          </a:ln>
        </p:spPr>
        <p:txBody>
          <a:bodyPr spcFirstLastPara="1" wrap="square" lIns="91425" tIns="45700" rIns="91425" bIns="45700"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77" name="Google Shape;77;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5">
  <p:cSld name="AUTOLAYOUT_8">
    <p:bg>
      <p:bgPr>
        <a:solidFill>
          <a:srgbClr val="FFFFFF"/>
        </a:solidFill>
        <a:effectLst/>
      </p:bgPr>
    </p:bg>
    <p:spTree>
      <p:nvGrpSpPr>
        <p:cNvPr id="1" name="Shape 78"/>
        <p:cNvGrpSpPr/>
        <p:nvPr/>
      </p:nvGrpSpPr>
      <p:grpSpPr>
        <a:xfrm>
          <a:off x="0" y="0"/>
          <a:ext cx="0" cy="0"/>
          <a:chOff x="0" y="0"/>
          <a:chExt cx="0" cy="0"/>
        </a:xfrm>
      </p:grpSpPr>
      <p:sp>
        <p:nvSpPr>
          <p:cNvPr id="79" name="Google Shape;79;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8"/>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8"/>
          <p:cNvSpPr txBox="1">
            <a:spLocks noGrp="1"/>
          </p:cNvSpPr>
          <p:nvPr>
            <p:ph type="title"/>
          </p:nvPr>
        </p:nvSpPr>
        <p:spPr>
          <a:xfrm>
            <a:off x="838350" y="4094725"/>
            <a:ext cx="7467300" cy="962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3200"/>
              <a:buNone/>
              <a:defRPr sz="3200">
                <a:solidFill>
                  <a:schemeClr val="dk1"/>
                </a:solidFill>
              </a:defRPr>
            </a:lvl1pPr>
            <a:lvl2pPr lvl="1" algn="ctr" rtl="0">
              <a:lnSpc>
                <a:spcPct val="100000"/>
              </a:lnSpc>
              <a:spcBef>
                <a:spcPts val="0"/>
              </a:spcBef>
              <a:spcAft>
                <a:spcPts val="0"/>
              </a:spcAft>
              <a:buClr>
                <a:schemeClr val="dk1"/>
              </a:buClr>
              <a:buSzPts val="3200"/>
              <a:buNone/>
              <a:defRPr sz="3200">
                <a:solidFill>
                  <a:schemeClr val="dk1"/>
                </a:solidFill>
              </a:defRPr>
            </a:lvl2pPr>
            <a:lvl3pPr lvl="2" algn="ctr" rtl="0">
              <a:lnSpc>
                <a:spcPct val="100000"/>
              </a:lnSpc>
              <a:spcBef>
                <a:spcPts val="0"/>
              </a:spcBef>
              <a:spcAft>
                <a:spcPts val="0"/>
              </a:spcAft>
              <a:buClr>
                <a:schemeClr val="dk1"/>
              </a:buClr>
              <a:buSzPts val="3200"/>
              <a:buNone/>
              <a:defRPr sz="3200">
                <a:solidFill>
                  <a:schemeClr val="dk1"/>
                </a:solidFill>
              </a:defRPr>
            </a:lvl3pPr>
            <a:lvl4pPr lvl="3" algn="ctr" rtl="0">
              <a:lnSpc>
                <a:spcPct val="100000"/>
              </a:lnSpc>
              <a:spcBef>
                <a:spcPts val="0"/>
              </a:spcBef>
              <a:spcAft>
                <a:spcPts val="0"/>
              </a:spcAft>
              <a:buClr>
                <a:schemeClr val="dk1"/>
              </a:buClr>
              <a:buSzPts val="3200"/>
              <a:buNone/>
              <a:defRPr sz="3200">
                <a:solidFill>
                  <a:schemeClr val="dk1"/>
                </a:solidFill>
              </a:defRPr>
            </a:lvl4pPr>
            <a:lvl5pPr lvl="4" algn="ctr" rtl="0">
              <a:lnSpc>
                <a:spcPct val="100000"/>
              </a:lnSpc>
              <a:spcBef>
                <a:spcPts val="0"/>
              </a:spcBef>
              <a:spcAft>
                <a:spcPts val="0"/>
              </a:spcAft>
              <a:buClr>
                <a:schemeClr val="dk1"/>
              </a:buClr>
              <a:buSzPts val="3200"/>
              <a:buNone/>
              <a:defRPr sz="3200">
                <a:solidFill>
                  <a:schemeClr val="dk1"/>
                </a:solidFill>
              </a:defRPr>
            </a:lvl5pPr>
            <a:lvl6pPr lvl="5" algn="ctr" rtl="0">
              <a:lnSpc>
                <a:spcPct val="100000"/>
              </a:lnSpc>
              <a:spcBef>
                <a:spcPts val="0"/>
              </a:spcBef>
              <a:spcAft>
                <a:spcPts val="0"/>
              </a:spcAft>
              <a:buClr>
                <a:schemeClr val="dk1"/>
              </a:buClr>
              <a:buSzPts val="3200"/>
              <a:buNone/>
              <a:defRPr sz="3200">
                <a:solidFill>
                  <a:schemeClr val="dk1"/>
                </a:solidFill>
              </a:defRPr>
            </a:lvl6pPr>
            <a:lvl7pPr lvl="6" algn="ctr" rtl="0">
              <a:lnSpc>
                <a:spcPct val="100000"/>
              </a:lnSpc>
              <a:spcBef>
                <a:spcPts val="0"/>
              </a:spcBef>
              <a:spcAft>
                <a:spcPts val="0"/>
              </a:spcAft>
              <a:buClr>
                <a:schemeClr val="dk1"/>
              </a:buClr>
              <a:buSzPts val="3200"/>
              <a:buNone/>
              <a:defRPr sz="3200">
                <a:solidFill>
                  <a:schemeClr val="dk1"/>
                </a:solidFill>
              </a:defRPr>
            </a:lvl7pPr>
            <a:lvl8pPr lvl="7" algn="ctr" rtl="0">
              <a:lnSpc>
                <a:spcPct val="100000"/>
              </a:lnSpc>
              <a:spcBef>
                <a:spcPts val="0"/>
              </a:spcBef>
              <a:spcAft>
                <a:spcPts val="0"/>
              </a:spcAft>
              <a:buClr>
                <a:schemeClr val="dk1"/>
              </a:buClr>
              <a:buSzPts val="3200"/>
              <a:buNone/>
              <a:defRPr sz="3200">
                <a:solidFill>
                  <a:schemeClr val="dk1"/>
                </a:solidFill>
              </a:defRPr>
            </a:lvl8pPr>
            <a:lvl9pPr lvl="8" algn="ctr" rtl="0">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82" name="Google Shape;82;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1"/>
                </a:solidFill>
              </a:defRPr>
            </a:lvl1pPr>
            <a:lvl2pPr lvl="1" algn="r" rtl="0">
              <a:lnSpc>
                <a:spcPct val="100000"/>
              </a:lnSpc>
              <a:spcAft>
                <a:spcPts val="0"/>
              </a:spcAft>
              <a:buNone/>
              <a:defRPr sz="1000">
                <a:solidFill>
                  <a:schemeClr val="dk1"/>
                </a:solidFill>
              </a:defRPr>
            </a:lvl2pPr>
            <a:lvl3pPr lvl="2" algn="r" rtl="0">
              <a:lnSpc>
                <a:spcPct val="100000"/>
              </a:lnSpc>
              <a:spcAft>
                <a:spcPts val="0"/>
              </a:spcAft>
              <a:buNone/>
              <a:defRPr sz="1000">
                <a:solidFill>
                  <a:schemeClr val="dk1"/>
                </a:solidFill>
              </a:defRPr>
            </a:lvl3pPr>
            <a:lvl4pPr lvl="3" algn="r" rtl="0">
              <a:lnSpc>
                <a:spcPct val="100000"/>
              </a:lnSpc>
              <a:spcAft>
                <a:spcPts val="0"/>
              </a:spcAft>
              <a:buNone/>
              <a:defRPr sz="1000">
                <a:solidFill>
                  <a:schemeClr val="dk1"/>
                </a:solidFill>
              </a:defRPr>
            </a:lvl4pPr>
            <a:lvl5pPr lvl="4" algn="r" rtl="0">
              <a:lnSpc>
                <a:spcPct val="100000"/>
              </a:lnSpc>
              <a:spcAft>
                <a:spcPts val="0"/>
              </a:spcAft>
              <a:buNone/>
              <a:defRPr sz="1000">
                <a:solidFill>
                  <a:schemeClr val="dk1"/>
                </a:solidFill>
              </a:defRPr>
            </a:lvl5pPr>
            <a:lvl6pPr lvl="5" algn="r" rtl="0">
              <a:lnSpc>
                <a:spcPct val="100000"/>
              </a:lnSpc>
              <a:spcAft>
                <a:spcPts val="0"/>
              </a:spcAft>
              <a:buNone/>
              <a:defRPr sz="1000">
                <a:solidFill>
                  <a:schemeClr val="dk1"/>
                </a:solidFill>
              </a:defRPr>
            </a:lvl6pPr>
            <a:lvl7pPr lvl="6" algn="r" rtl="0">
              <a:lnSpc>
                <a:spcPct val="100000"/>
              </a:lnSpc>
              <a:spcAft>
                <a:spcPts val="0"/>
              </a:spcAft>
              <a:buNone/>
              <a:defRPr sz="1000">
                <a:solidFill>
                  <a:schemeClr val="dk1"/>
                </a:solidFill>
              </a:defRPr>
            </a:lvl7pPr>
            <a:lvl8pPr lvl="7" algn="r" rtl="0">
              <a:lnSpc>
                <a:spcPct val="100000"/>
              </a:lnSpc>
              <a:spcAft>
                <a:spcPts val="0"/>
              </a:spcAft>
              <a:buNone/>
              <a:defRPr sz="1000">
                <a:solidFill>
                  <a:schemeClr val="dk1"/>
                </a:solidFill>
              </a:defRPr>
            </a:lvl8pPr>
            <a:lvl9pPr lvl="8" algn="r" rtl="0">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85" name="Google Shape;85;p19"/>
          <p:cNvSpPr txBox="1">
            <a:spLocks noGrp="1"/>
          </p:cNvSpPr>
          <p:nvPr>
            <p:ph type="body" idx="1"/>
          </p:nvPr>
        </p:nvSpPr>
        <p:spPr>
          <a:xfrm>
            <a:off x="685800" y="1485900"/>
            <a:ext cx="7772400" cy="308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00"/>
              </a:buClr>
              <a:buSzPts val="1800"/>
              <a:buChar char="●"/>
              <a:defRPr/>
            </a:lvl1pPr>
            <a:lvl2pPr marL="914400" lvl="1" indent="-342900" algn="l" rtl="0">
              <a:spcBef>
                <a:spcPts val="360"/>
              </a:spcBef>
              <a:spcAft>
                <a:spcPts val="0"/>
              </a:spcAft>
              <a:buClr>
                <a:srgbClr val="000000"/>
              </a:buClr>
              <a:buSzPts val="1800"/>
              <a:buChar char="○"/>
              <a:defRPr/>
            </a:lvl2pPr>
            <a:lvl3pPr marL="1371600" lvl="2" indent="-342900" algn="l" rtl="0">
              <a:spcBef>
                <a:spcPts val="360"/>
              </a:spcBef>
              <a:spcAft>
                <a:spcPts val="0"/>
              </a:spcAft>
              <a:buClr>
                <a:srgbClr val="000000"/>
              </a:buClr>
              <a:buSzPts val="1800"/>
              <a:buChar char="■"/>
              <a:defRPr/>
            </a:lvl3pPr>
            <a:lvl4pPr marL="1828800" lvl="3" indent="-342900" algn="l" rtl="0">
              <a:spcBef>
                <a:spcPts val="360"/>
              </a:spcBef>
              <a:spcAft>
                <a:spcPts val="0"/>
              </a:spcAft>
              <a:buClr>
                <a:srgbClr val="000000"/>
              </a:buClr>
              <a:buSzPts val="1800"/>
              <a:buChar char="●"/>
              <a:defRPr/>
            </a:lvl4pPr>
            <a:lvl5pPr marL="2286000" lvl="4" indent="-342900" algn="l" rtl="0">
              <a:spcBef>
                <a:spcPts val="360"/>
              </a:spcBef>
              <a:spcAft>
                <a:spcPts val="0"/>
              </a:spcAft>
              <a:buClr>
                <a:srgbClr val="000000"/>
              </a:buClr>
              <a:buSzPts val="1800"/>
              <a:buChar char="○"/>
              <a:defRPr/>
            </a:lvl5pPr>
            <a:lvl6pPr marL="2743200" lvl="5" indent="-342900" algn="l" rtl="0">
              <a:spcBef>
                <a:spcPts val="360"/>
              </a:spcBef>
              <a:spcAft>
                <a:spcPts val="0"/>
              </a:spcAft>
              <a:buClr>
                <a:srgbClr val="000000"/>
              </a:buClr>
              <a:buSzPts val="1800"/>
              <a:buChar char="■"/>
              <a:defRPr/>
            </a:lvl6pPr>
            <a:lvl7pPr marL="3200400" lvl="6" indent="-342900" algn="l" rtl="0">
              <a:spcBef>
                <a:spcPts val="360"/>
              </a:spcBef>
              <a:spcAft>
                <a:spcPts val="0"/>
              </a:spcAft>
              <a:buClr>
                <a:srgbClr val="000000"/>
              </a:buClr>
              <a:buSzPts val="1800"/>
              <a:buChar char="●"/>
              <a:defRPr/>
            </a:lvl7pPr>
            <a:lvl8pPr marL="3657600" lvl="7" indent="-342900" algn="l" rtl="0">
              <a:spcBef>
                <a:spcPts val="360"/>
              </a:spcBef>
              <a:spcAft>
                <a:spcPts val="0"/>
              </a:spcAft>
              <a:buClr>
                <a:srgbClr val="000000"/>
              </a:buClr>
              <a:buSzPts val="1800"/>
              <a:buChar char="○"/>
              <a:defRPr/>
            </a:lvl8pPr>
            <a:lvl9pPr marL="4114800" lvl="8" indent="-342900" algn="l" rtl="0">
              <a:spcBef>
                <a:spcPts val="360"/>
              </a:spcBef>
              <a:spcAft>
                <a:spcPts val="0"/>
              </a:spcAft>
              <a:buClr>
                <a:srgbClr val="000000"/>
              </a:buClr>
              <a:buSzPts val="1800"/>
              <a:buChar char="■"/>
              <a:defRPr/>
            </a:lvl9pPr>
          </a:lstStyle>
          <a:p>
            <a:endParaRPr/>
          </a:p>
        </p:txBody>
      </p:sp>
      <p:sp>
        <p:nvSpPr>
          <p:cNvPr id="86" name="Google Shape;86;p19"/>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9"/>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9"/>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lvl="0" indent="0" algn="r" rtl="0">
              <a:spcBef>
                <a:spcPts val="0"/>
              </a:spcBef>
              <a:spcAft>
                <a:spcPts val="0"/>
              </a:spcAft>
              <a:buNone/>
              <a:defRPr sz="1400">
                <a:solidFill>
                  <a:schemeClr val="dk1"/>
                </a:solidFill>
                <a:latin typeface="Times New Roman"/>
                <a:ea typeface="Times New Roman"/>
                <a:cs typeface="Times New Roman"/>
                <a:sym typeface="Times New Roman"/>
              </a:defRPr>
            </a:lvl1pPr>
            <a:lvl2pPr marL="0" lvl="1" indent="0" algn="r" rtl="0">
              <a:spcBef>
                <a:spcPts val="0"/>
              </a:spcBef>
              <a:spcAft>
                <a:spcPts val="0"/>
              </a:spcAft>
              <a:buNone/>
              <a:defRPr sz="1400">
                <a:solidFill>
                  <a:schemeClr val="dk1"/>
                </a:solidFill>
                <a:latin typeface="Times New Roman"/>
                <a:ea typeface="Times New Roman"/>
                <a:cs typeface="Times New Roman"/>
                <a:sym typeface="Times New Roman"/>
              </a:defRPr>
            </a:lvl2pPr>
            <a:lvl3pPr marL="0" lvl="2" indent="0" algn="r" rtl="0">
              <a:spcBef>
                <a:spcPts val="0"/>
              </a:spcBef>
              <a:spcAft>
                <a:spcPts val="0"/>
              </a:spcAft>
              <a:buNone/>
              <a:defRPr sz="1400">
                <a:solidFill>
                  <a:schemeClr val="dk1"/>
                </a:solidFill>
                <a:latin typeface="Times New Roman"/>
                <a:ea typeface="Times New Roman"/>
                <a:cs typeface="Times New Roman"/>
                <a:sym typeface="Times New Roman"/>
              </a:defRPr>
            </a:lvl3pPr>
            <a:lvl4pPr marL="0" lvl="3" indent="0" algn="r" rtl="0">
              <a:spcBef>
                <a:spcPts val="0"/>
              </a:spcBef>
              <a:spcAft>
                <a:spcPts val="0"/>
              </a:spcAft>
              <a:buNone/>
              <a:defRPr sz="1400">
                <a:solidFill>
                  <a:schemeClr val="dk1"/>
                </a:solidFill>
                <a:latin typeface="Times New Roman"/>
                <a:ea typeface="Times New Roman"/>
                <a:cs typeface="Times New Roman"/>
                <a:sym typeface="Times New Roman"/>
              </a:defRPr>
            </a:lvl4pPr>
            <a:lvl5pPr marL="0" lvl="4" indent="0" algn="r" rtl="0">
              <a:spcBef>
                <a:spcPts val="0"/>
              </a:spcBef>
              <a:spcAft>
                <a:spcPts val="0"/>
              </a:spcAft>
              <a:buNone/>
              <a:defRPr sz="1400">
                <a:solidFill>
                  <a:schemeClr val="dk1"/>
                </a:solidFill>
                <a:latin typeface="Times New Roman"/>
                <a:ea typeface="Times New Roman"/>
                <a:cs typeface="Times New Roman"/>
                <a:sym typeface="Times New Roman"/>
              </a:defRPr>
            </a:lvl5pPr>
            <a:lvl6pPr marL="0" lvl="5" indent="0" algn="r" rtl="0">
              <a:spcBef>
                <a:spcPts val="0"/>
              </a:spcBef>
              <a:spcAft>
                <a:spcPts val="0"/>
              </a:spcAft>
              <a:buNone/>
              <a:defRPr sz="1400">
                <a:solidFill>
                  <a:schemeClr val="dk1"/>
                </a:solidFill>
                <a:latin typeface="Times New Roman"/>
                <a:ea typeface="Times New Roman"/>
                <a:cs typeface="Times New Roman"/>
                <a:sym typeface="Times New Roman"/>
              </a:defRPr>
            </a:lvl6pPr>
            <a:lvl7pPr marL="0" lvl="6" indent="0" algn="r" rtl="0">
              <a:spcBef>
                <a:spcPts val="0"/>
              </a:spcBef>
              <a:spcAft>
                <a:spcPts val="0"/>
              </a:spcAft>
              <a:buNone/>
              <a:defRPr sz="1400">
                <a:solidFill>
                  <a:schemeClr val="dk1"/>
                </a:solidFill>
                <a:latin typeface="Times New Roman"/>
                <a:ea typeface="Times New Roman"/>
                <a:cs typeface="Times New Roman"/>
                <a:sym typeface="Times New Roman"/>
              </a:defRPr>
            </a:lvl7pPr>
            <a:lvl8pPr marL="0" lvl="7" indent="0" algn="r" rtl="0">
              <a:spcBef>
                <a:spcPts val="0"/>
              </a:spcBef>
              <a:spcAft>
                <a:spcPts val="0"/>
              </a:spcAft>
              <a:buNone/>
              <a:defRPr sz="1400">
                <a:solidFill>
                  <a:schemeClr val="dk1"/>
                </a:solidFill>
                <a:latin typeface="Times New Roman"/>
                <a:ea typeface="Times New Roman"/>
                <a:cs typeface="Times New Roman"/>
                <a:sym typeface="Times New Roman"/>
              </a:defRPr>
            </a:lvl8pPr>
            <a:lvl9pPr marL="0" lvl="8" indent="0" algn="r" rtl="0">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8">
  <p:cSld name="AUTOLAYOUT_12">
    <p:bg>
      <p:bgPr>
        <a:solidFill>
          <a:srgbClr val="FFFFFF"/>
        </a:solidFill>
        <a:effectLst/>
      </p:bgPr>
    </p:bg>
    <p:spTree>
      <p:nvGrpSpPr>
        <p:cNvPr id="1" name="Shape 89"/>
        <p:cNvGrpSpPr/>
        <p:nvPr/>
      </p:nvGrpSpPr>
      <p:grpSpPr>
        <a:xfrm>
          <a:off x="0" y="0"/>
          <a:ext cx="0" cy="0"/>
          <a:chOff x="0" y="0"/>
          <a:chExt cx="0" cy="0"/>
        </a:xfrm>
      </p:grpSpPr>
      <p:sp>
        <p:nvSpPr>
          <p:cNvPr id="90" name="Google Shape;90;p2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20"/>
          <p:cNvGrpSpPr/>
          <p:nvPr/>
        </p:nvGrpSpPr>
        <p:grpSpPr>
          <a:xfrm>
            <a:off x="0" y="0"/>
            <a:ext cx="4316700" cy="5143500"/>
            <a:chOff x="0" y="0"/>
            <a:chExt cx="4316700" cy="5143500"/>
          </a:xfrm>
        </p:grpSpPr>
        <p:sp>
          <p:nvSpPr>
            <p:cNvPr id="92" name="Google Shape;92;p20"/>
            <p:cNvSpPr/>
            <p:nvPr/>
          </p:nvSpPr>
          <p:spPr>
            <a:xfrm>
              <a:off x="0" y="0"/>
              <a:ext cx="4316700" cy="5143500"/>
            </a:xfrm>
            <a:prstGeom prst="rect">
              <a:avLst/>
            </a:prstGeom>
            <a:solidFill>
              <a:srgbClr val="284F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p:nvPr/>
          </p:nvSpPr>
          <p:spPr>
            <a:xfrm>
              <a:off x="386075" y="4599625"/>
              <a:ext cx="13545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0"/>
            <p:cNvSpPr/>
            <p:nvPr/>
          </p:nvSpPr>
          <p:spPr>
            <a:xfrm>
              <a:off x="841363"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1142492"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0"/>
            <p:cNvSpPr/>
            <p:nvPr/>
          </p:nvSpPr>
          <p:spPr>
            <a:xfrm>
              <a:off x="3875425" y="381000"/>
              <a:ext cx="142800" cy="137700"/>
            </a:xfrm>
            <a:prstGeom prst="rect">
              <a:avLst/>
            </a:prstGeom>
            <a:solidFill>
              <a:srgbClr val="92C1E8"/>
            </a:solid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0"/>
            <p:cNvSpPr/>
            <p:nvPr/>
          </p:nvSpPr>
          <p:spPr>
            <a:xfrm>
              <a:off x="3732625" y="518700"/>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20"/>
          <p:cNvSpPr txBox="1">
            <a:spLocks noGrp="1"/>
          </p:cNvSpPr>
          <p:nvPr>
            <p:ph type="title"/>
          </p:nvPr>
        </p:nvSpPr>
        <p:spPr>
          <a:xfrm>
            <a:off x="311725" y="653326"/>
            <a:ext cx="3706500" cy="33345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None/>
              <a:defRPr sz="2400">
                <a:solidFill>
                  <a:srgbClr val="FFFFFF"/>
                </a:solidFill>
              </a:defRPr>
            </a:lvl1pPr>
            <a:lvl2pPr lvl="1" algn="l" rtl="0">
              <a:lnSpc>
                <a:spcPct val="100000"/>
              </a:lnSpc>
              <a:spcBef>
                <a:spcPts val="0"/>
              </a:spcBef>
              <a:spcAft>
                <a:spcPts val="0"/>
              </a:spcAft>
              <a:buNone/>
              <a:defRPr sz="2400">
                <a:solidFill>
                  <a:srgbClr val="FFFFFF"/>
                </a:solidFill>
              </a:defRPr>
            </a:lvl2pPr>
            <a:lvl3pPr lvl="2" algn="l" rtl="0">
              <a:lnSpc>
                <a:spcPct val="100000"/>
              </a:lnSpc>
              <a:spcBef>
                <a:spcPts val="0"/>
              </a:spcBef>
              <a:spcAft>
                <a:spcPts val="0"/>
              </a:spcAft>
              <a:buNone/>
              <a:defRPr sz="2400">
                <a:solidFill>
                  <a:srgbClr val="FFFFFF"/>
                </a:solidFill>
              </a:defRPr>
            </a:lvl3pPr>
            <a:lvl4pPr lvl="3" algn="l" rtl="0">
              <a:lnSpc>
                <a:spcPct val="100000"/>
              </a:lnSpc>
              <a:spcBef>
                <a:spcPts val="0"/>
              </a:spcBef>
              <a:spcAft>
                <a:spcPts val="0"/>
              </a:spcAft>
              <a:buNone/>
              <a:defRPr sz="2400">
                <a:solidFill>
                  <a:srgbClr val="FFFFFF"/>
                </a:solidFill>
              </a:defRPr>
            </a:lvl4pPr>
            <a:lvl5pPr lvl="4" algn="l" rtl="0">
              <a:lnSpc>
                <a:spcPct val="100000"/>
              </a:lnSpc>
              <a:spcBef>
                <a:spcPts val="0"/>
              </a:spcBef>
              <a:spcAft>
                <a:spcPts val="0"/>
              </a:spcAft>
              <a:buNone/>
              <a:defRPr sz="2400">
                <a:solidFill>
                  <a:srgbClr val="FFFFFF"/>
                </a:solidFill>
              </a:defRPr>
            </a:lvl5pPr>
            <a:lvl6pPr lvl="5" algn="l" rtl="0">
              <a:lnSpc>
                <a:spcPct val="100000"/>
              </a:lnSpc>
              <a:spcBef>
                <a:spcPts val="0"/>
              </a:spcBef>
              <a:spcAft>
                <a:spcPts val="0"/>
              </a:spcAft>
              <a:buNone/>
              <a:defRPr sz="2400">
                <a:solidFill>
                  <a:srgbClr val="FFFFFF"/>
                </a:solidFill>
              </a:defRPr>
            </a:lvl6pPr>
            <a:lvl7pPr lvl="6" algn="l" rtl="0">
              <a:lnSpc>
                <a:spcPct val="100000"/>
              </a:lnSpc>
              <a:spcBef>
                <a:spcPts val="0"/>
              </a:spcBef>
              <a:spcAft>
                <a:spcPts val="0"/>
              </a:spcAft>
              <a:buNone/>
              <a:defRPr sz="2400">
                <a:solidFill>
                  <a:srgbClr val="FFFFFF"/>
                </a:solidFill>
              </a:defRPr>
            </a:lvl7pPr>
            <a:lvl8pPr lvl="7" algn="l" rtl="0">
              <a:lnSpc>
                <a:spcPct val="100000"/>
              </a:lnSpc>
              <a:spcBef>
                <a:spcPts val="0"/>
              </a:spcBef>
              <a:spcAft>
                <a:spcPts val="0"/>
              </a:spcAft>
              <a:buNone/>
              <a:defRPr sz="2400">
                <a:solidFill>
                  <a:srgbClr val="FFFFFF"/>
                </a:solidFill>
              </a:defRPr>
            </a:lvl8pPr>
            <a:lvl9pPr lvl="8" algn="l" rtl="0">
              <a:lnSpc>
                <a:spcPct val="100000"/>
              </a:lnSpc>
              <a:spcBef>
                <a:spcPts val="0"/>
              </a:spcBef>
              <a:spcAft>
                <a:spcPts val="0"/>
              </a:spcAft>
              <a:buNone/>
              <a:defRPr sz="2400">
                <a:solidFill>
                  <a:srgbClr val="FFFFFF"/>
                </a:solidFill>
              </a:defRPr>
            </a:lvl9pPr>
          </a:lstStyle>
          <a:p>
            <a:endParaRPr/>
          </a:p>
        </p:txBody>
      </p:sp>
      <p:sp>
        <p:nvSpPr>
          <p:cNvPr id="99" name="Google Shape;99;p20"/>
          <p:cNvSpPr txBox="1">
            <a:spLocks noGrp="1"/>
          </p:cNvSpPr>
          <p:nvPr>
            <p:ph type="body" idx="1"/>
          </p:nvPr>
        </p:nvSpPr>
        <p:spPr>
          <a:xfrm>
            <a:off x="4620575" y="653325"/>
            <a:ext cx="4211700" cy="3741300"/>
          </a:xfrm>
          <a:prstGeom prst="rect">
            <a:avLst/>
          </a:prstGeom>
          <a:noFill/>
          <a:ln>
            <a:noFill/>
          </a:ln>
        </p:spPr>
        <p:txBody>
          <a:bodyPr spcFirstLastPara="1" wrap="square" lIns="91425" tIns="45700" rIns="91425" bIns="45700" anchor="t" anchorCtr="0">
            <a:noAutofit/>
          </a:bodyPr>
          <a:lstStyle>
            <a:lvl1pPr marL="457200" lvl="0" indent="-304800" algn="l" rtl="0">
              <a:lnSpc>
                <a:spcPct val="115000"/>
              </a:lnSpc>
              <a:spcBef>
                <a:spcPts val="0"/>
              </a:spcBef>
              <a:spcAft>
                <a:spcPts val="0"/>
              </a:spcAft>
              <a:buClr>
                <a:srgbClr val="284F7D"/>
              </a:buClr>
              <a:buSzPts val="1200"/>
              <a:buChar char="●"/>
              <a:defRPr sz="1200">
                <a:solidFill>
                  <a:srgbClr val="284F7D"/>
                </a:solidFill>
              </a:defRPr>
            </a:lvl1pPr>
            <a:lvl2pPr marL="914400" lvl="1" indent="-292100" algn="l" rtl="0">
              <a:lnSpc>
                <a:spcPct val="115000"/>
              </a:lnSpc>
              <a:spcBef>
                <a:spcPts val="1600"/>
              </a:spcBef>
              <a:spcAft>
                <a:spcPts val="0"/>
              </a:spcAft>
              <a:buClr>
                <a:srgbClr val="284F7D"/>
              </a:buClr>
              <a:buSzPts val="1000"/>
              <a:buChar char="○"/>
              <a:defRPr sz="1000">
                <a:solidFill>
                  <a:srgbClr val="284F7D"/>
                </a:solidFill>
              </a:defRPr>
            </a:lvl2pPr>
            <a:lvl3pPr marL="1371600" lvl="2" indent="-292100" algn="l" rtl="0">
              <a:lnSpc>
                <a:spcPct val="115000"/>
              </a:lnSpc>
              <a:spcBef>
                <a:spcPts val="1600"/>
              </a:spcBef>
              <a:spcAft>
                <a:spcPts val="0"/>
              </a:spcAft>
              <a:buClr>
                <a:srgbClr val="284F7D"/>
              </a:buClr>
              <a:buSzPts val="1000"/>
              <a:buChar char="■"/>
              <a:defRPr sz="1000">
                <a:solidFill>
                  <a:srgbClr val="284F7D"/>
                </a:solidFill>
              </a:defRPr>
            </a:lvl3pPr>
            <a:lvl4pPr marL="1828800" lvl="3" indent="-292100" algn="l" rtl="0">
              <a:lnSpc>
                <a:spcPct val="115000"/>
              </a:lnSpc>
              <a:spcBef>
                <a:spcPts val="1600"/>
              </a:spcBef>
              <a:spcAft>
                <a:spcPts val="0"/>
              </a:spcAft>
              <a:buClr>
                <a:srgbClr val="284F7D"/>
              </a:buClr>
              <a:buSzPts val="1000"/>
              <a:buChar char="●"/>
              <a:defRPr sz="1000">
                <a:solidFill>
                  <a:srgbClr val="284F7D"/>
                </a:solidFill>
              </a:defRPr>
            </a:lvl4pPr>
            <a:lvl5pPr marL="2286000" lvl="4" indent="-292100" algn="l" rtl="0">
              <a:lnSpc>
                <a:spcPct val="115000"/>
              </a:lnSpc>
              <a:spcBef>
                <a:spcPts val="1600"/>
              </a:spcBef>
              <a:spcAft>
                <a:spcPts val="0"/>
              </a:spcAft>
              <a:buClr>
                <a:srgbClr val="284F7D"/>
              </a:buClr>
              <a:buSzPts val="1000"/>
              <a:buChar char="○"/>
              <a:defRPr sz="1000">
                <a:solidFill>
                  <a:srgbClr val="284F7D"/>
                </a:solidFill>
              </a:defRPr>
            </a:lvl5pPr>
            <a:lvl6pPr marL="2743200" lvl="5" indent="-292100" algn="l" rtl="0">
              <a:lnSpc>
                <a:spcPct val="115000"/>
              </a:lnSpc>
              <a:spcBef>
                <a:spcPts val="1600"/>
              </a:spcBef>
              <a:spcAft>
                <a:spcPts val="0"/>
              </a:spcAft>
              <a:buClr>
                <a:srgbClr val="284F7D"/>
              </a:buClr>
              <a:buSzPts val="1000"/>
              <a:buChar char="■"/>
              <a:defRPr sz="1000">
                <a:solidFill>
                  <a:srgbClr val="284F7D"/>
                </a:solidFill>
              </a:defRPr>
            </a:lvl6pPr>
            <a:lvl7pPr marL="3200400" lvl="6" indent="-292100" algn="l" rtl="0">
              <a:lnSpc>
                <a:spcPct val="115000"/>
              </a:lnSpc>
              <a:spcBef>
                <a:spcPts val="1600"/>
              </a:spcBef>
              <a:spcAft>
                <a:spcPts val="0"/>
              </a:spcAft>
              <a:buClr>
                <a:srgbClr val="284F7D"/>
              </a:buClr>
              <a:buSzPts val="1000"/>
              <a:buChar char="●"/>
              <a:defRPr sz="1000">
                <a:solidFill>
                  <a:srgbClr val="284F7D"/>
                </a:solidFill>
              </a:defRPr>
            </a:lvl7pPr>
            <a:lvl8pPr marL="3657600" lvl="7" indent="-292100" algn="l" rtl="0">
              <a:lnSpc>
                <a:spcPct val="115000"/>
              </a:lnSpc>
              <a:spcBef>
                <a:spcPts val="1600"/>
              </a:spcBef>
              <a:spcAft>
                <a:spcPts val="0"/>
              </a:spcAft>
              <a:buClr>
                <a:srgbClr val="284F7D"/>
              </a:buClr>
              <a:buSzPts val="1000"/>
              <a:buChar char="○"/>
              <a:defRPr sz="1000">
                <a:solidFill>
                  <a:srgbClr val="284F7D"/>
                </a:solidFill>
              </a:defRPr>
            </a:lvl8pPr>
            <a:lvl9pPr marL="4114800" lvl="8" indent="-292100" algn="l" rtl="0">
              <a:lnSpc>
                <a:spcPct val="115000"/>
              </a:lnSpc>
              <a:spcBef>
                <a:spcPts val="1600"/>
              </a:spcBef>
              <a:spcAft>
                <a:spcPts val="1600"/>
              </a:spcAft>
              <a:buClr>
                <a:srgbClr val="284F7D"/>
              </a:buClr>
              <a:buSzPts val="1000"/>
              <a:buChar char="■"/>
              <a:defRPr sz="1000">
                <a:solidFill>
                  <a:srgbClr val="284F7D"/>
                </a:solidFill>
              </a:defRPr>
            </a:lvl9pPr>
          </a:lstStyle>
          <a:p>
            <a:endParaRPr/>
          </a:p>
        </p:txBody>
      </p:sp>
      <p:sp>
        <p:nvSpPr>
          <p:cNvPr id="100" name="Google Shape;100;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7">
  <p:cSld name="AUTOLAYOUT_11">
    <p:bg>
      <p:bgPr>
        <a:solidFill>
          <a:srgbClr val="FFFFFF"/>
        </a:solidFill>
        <a:effectLst/>
      </p:bgPr>
    </p:bg>
    <p:spTree>
      <p:nvGrpSpPr>
        <p:cNvPr id="1" name="Shape 101"/>
        <p:cNvGrpSpPr/>
        <p:nvPr/>
      </p:nvGrpSpPr>
      <p:grpSpPr>
        <a:xfrm>
          <a:off x="0" y="0"/>
          <a:ext cx="0" cy="0"/>
          <a:chOff x="0" y="0"/>
          <a:chExt cx="0" cy="0"/>
        </a:xfrm>
      </p:grpSpPr>
      <p:sp>
        <p:nvSpPr>
          <p:cNvPr id="102" name="Google Shape;102;p2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6">
  <p:cSld name="AUTOLAYOUT_13">
    <p:bg>
      <p:bgPr>
        <a:solidFill>
          <a:srgbClr val="FFFFFF"/>
        </a:solidFill>
        <a:effectLst/>
      </p:bgPr>
    </p:bg>
    <p:spTree>
      <p:nvGrpSpPr>
        <p:cNvPr id="1" name="Shape 104"/>
        <p:cNvGrpSpPr/>
        <p:nvPr/>
      </p:nvGrpSpPr>
      <p:grpSpPr>
        <a:xfrm>
          <a:off x="0" y="0"/>
          <a:ext cx="0" cy="0"/>
          <a:chOff x="0" y="0"/>
          <a:chExt cx="0" cy="0"/>
        </a:xfrm>
      </p:grpSpPr>
      <p:sp>
        <p:nvSpPr>
          <p:cNvPr id="105" name="Google Shape;105;p2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www.surveymonkey.com/r/pep2020applic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3"/>
          <p:cNvSpPr txBox="1">
            <a:spLocks noGrp="1"/>
          </p:cNvSpPr>
          <p:nvPr>
            <p:ph type="ctrTitle"/>
          </p:nvPr>
        </p:nvSpPr>
        <p:spPr>
          <a:xfrm>
            <a:off x="0" y="455600"/>
            <a:ext cx="3735900" cy="24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Woods Hole </a:t>
            </a:r>
            <a:endParaRPr sz="4000"/>
          </a:p>
          <a:p>
            <a:pPr marL="0" lvl="0" indent="0" algn="ctr" rtl="0">
              <a:spcBef>
                <a:spcPts val="0"/>
              </a:spcBef>
              <a:spcAft>
                <a:spcPts val="0"/>
              </a:spcAft>
              <a:buNone/>
            </a:pPr>
            <a:r>
              <a:rPr lang="en" sz="4000"/>
              <a:t>Partnership Education </a:t>
            </a:r>
            <a:endParaRPr sz="4000"/>
          </a:p>
          <a:p>
            <a:pPr marL="0" lvl="0" indent="0" algn="ctr" rtl="0">
              <a:spcBef>
                <a:spcPts val="0"/>
              </a:spcBef>
              <a:spcAft>
                <a:spcPts val="0"/>
              </a:spcAft>
              <a:buNone/>
            </a:pPr>
            <a:r>
              <a:rPr lang="en" sz="4000"/>
              <a:t>Program</a:t>
            </a:r>
            <a:endParaRPr sz="4000"/>
          </a:p>
        </p:txBody>
      </p:sp>
      <p:sp>
        <p:nvSpPr>
          <p:cNvPr id="112" name="Google Shape;112;p23"/>
          <p:cNvSpPr txBox="1">
            <a:spLocks noGrp="1"/>
          </p:cNvSpPr>
          <p:nvPr>
            <p:ph type="subTitle" idx="1"/>
          </p:nvPr>
        </p:nvSpPr>
        <p:spPr>
          <a:xfrm>
            <a:off x="311700" y="3525650"/>
            <a:ext cx="8520600" cy="154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t>A</a:t>
            </a:r>
            <a:r>
              <a:rPr lang="en" sz="1450" dirty="0"/>
              <a:t>mbrose Jearld </a:t>
            </a:r>
            <a:endParaRPr sz="1450"/>
          </a:p>
          <a:p>
            <a:pPr marL="0" lvl="0" indent="0" algn="ctr" rtl="0">
              <a:spcBef>
                <a:spcPts val="0"/>
              </a:spcBef>
              <a:spcAft>
                <a:spcPts val="0"/>
              </a:spcAft>
              <a:buNone/>
            </a:pPr>
            <a:r>
              <a:rPr lang="en" sz="1450"/>
              <a:t>Senior Advisor</a:t>
            </a:r>
            <a:endParaRPr sz="1450" dirty="0"/>
          </a:p>
          <a:p>
            <a:pPr marL="0" lvl="0" indent="0" algn="ctr" rtl="0">
              <a:spcBef>
                <a:spcPts val="0"/>
              </a:spcBef>
              <a:spcAft>
                <a:spcPts val="0"/>
              </a:spcAft>
              <a:buNone/>
            </a:pPr>
            <a:r>
              <a:rPr lang="en" sz="1450" dirty="0"/>
              <a:t>Sea Education Association</a:t>
            </a:r>
            <a:endParaRPr sz="1450" dirty="0"/>
          </a:p>
          <a:p>
            <a:pPr marL="0" lvl="0" indent="0" algn="ctr" rtl="0">
              <a:spcBef>
                <a:spcPts val="0"/>
              </a:spcBef>
              <a:spcAft>
                <a:spcPts val="0"/>
              </a:spcAft>
              <a:buNone/>
            </a:pPr>
            <a:r>
              <a:rPr lang="en" sz="1450" dirty="0"/>
              <a:t>&amp; </a:t>
            </a:r>
            <a:endParaRPr sz="1450" dirty="0"/>
          </a:p>
          <a:p>
            <a:pPr marL="0" lvl="0" indent="0" algn="ctr" rtl="0">
              <a:spcBef>
                <a:spcPts val="0"/>
              </a:spcBef>
              <a:spcAft>
                <a:spcPts val="0"/>
              </a:spcAft>
              <a:buNone/>
            </a:pPr>
            <a:r>
              <a:rPr lang="en" sz="1450" dirty="0"/>
              <a:t>George Liles </a:t>
            </a:r>
            <a:endParaRPr sz="1450" dirty="0"/>
          </a:p>
          <a:p>
            <a:pPr marL="0" lvl="0" indent="0" algn="ctr" rtl="0">
              <a:spcBef>
                <a:spcPts val="0"/>
              </a:spcBef>
              <a:spcAft>
                <a:spcPts val="0"/>
              </a:spcAft>
              <a:buNone/>
            </a:pPr>
            <a:r>
              <a:rPr lang="en" sz="1450" dirty="0"/>
              <a:t>PEP Director</a:t>
            </a:r>
            <a:endParaRPr sz="1450" dirty="0"/>
          </a:p>
          <a:p>
            <a:pPr marL="0" lvl="0" indent="0" algn="ctr" rtl="0">
              <a:spcBef>
                <a:spcPts val="0"/>
              </a:spcBef>
              <a:spcAft>
                <a:spcPts val="0"/>
              </a:spcAft>
              <a:buNone/>
            </a:pPr>
            <a:r>
              <a:rPr lang="en" sz="1450" dirty="0"/>
              <a:t>NOAA Northeast Fisheries Science Center</a:t>
            </a:r>
            <a:r>
              <a:rPr lang="en" sz="1600" dirty="0"/>
              <a:t> </a:t>
            </a:r>
            <a:endParaRPr sz="1600" dirty="0"/>
          </a:p>
        </p:txBody>
      </p:sp>
      <p:pic>
        <p:nvPicPr>
          <p:cNvPr id="113" name="Google Shape;113;p23"/>
          <p:cNvPicPr preferRelativeResize="0"/>
          <p:nvPr/>
        </p:nvPicPr>
        <p:blipFill rotWithShape="1">
          <a:blip r:embed="rId3">
            <a:alphaModFix/>
          </a:blip>
          <a:srcRect l="2810" t="8440" r="-2810" b="-8440"/>
          <a:stretch/>
        </p:blipFill>
        <p:spPr>
          <a:xfrm>
            <a:off x="3700862" y="0"/>
            <a:ext cx="5602008" cy="3734653"/>
          </a:xfrm>
          <a:prstGeom prst="rect">
            <a:avLst/>
          </a:prstGeom>
          <a:noFill/>
          <a:ln>
            <a:noFill/>
          </a:ln>
        </p:spPr>
      </p:pic>
      <p:sp>
        <p:nvSpPr>
          <p:cNvPr id="114" name="Google Shape;114;p23"/>
          <p:cNvSpPr txBox="1"/>
          <p:nvPr/>
        </p:nvSpPr>
        <p:spPr>
          <a:xfrm>
            <a:off x="7602250" y="3115275"/>
            <a:ext cx="1798800" cy="4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rgbClr val="FFFFFF"/>
                </a:solidFill>
                <a:latin typeface="Source Code Pro"/>
                <a:ea typeface="Source Code Pro"/>
                <a:cs typeface="Source Code Pro"/>
                <a:sym typeface="Source Code Pro"/>
              </a:rPr>
              <a:t>PEP 2019 cohort</a:t>
            </a:r>
            <a:endParaRPr sz="1200" b="1" i="1">
              <a:solidFill>
                <a:srgbClr val="FFFFFF"/>
              </a:solidFill>
              <a:latin typeface="Source Code Pro"/>
              <a:ea typeface="Source Code Pro"/>
              <a:cs typeface="Source Code Pro"/>
              <a:sym typeface="Source Code Pr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2" descr="2014-06-15 18.28.35.jpg"/>
          <p:cNvPicPr preferRelativeResize="0"/>
          <p:nvPr/>
        </p:nvPicPr>
        <p:blipFill rotWithShape="1">
          <a:blip r:embed="rId3">
            <a:alphaModFix/>
          </a:blip>
          <a:srcRect/>
          <a:stretch/>
        </p:blipFill>
        <p:spPr>
          <a:xfrm>
            <a:off x="-12700" y="-9525"/>
            <a:ext cx="3081338" cy="1741883"/>
          </a:xfrm>
          <a:prstGeom prst="rect">
            <a:avLst/>
          </a:prstGeom>
          <a:noFill/>
          <a:ln w="9525" cap="flat" cmpd="sng">
            <a:solidFill>
              <a:schemeClr val="lt1">
                <a:alpha val="73330"/>
              </a:schemeClr>
            </a:solidFill>
            <a:prstDash val="solid"/>
            <a:round/>
            <a:headEnd type="none" w="sm" len="sm"/>
            <a:tailEnd type="none" w="sm" len="sm"/>
          </a:ln>
        </p:spPr>
      </p:pic>
      <p:pic>
        <p:nvPicPr>
          <p:cNvPr id="187" name="Google Shape;187;p32" descr="2014-06-24 16.46.27.jpg"/>
          <p:cNvPicPr preferRelativeResize="0"/>
          <p:nvPr/>
        </p:nvPicPr>
        <p:blipFill rotWithShape="1">
          <a:blip r:embed="rId4">
            <a:alphaModFix/>
          </a:blip>
          <a:srcRect/>
          <a:stretch/>
        </p:blipFill>
        <p:spPr>
          <a:xfrm>
            <a:off x="4084637" y="0"/>
            <a:ext cx="3794525" cy="2134790"/>
          </a:xfrm>
          <a:prstGeom prst="rect">
            <a:avLst/>
          </a:prstGeom>
          <a:noFill/>
          <a:ln>
            <a:noFill/>
          </a:ln>
        </p:spPr>
      </p:pic>
      <p:pic>
        <p:nvPicPr>
          <p:cNvPr id="188" name="Google Shape;188;p32" descr="2014-07-25 14.16.08.jpg"/>
          <p:cNvPicPr preferRelativeResize="0"/>
          <p:nvPr/>
        </p:nvPicPr>
        <p:blipFill rotWithShape="1">
          <a:blip r:embed="rId5">
            <a:alphaModFix/>
          </a:blip>
          <a:srcRect/>
          <a:stretch/>
        </p:blipFill>
        <p:spPr>
          <a:xfrm>
            <a:off x="4084637" y="2208609"/>
            <a:ext cx="3794525" cy="2134790"/>
          </a:xfrm>
          <a:prstGeom prst="rect">
            <a:avLst/>
          </a:prstGeom>
          <a:noFill/>
          <a:ln>
            <a:noFill/>
          </a:ln>
        </p:spPr>
      </p:pic>
      <p:pic>
        <p:nvPicPr>
          <p:cNvPr id="189" name="Google Shape;189;p32" descr="IMG_0111.JPG"/>
          <p:cNvPicPr preferRelativeResize="0"/>
          <p:nvPr/>
        </p:nvPicPr>
        <p:blipFill rotWithShape="1">
          <a:blip r:embed="rId6">
            <a:alphaModFix/>
          </a:blip>
          <a:srcRect/>
          <a:stretch/>
        </p:blipFill>
        <p:spPr>
          <a:xfrm>
            <a:off x="0" y="1764506"/>
            <a:ext cx="3063480" cy="2295525"/>
          </a:xfrm>
          <a:prstGeom prst="rect">
            <a:avLst/>
          </a:prstGeom>
          <a:noFill/>
          <a:ln>
            <a:noFill/>
          </a:ln>
        </p:spPr>
      </p:pic>
      <p:sp>
        <p:nvSpPr>
          <p:cNvPr id="190" name="Google Shape;190;p32"/>
          <p:cNvSpPr/>
          <p:nvPr/>
        </p:nvSpPr>
        <p:spPr>
          <a:xfrm>
            <a:off x="-211183" y="3943350"/>
            <a:ext cx="45417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38CD5"/>
              </a:buClr>
              <a:buSzPts val="5400"/>
              <a:buFont typeface="Calibri"/>
              <a:buNone/>
            </a:pPr>
            <a:r>
              <a:rPr lang="en" sz="5400" b="1" i="0" u="none" strike="noStrike" cap="none">
                <a:solidFill>
                  <a:srgbClr val="0000FF"/>
                </a:solidFill>
                <a:latin typeface="Calibri"/>
                <a:ea typeface="Calibri"/>
                <a:cs typeface="Calibri"/>
                <a:sym typeface="Calibri"/>
              </a:rPr>
              <a:t>Woods Hole:</a:t>
            </a:r>
            <a:endParaRPr sz="2400">
              <a:solidFill>
                <a:srgbClr val="0000FF"/>
              </a:solidFill>
              <a:latin typeface="Times New Roman"/>
              <a:ea typeface="Times New Roman"/>
              <a:cs typeface="Times New Roman"/>
              <a:sym typeface="Times New Roman"/>
            </a:endParaRPr>
          </a:p>
        </p:txBody>
      </p:sp>
      <p:sp>
        <p:nvSpPr>
          <p:cNvPr id="191" name="Google Shape;191;p32"/>
          <p:cNvSpPr/>
          <p:nvPr/>
        </p:nvSpPr>
        <p:spPr>
          <a:xfrm>
            <a:off x="4084637" y="4306490"/>
            <a:ext cx="5059500" cy="11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4F0E2"/>
              </a:buClr>
              <a:buSzPts val="5400"/>
              <a:buFont typeface="Calibri"/>
              <a:buNone/>
            </a:pPr>
            <a:r>
              <a:rPr lang="en" sz="5400" b="1" i="0" u="none" strike="noStrike" cap="none">
                <a:solidFill>
                  <a:srgbClr val="FFFF66"/>
                </a:solidFill>
                <a:latin typeface="Calibri"/>
                <a:ea typeface="Calibri"/>
                <a:cs typeface="Calibri"/>
                <a:sym typeface="Calibri"/>
              </a:rPr>
              <a:t>Little Village…</a:t>
            </a:r>
            <a:endParaRPr sz="2400">
              <a:solidFill>
                <a:srgbClr val="FFFF66"/>
              </a:solidFill>
              <a:latin typeface="Times New Roman"/>
              <a:ea typeface="Times New Roman"/>
              <a:cs typeface="Times New Roman"/>
              <a:sym typeface="Times New Roman"/>
            </a:endParaRPr>
          </a:p>
        </p:txBody>
      </p:sp>
      <p:pic>
        <p:nvPicPr>
          <p:cNvPr id="192" name="Google Shape;192;p32" descr="2014-06-24 16.46.27.jpg"/>
          <p:cNvPicPr preferRelativeResize="0"/>
          <p:nvPr/>
        </p:nvPicPr>
        <p:blipFill rotWithShape="1">
          <a:blip r:embed="rId4">
            <a:alphaModFix/>
          </a:blip>
          <a:srcRect/>
          <a:stretch/>
        </p:blipFill>
        <p:spPr>
          <a:xfrm>
            <a:off x="4084637" y="16073"/>
            <a:ext cx="3794525" cy="21347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p:nvPr/>
        </p:nvSpPr>
        <p:spPr>
          <a:xfrm>
            <a:off x="-207962" y="-146447"/>
            <a:ext cx="4535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38CD5"/>
              </a:buClr>
              <a:buSzPts val="5400"/>
              <a:buFont typeface="Calibri"/>
              <a:buNone/>
            </a:pPr>
            <a:r>
              <a:rPr lang="en" sz="5400" b="1" i="0" u="none" strike="noStrike" cap="none">
                <a:solidFill>
                  <a:srgbClr val="0000FF"/>
                </a:solidFill>
                <a:latin typeface="Calibri"/>
                <a:ea typeface="Calibri"/>
                <a:cs typeface="Calibri"/>
                <a:sym typeface="Calibri"/>
              </a:rPr>
              <a:t>Woods Hole:</a:t>
            </a:r>
            <a:endParaRPr sz="2400">
              <a:solidFill>
                <a:srgbClr val="0000FF"/>
              </a:solidFill>
              <a:latin typeface="Times New Roman"/>
              <a:ea typeface="Times New Roman"/>
              <a:cs typeface="Times New Roman"/>
              <a:sym typeface="Times New Roman"/>
            </a:endParaRPr>
          </a:p>
        </p:txBody>
      </p:sp>
      <p:sp>
        <p:nvSpPr>
          <p:cNvPr id="198" name="Google Shape;198;p33"/>
          <p:cNvSpPr/>
          <p:nvPr/>
        </p:nvSpPr>
        <p:spPr>
          <a:xfrm>
            <a:off x="4090987" y="-146447"/>
            <a:ext cx="50529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4F0E2"/>
              </a:buClr>
              <a:buSzPts val="5400"/>
              <a:buFont typeface="Calibri"/>
              <a:buNone/>
            </a:pPr>
            <a:r>
              <a:rPr lang="en" sz="5400" b="1" i="0" u="none" strike="noStrike" cap="none">
                <a:solidFill>
                  <a:srgbClr val="FFFF00"/>
                </a:solidFill>
                <a:latin typeface="Calibri"/>
                <a:ea typeface="Calibri"/>
                <a:cs typeface="Calibri"/>
                <a:sym typeface="Calibri"/>
              </a:rPr>
              <a:t>Big Science!</a:t>
            </a:r>
            <a:endParaRPr sz="2400">
              <a:solidFill>
                <a:srgbClr val="FFFF00"/>
              </a:solidFill>
              <a:latin typeface="Times New Roman"/>
              <a:ea typeface="Times New Roman"/>
              <a:cs typeface="Times New Roman"/>
              <a:sym typeface="Times New Roman"/>
            </a:endParaRPr>
          </a:p>
        </p:txBody>
      </p:sp>
      <p:pic>
        <p:nvPicPr>
          <p:cNvPr id="199" name="Google Shape;199;p33" descr="2014-08-06 09.47.03.jpg"/>
          <p:cNvPicPr preferRelativeResize="0"/>
          <p:nvPr/>
        </p:nvPicPr>
        <p:blipFill rotWithShape="1">
          <a:blip r:embed="rId3">
            <a:alphaModFix/>
          </a:blip>
          <a:srcRect l="17225"/>
          <a:stretch/>
        </p:blipFill>
        <p:spPr>
          <a:xfrm>
            <a:off x="0" y="695325"/>
            <a:ext cx="3895725" cy="1983581"/>
          </a:xfrm>
          <a:prstGeom prst="rect">
            <a:avLst/>
          </a:prstGeom>
          <a:noFill/>
          <a:ln>
            <a:noFill/>
          </a:ln>
        </p:spPr>
      </p:pic>
      <p:pic>
        <p:nvPicPr>
          <p:cNvPr id="200" name="Google Shape;200;p33"/>
          <p:cNvPicPr preferRelativeResize="0"/>
          <p:nvPr/>
        </p:nvPicPr>
        <p:blipFill rotWithShape="1">
          <a:blip r:embed="rId4">
            <a:alphaModFix/>
          </a:blip>
          <a:srcRect/>
          <a:stretch/>
        </p:blipFill>
        <p:spPr>
          <a:xfrm>
            <a:off x="4711700" y="2678906"/>
            <a:ext cx="4432300" cy="2464593"/>
          </a:xfrm>
          <a:prstGeom prst="rect">
            <a:avLst/>
          </a:prstGeom>
          <a:noFill/>
          <a:ln>
            <a:noFill/>
          </a:ln>
        </p:spPr>
      </p:pic>
      <p:pic>
        <p:nvPicPr>
          <p:cNvPr id="201" name="Google Shape;201;p33"/>
          <p:cNvPicPr preferRelativeResize="0"/>
          <p:nvPr/>
        </p:nvPicPr>
        <p:blipFill rotWithShape="1">
          <a:blip r:embed="rId5">
            <a:alphaModFix/>
          </a:blip>
          <a:srcRect/>
          <a:stretch/>
        </p:blipFill>
        <p:spPr>
          <a:xfrm>
            <a:off x="0" y="2678906"/>
            <a:ext cx="4711700" cy="2464594"/>
          </a:xfrm>
          <a:prstGeom prst="rect">
            <a:avLst/>
          </a:prstGeom>
          <a:noFill/>
          <a:ln>
            <a:noFill/>
          </a:ln>
        </p:spPr>
      </p:pic>
      <p:pic>
        <p:nvPicPr>
          <p:cNvPr id="202" name="Google Shape;202;p33"/>
          <p:cNvPicPr preferRelativeResize="0"/>
          <p:nvPr/>
        </p:nvPicPr>
        <p:blipFill rotWithShape="1">
          <a:blip r:embed="rId6">
            <a:alphaModFix/>
          </a:blip>
          <a:srcRect l="25847" t="1039" r="13191"/>
          <a:stretch/>
        </p:blipFill>
        <p:spPr>
          <a:xfrm>
            <a:off x="3956050" y="695325"/>
            <a:ext cx="5187950" cy="1983581"/>
          </a:xfrm>
          <a:prstGeom prst="rect">
            <a:avLst/>
          </a:prstGeom>
          <a:noFill/>
          <a:ln>
            <a:noFill/>
          </a:ln>
        </p:spPr>
      </p:pic>
      <p:sp>
        <p:nvSpPr>
          <p:cNvPr id="203" name="Google Shape;203;p33"/>
          <p:cNvSpPr txBox="1"/>
          <p:nvPr/>
        </p:nvSpPr>
        <p:spPr>
          <a:xfrm>
            <a:off x="0" y="4797028"/>
            <a:ext cx="2263800" cy="3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Calibri"/>
              <a:buNone/>
            </a:pPr>
            <a:r>
              <a:rPr lang="en" sz="2400" b="0" i="0" u="none" strike="noStrike" cap="none">
                <a:solidFill>
                  <a:schemeClr val="lt1"/>
                </a:solidFill>
                <a:latin typeface="Calibri"/>
                <a:ea typeface="Calibri"/>
                <a:cs typeface="Calibri"/>
                <a:sym typeface="Calibri"/>
              </a:rPr>
              <a:t>Sciencepress.org</a:t>
            </a:r>
            <a:endParaRPr sz="2400">
              <a:solidFill>
                <a:schemeClr val="dk1"/>
              </a:solidFill>
              <a:latin typeface="Times New Roman"/>
              <a:ea typeface="Times New Roman"/>
              <a:cs typeface="Times New Roman"/>
              <a:sym typeface="Times New Roman"/>
            </a:endParaRPr>
          </a:p>
        </p:txBody>
      </p:sp>
      <p:sp>
        <p:nvSpPr>
          <p:cNvPr id="204" name="Google Shape;204;p33"/>
          <p:cNvSpPr txBox="1"/>
          <p:nvPr/>
        </p:nvSpPr>
        <p:spPr>
          <a:xfrm>
            <a:off x="4710112" y="4797028"/>
            <a:ext cx="2263800" cy="3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Calibri"/>
              <a:buNone/>
            </a:pPr>
            <a:r>
              <a:rPr lang="en" sz="2400" b="0" i="0" u="none" strike="noStrike" cap="none">
                <a:solidFill>
                  <a:schemeClr val="lt1"/>
                </a:solidFill>
                <a:latin typeface="Calibri"/>
                <a:ea typeface="Calibri"/>
                <a:cs typeface="Calibri"/>
                <a:sym typeface="Calibri"/>
              </a:rPr>
              <a:t>WHOI.edu</a:t>
            </a:r>
            <a:endParaRPr sz="2400">
              <a:solidFill>
                <a:schemeClr val="dk1"/>
              </a:solidFill>
              <a:latin typeface="Times New Roman"/>
              <a:ea typeface="Times New Roman"/>
              <a:cs typeface="Times New Roman"/>
              <a:sym typeface="Times New Roman"/>
            </a:endParaRPr>
          </a:p>
        </p:txBody>
      </p:sp>
      <p:sp>
        <p:nvSpPr>
          <p:cNvPr id="205" name="Google Shape;205;p33"/>
          <p:cNvSpPr txBox="1"/>
          <p:nvPr/>
        </p:nvSpPr>
        <p:spPr>
          <a:xfrm>
            <a:off x="7920037" y="2328863"/>
            <a:ext cx="1224000" cy="3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 sz="2400" b="0" i="0" u="none" strike="noStrike" cap="none">
                <a:solidFill>
                  <a:schemeClr val="dk1"/>
                </a:solidFill>
                <a:latin typeface="Calibri"/>
                <a:ea typeface="Calibri"/>
                <a:cs typeface="Calibri"/>
                <a:sym typeface="Calibri"/>
              </a:rPr>
              <a:t>Sea.edu</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241225" y="278625"/>
            <a:ext cx="3983100" cy="1686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3400"/>
              <a:t>Acknowledgements</a:t>
            </a:r>
            <a:endParaRPr sz="3400"/>
          </a:p>
          <a:p>
            <a:pPr marL="0" lvl="0" indent="0" algn="ctr" rtl="0">
              <a:spcBef>
                <a:spcPts val="0"/>
              </a:spcBef>
              <a:spcAft>
                <a:spcPts val="0"/>
              </a:spcAft>
              <a:buNone/>
            </a:pPr>
            <a:r>
              <a:rPr lang="en" sz="3400"/>
              <a:t>&amp; </a:t>
            </a:r>
            <a:endParaRPr sz="3400"/>
          </a:p>
          <a:p>
            <a:pPr marL="0" lvl="0" indent="0" algn="ctr" rtl="0">
              <a:spcBef>
                <a:spcPts val="0"/>
              </a:spcBef>
              <a:spcAft>
                <a:spcPts val="0"/>
              </a:spcAft>
              <a:buNone/>
            </a:pPr>
            <a:r>
              <a:rPr lang="en" sz="3400"/>
              <a:t>Contact Information</a:t>
            </a:r>
            <a:endParaRPr sz="3400"/>
          </a:p>
        </p:txBody>
      </p:sp>
      <p:sp>
        <p:nvSpPr>
          <p:cNvPr id="211" name="Google Shape;211;p34"/>
          <p:cNvSpPr txBox="1">
            <a:spLocks noGrp="1"/>
          </p:cNvSpPr>
          <p:nvPr>
            <p:ph type="body" idx="1"/>
          </p:nvPr>
        </p:nvSpPr>
        <p:spPr>
          <a:xfrm>
            <a:off x="4435725" y="394350"/>
            <a:ext cx="4523100" cy="435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b="1" u="sng"/>
              <a:t>PEP Staff</a:t>
            </a:r>
            <a:endParaRPr/>
          </a:p>
          <a:p>
            <a:pPr marL="0" lvl="0" indent="0" algn="l" rtl="0">
              <a:spcBef>
                <a:spcPts val="1600"/>
              </a:spcBef>
              <a:spcAft>
                <a:spcPts val="0"/>
              </a:spcAft>
              <a:buNone/>
            </a:pPr>
            <a:r>
              <a:rPr lang="en"/>
              <a:t>Ambrose  Jearld, George Liles, Benjamin Gutierrez, Benjamin Harden, Kwanza Johnson, and Onjale Scott-Price</a:t>
            </a:r>
            <a:endParaRPr/>
          </a:p>
          <a:p>
            <a:pPr marL="0" lvl="0" indent="0" algn="l" rtl="0">
              <a:spcBef>
                <a:spcPts val="1600"/>
              </a:spcBef>
              <a:spcAft>
                <a:spcPts val="0"/>
              </a:spcAft>
              <a:buNone/>
            </a:pPr>
            <a:r>
              <a:rPr lang="en" b="1" u="sng"/>
              <a:t>WHDI/DAC</a:t>
            </a:r>
            <a:endParaRPr/>
          </a:p>
          <a:p>
            <a:pPr marL="0" lvl="0" indent="0" algn="l" rtl="0">
              <a:spcBef>
                <a:spcPts val="1600"/>
              </a:spcBef>
              <a:spcAft>
                <a:spcPts val="0"/>
              </a:spcAft>
              <a:buNone/>
            </a:pPr>
            <a:r>
              <a:rPr lang="en"/>
              <a:t>Peg Brandon, Jon Hare, Max Holmes, Sue Natali, Robert Thieler, David Mark Welch, and Hauke Kite Powell</a:t>
            </a:r>
            <a:endParaRPr/>
          </a:p>
          <a:p>
            <a:pPr marL="0" lvl="0" indent="0" algn="l" rtl="0">
              <a:spcBef>
                <a:spcPts val="1600"/>
              </a:spcBef>
              <a:spcAft>
                <a:spcPts val="0"/>
              </a:spcAft>
              <a:buNone/>
            </a:pPr>
            <a:r>
              <a:rPr lang="en" b="1" u="sng"/>
              <a:t>Friends of PEP</a:t>
            </a:r>
            <a:endParaRPr/>
          </a:p>
          <a:p>
            <a:pPr marL="0" lvl="0" indent="0" algn="l" rtl="0">
              <a:spcBef>
                <a:spcPts val="1600"/>
              </a:spcBef>
              <a:spcAft>
                <a:spcPts val="0"/>
              </a:spcAft>
              <a:buNone/>
            </a:pPr>
            <a:r>
              <a:rPr lang="en"/>
              <a:t>Emorcia Hill and Scott Branco</a:t>
            </a:r>
            <a:endParaRPr/>
          </a:p>
          <a:p>
            <a:pPr marL="0" lvl="0" indent="0" algn="l" rtl="0">
              <a:spcBef>
                <a:spcPts val="1600"/>
              </a:spcBef>
              <a:spcAft>
                <a:spcPts val="0"/>
              </a:spcAft>
              <a:buNone/>
            </a:pPr>
            <a:r>
              <a:rPr lang="en" b="1" u="sng"/>
              <a:t>PEP Alumni</a:t>
            </a:r>
            <a:endParaRPr/>
          </a:p>
          <a:p>
            <a:pPr marL="0" lvl="0" indent="0" algn="l" rtl="0">
              <a:spcBef>
                <a:spcPts val="1600"/>
              </a:spcBef>
              <a:spcAft>
                <a:spcPts val="1600"/>
              </a:spcAft>
              <a:buNone/>
            </a:pPr>
            <a:r>
              <a:rPr lang="en"/>
              <a:t>153 Interns who have completed the PEP program</a:t>
            </a:r>
            <a:endParaRPr/>
          </a:p>
        </p:txBody>
      </p:sp>
      <p:sp>
        <p:nvSpPr>
          <p:cNvPr id="212" name="Google Shape;212;p34"/>
          <p:cNvSpPr txBox="1"/>
          <p:nvPr/>
        </p:nvSpPr>
        <p:spPr>
          <a:xfrm>
            <a:off x="159375" y="2226450"/>
            <a:ext cx="3847500" cy="26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FFFFFF"/>
                </a:solidFill>
                <a:latin typeface="Source Code Pro"/>
                <a:ea typeface="Source Code Pro"/>
                <a:cs typeface="Source Code Pro"/>
                <a:sym typeface="Source Code Pro"/>
              </a:rPr>
              <a:t>Ambrose Jearld</a:t>
            </a:r>
            <a:endParaRPr b="1" i="1">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(ajearld@aol.com)</a:t>
            </a: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b="1" i="1">
                <a:solidFill>
                  <a:srgbClr val="FFFFFF"/>
                </a:solidFill>
                <a:latin typeface="Source Code Pro"/>
                <a:ea typeface="Source Code Pro"/>
                <a:cs typeface="Source Code Pro"/>
                <a:sym typeface="Source Code Pro"/>
              </a:rPr>
              <a:t>George Liles</a:t>
            </a:r>
            <a:endParaRPr b="1" i="1">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(george.liles@noaa.gov) or 508.495.2318</a:t>
            </a: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b="1" i="1">
                <a:solidFill>
                  <a:srgbClr val="FFFFFF"/>
                </a:solidFill>
                <a:latin typeface="Source Code Pro"/>
                <a:ea typeface="Source Code Pro"/>
                <a:cs typeface="Source Code Pro"/>
                <a:sym typeface="Source Code Pro"/>
              </a:rPr>
              <a:t>Kwanza Johnson</a:t>
            </a:r>
            <a:endParaRPr b="1" i="1">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(kwanza.johnson@noaa.gov)or </a:t>
            </a: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508.495.2177</a:t>
            </a: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5"/>
          <p:cNvPicPr preferRelativeResize="0"/>
          <p:nvPr/>
        </p:nvPicPr>
        <p:blipFill rotWithShape="1">
          <a:blip r:embed="rId3">
            <a:alphaModFix/>
          </a:blip>
          <a:srcRect t="7763" b="7755"/>
          <a:stretch/>
        </p:blipFill>
        <p:spPr>
          <a:xfrm>
            <a:off x="150975" y="84923"/>
            <a:ext cx="4254900" cy="2393377"/>
          </a:xfrm>
          <a:prstGeom prst="rect">
            <a:avLst/>
          </a:prstGeom>
          <a:noFill/>
          <a:ln>
            <a:noFill/>
          </a:ln>
          <a:effectLst>
            <a:outerShdw blurRad="57150" dist="85725" dir="5400000" algn="bl" rotWithShape="0">
              <a:srgbClr val="000000">
                <a:alpha val="50000"/>
              </a:srgbClr>
            </a:outerShdw>
          </a:effectLst>
        </p:spPr>
      </p:pic>
      <p:pic>
        <p:nvPicPr>
          <p:cNvPr id="221" name="Google Shape;221;p35"/>
          <p:cNvPicPr preferRelativeResize="0"/>
          <p:nvPr/>
        </p:nvPicPr>
        <p:blipFill rotWithShape="1">
          <a:blip r:embed="rId4">
            <a:alphaModFix/>
          </a:blip>
          <a:srcRect t="28906" b="28906"/>
          <a:stretch/>
        </p:blipFill>
        <p:spPr>
          <a:xfrm>
            <a:off x="4738100" y="84950"/>
            <a:ext cx="4254900" cy="2393349"/>
          </a:xfrm>
          <a:prstGeom prst="rect">
            <a:avLst/>
          </a:prstGeom>
          <a:noFill/>
          <a:ln>
            <a:noFill/>
          </a:ln>
          <a:effectLst>
            <a:outerShdw blurRad="57150" dist="85725" dir="5400000" algn="bl" rotWithShape="0">
              <a:srgbClr val="000000">
                <a:alpha val="50000"/>
              </a:srgbClr>
            </a:outerShdw>
          </a:effectLst>
        </p:spPr>
      </p:pic>
      <p:pic>
        <p:nvPicPr>
          <p:cNvPr id="222" name="Google Shape;222;p35"/>
          <p:cNvPicPr preferRelativeResize="0"/>
          <p:nvPr/>
        </p:nvPicPr>
        <p:blipFill rotWithShape="1">
          <a:blip r:embed="rId5">
            <a:alphaModFix/>
          </a:blip>
          <a:srcRect t="7806" b="7798"/>
          <a:stretch/>
        </p:blipFill>
        <p:spPr>
          <a:xfrm>
            <a:off x="151000" y="2665200"/>
            <a:ext cx="4254899" cy="2393364"/>
          </a:xfrm>
          <a:prstGeom prst="rect">
            <a:avLst/>
          </a:prstGeom>
          <a:noFill/>
          <a:ln>
            <a:noFill/>
          </a:ln>
          <a:effectLst>
            <a:outerShdw blurRad="57150" dist="66675" dir="5400000" algn="bl" rotWithShape="0">
              <a:srgbClr val="000000">
                <a:alpha val="50000"/>
              </a:srgbClr>
            </a:outerShdw>
          </a:effectLst>
        </p:spPr>
      </p:pic>
      <p:pic>
        <p:nvPicPr>
          <p:cNvPr id="223" name="Google Shape;223;p35"/>
          <p:cNvPicPr preferRelativeResize="0"/>
          <p:nvPr/>
        </p:nvPicPr>
        <p:blipFill rotWithShape="1">
          <a:blip r:embed="rId6">
            <a:alphaModFix/>
          </a:blip>
          <a:srcRect t="7813" b="7813"/>
          <a:stretch/>
        </p:blipFill>
        <p:spPr>
          <a:xfrm>
            <a:off x="4738088" y="2665200"/>
            <a:ext cx="4254924" cy="2393376"/>
          </a:xfrm>
          <a:prstGeom prst="rect">
            <a:avLst/>
          </a:prstGeom>
          <a:noFill/>
          <a:ln>
            <a:noFill/>
          </a:ln>
          <a:effectLst>
            <a:outerShdw blurRad="57150" dist="66675"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6"/>
          <p:cNvPicPr preferRelativeResize="0"/>
          <p:nvPr/>
        </p:nvPicPr>
        <p:blipFill rotWithShape="1">
          <a:blip r:embed="rId3">
            <a:alphaModFix/>
          </a:blip>
          <a:srcRect t="18659" b="39142"/>
          <a:stretch/>
        </p:blipFill>
        <p:spPr>
          <a:xfrm>
            <a:off x="0" y="2571750"/>
            <a:ext cx="9143992" cy="2571749"/>
          </a:xfrm>
          <a:prstGeom prst="rect">
            <a:avLst/>
          </a:prstGeom>
          <a:noFill/>
          <a:ln>
            <a:noFill/>
          </a:ln>
        </p:spPr>
      </p:pic>
      <p:pic>
        <p:nvPicPr>
          <p:cNvPr id="229" name="Google Shape;229;p36"/>
          <p:cNvPicPr preferRelativeResize="0"/>
          <p:nvPr/>
        </p:nvPicPr>
        <p:blipFill rotWithShape="1">
          <a:blip r:embed="rId4">
            <a:alphaModFix/>
          </a:blip>
          <a:srcRect t="23264" b="23264"/>
          <a:stretch/>
        </p:blipFill>
        <p:spPr>
          <a:xfrm>
            <a:off x="0" y="0"/>
            <a:ext cx="9143993" cy="25717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4"/>
          <p:cNvPicPr preferRelativeResize="0"/>
          <p:nvPr/>
        </p:nvPicPr>
        <p:blipFill rotWithShape="1">
          <a:blip r:embed="rId3">
            <a:alphaModFix/>
          </a:blip>
          <a:srcRect t="12502" b="12495"/>
          <a:stretch/>
        </p:blipFill>
        <p:spPr>
          <a:xfrm>
            <a:off x="0" y="0"/>
            <a:ext cx="9144000" cy="5143496"/>
          </a:xfrm>
          <a:prstGeom prst="rect">
            <a:avLst/>
          </a:prstGeom>
          <a:noFill/>
          <a:ln>
            <a:noFill/>
          </a:ln>
        </p:spPr>
      </p:pic>
      <p:sp>
        <p:nvSpPr>
          <p:cNvPr id="120" name="Google Shape;120;p24"/>
          <p:cNvSpPr/>
          <p:nvPr/>
        </p:nvSpPr>
        <p:spPr>
          <a:xfrm>
            <a:off x="2581125" y="580900"/>
            <a:ext cx="3981600" cy="3981900"/>
          </a:xfrm>
          <a:prstGeom prst="ellipse">
            <a:avLst/>
          </a:prstGeom>
          <a:solidFill>
            <a:srgbClr val="000000">
              <a:alpha val="8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4"/>
          <p:cNvSpPr txBox="1">
            <a:spLocks noGrp="1"/>
          </p:cNvSpPr>
          <p:nvPr>
            <p:ph type="title"/>
          </p:nvPr>
        </p:nvSpPr>
        <p:spPr>
          <a:xfrm>
            <a:off x="3552371" y="733325"/>
            <a:ext cx="2039100" cy="66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Overview</a:t>
            </a:r>
            <a:endParaRPr sz="3600"/>
          </a:p>
        </p:txBody>
      </p:sp>
      <p:sp>
        <p:nvSpPr>
          <p:cNvPr id="122" name="Google Shape;122;p24"/>
          <p:cNvSpPr txBox="1">
            <a:spLocks noGrp="1"/>
          </p:cNvSpPr>
          <p:nvPr>
            <p:ph type="body" idx="1"/>
          </p:nvPr>
        </p:nvSpPr>
        <p:spPr>
          <a:xfrm>
            <a:off x="3156750" y="1401725"/>
            <a:ext cx="3222600" cy="26820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FFFFFF"/>
              </a:buClr>
              <a:buSzPts val="1800"/>
              <a:buChar char="●"/>
            </a:pPr>
            <a:r>
              <a:rPr lang="en" sz="1800">
                <a:solidFill>
                  <a:srgbClr val="FFFFFF"/>
                </a:solidFill>
              </a:rPr>
              <a:t>Our vision</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Who we are?</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What our program offers</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A summer in our </a:t>
            </a:r>
            <a:endParaRPr sz="1800">
              <a:solidFill>
                <a:srgbClr val="FFFFFF"/>
              </a:solidFill>
            </a:endParaRPr>
          </a:p>
          <a:p>
            <a:pPr marL="457200" lvl="0" indent="0" algn="l" rtl="0">
              <a:lnSpc>
                <a:spcPct val="100000"/>
              </a:lnSpc>
              <a:spcBef>
                <a:spcPts val="0"/>
              </a:spcBef>
              <a:spcAft>
                <a:spcPts val="0"/>
              </a:spcAft>
              <a:buNone/>
            </a:pPr>
            <a:r>
              <a:rPr lang="en" sz="1800">
                <a:solidFill>
                  <a:srgbClr val="FFFFFF"/>
                </a:solidFill>
              </a:rPr>
              <a:t>internship</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How to apply</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Contact info</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Questions</a:t>
            </a:r>
            <a:endParaRPr sz="18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5"/>
          <p:cNvPicPr preferRelativeResize="0"/>
          <p:nvPr/>
        </p:nvPicPr>
        <p:blipFill rotWithShape="1">
          <a:blip r:embed="rId3">
            <a:alphaModFix/>
          </a:blip>
          <a:srcRect l="17554" r="17548"/>
          <a:stretch/>
        </p:blipFill>
        <p:spPr>
          <a:xfrm>
            <a:off x="4912775" y="310400"/>
            <a:ext cx="3913449" cy="4522672"/>
          </a:xfrm>
          <a:prstGeom prst="rect">
            <a:avLst/>
          </a:prstGeom>
          <a:noFill/>
          <a:ln>
            <a:noFill/>
          </a:ln>
        </p:spPr>
      </p:pic>
      <p:sp>
        <p:nvSpPr>
          <p:cNvPr id="128" name="Google Shape;128;p25"/>
          <p:cNvSpPr txBox="1">
            <a:spLocks noGrp="1"/>
          </p:cNvSpPr>
          <p:nvPr>
            <p:ph type="title"/>
          </p:nvPr>
        </p:nvSpPr>
        <p:spPr>
          <a:xfrm>
            <a:off x="303975" y="310400"/>
            <a:ext cx="4300800" cy="10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solidFill>
                  <a:srgbClr val="000000"/>
                </a:solidFill>
                <a:highlight>
                  <a:schemeClr val="dk1"/>
                </a:highlight>
              </a:rPr>
              <a:t>Our vision</a:t>
            </a:r>
            <a:endParaRPr sz="5200">
              <a:solidFill>
                <a:srgbClr val="000000"/>
              </a:solidFill>
              <a:highlight>
                <a:schemeClr val="dk1"/>
              </a:highlight>
            </a:endParaRPr>
          </a:p>
        </p:txBody>
      </p:sp>
      <p:sp>
        <p:nvSpPr>
          <p:cNvPr id="129" name="Google Shape;129;p25"/>
          <p:cNvSpPr txBox="1">
            <a:spLocks noGrp="1"/>
          </p:cNvSpPr>
          <p:nvPr>
            <p:ph type="body" idx="2"/>
          </p:nvPr>
        </p:nvSpPr>
        <p:spPr>
          <a:xfrm>
            <a:off x="234350" y="1240650"/>
            <a:ext cx="4300800" cy="3436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solidFill>
                <a:srgbClr val="000000"/>
              </a:solidFill>
            </a:endParaRPr>
          </a:p>
          <a:p>
            <a:pPr marL="0" lvl="0" indent="0" algn="ctr" rtl="0">
              <a:lnSpc>
                <a:spcPct val="100000"/>
              </a:lnSpc>
              <a:spcBef>
                <a:spcPts val="0"/>
              </a:spcBef>
              <a:spcAft>
                <a:spcPts val="0"/>
              </a:spcAft>
              <a:buNone/>
            </a:pPr>
            <a:r>
              <a:rPr lang="en" sz="2000">
                <a:solidFill>
                  <a:srgbClr val="000000"/>
                </a:solidFill>
              </a:rPr>
              <a:t>PEP began as a vision of what could be achieved via a partnership among seven institutions to address an issue of common concern</a:t>
            </a:r>
            <a:r>
              <a:rPr lang="en" sz="2000" b="1">
                <a:solidFill>
                  <a:srgbClr val="000000"/>
                </a:solidFill>
              </a:rPr>
              <a:t>—increasing diversity in the marine and environmental sciences</a:t>
            </a:r>
            <a:r>
              <a:rPr lang="en" sz="2000">
                <a:solidFill>
                  <a:srgbClr val="000000"/>
                </a:solidFill>
              </a:rPr>
              <a:t>…</a:t>
            </a:r>
            <a:endParaRPr sz="2000" b="1">
              <a:solidFill>
                <a:srgbClr val="000000"/>
              </a:solidFill>
            </a:endParaRPr>
          </a:p>
          <a:p>
            <a:pPr marL="0" lvl="0" indent="0" algn="l" rtl="0">
              <a:lnSpc>
                <a:spcPct val="100000"/>
              </a:lnSpc>
              <a:spcBef>
                <a:spcPts val="0"/>
              </a:spcBef>
              <a:spcAft>
                <a:spcPts val="0"/>
              </a:spcAft>
              <a:buClr>
                <a:srgbClr val="000000"/>
              </a:buClr>
              <a:buFont typeface="Arial"/>
              <a:buNone/>
            </a:pPr>
            <a:endParaRPr sz="2000" b="1">
              <a:solidFill>
                <a:schemeClr val="dk1"/>
              </a:solidFill>
            </a:endParaRPr>
          </a:p>
          <a:p>
            <a:pPr marL="0" lvl="0" indent="0" algn="l" rtl="0">
              <a:spcBef>
                <a:spcPts val="0"/>
              </a:spcBef>
              <a:spcAft>
                <a:spcPts val="1600"/>
              </a:spcAft>
              <a:buNone/>
            </a:pPr>
            <a:endParaRPr sz="20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6" descr="101_2351.jpeg"/>
          <p:cNvPicPr preferRelativeResize="0"/>
          <p:nvPr/>
        </p:nvPicPr>
        <p:blipFill rotWithShape="1">
          <a:blip r:embed="rId3">
            <a:alphaModFix/>
          </a:blip>
          <a:srcRect l="12109" r="12109"/>
          <a:stretch/>
        </p:blipFill>
        <p:spPr>
          <a:xfrm>
            <a:off x="0" y="0"/>
            <a:ext cx="3333275" cy="2487975"/>
          </a:xfrm>
          <a:prstGeom prst="rect">
            <a:avLst/>
          </a:prstGeom>
          <a:noFill/>
          <a:ln>
            <a:noFill/>
          </a:ln>
        </p:spPr>
      </p:pic>
      <p:pic>
        <p:nvPicPr>
          <p:cNvPr id="135" name="Google Shape;135;p26"/>
          <p:cNvPicPr preferRelativeResize="0"/>
          <p:nvPr/>
        </p:nvPicPr>
        <p:blipFill rotWithShape="1">
          <a:blip r:embed="rId4">
            <a:alphaModFix/>
          </a:blip>
          <a:srcRect t="238" b="238"/>
          <a:stretch/>
        </p:blipFill>
        <p:spPr>
          <a:xfrm>
            <a:off x="0" y="2655525"/>
            <a:ext cx="3333289" cy="2487974"/>
          </a:xfrm>
          <a:prstGeom prst="rect">
            <a:avLst/>
          </a:prstGeom>
          <a:noFill/>
          <a:ln>
            <a:noFill/>
          </a:ln>
        </p:spPr>
      </p:pic>
      <p:sp>
        <p:nvSpPr>
          <p:cNvPr id="136" name="Google Shape;136;p26"/>
          <p:cNvSpPr txBox="1">
            <a:spLocks noGrp="1"/>
          </p:cNvSpPr>
          <p:nvPr>
            <p:ph type="title"/>
          </p:nvPr>
        </p:nvSpPr>
        <p:spPr>
          <a:xfrm>
            <a:off x="3681100" y="191450"/>
            <a:ext cx="3707700" cy="101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200">
                <a:solidFill>
                  <a:srgbClr val="000000"/>
                </a:solidFill>
              </a:rPr>
              <a:t>Wh0 we are?</a:t>
            </a:r>
            <a:endParaRPr sz="5200">
              <a:solidFill>
                <a:srgbClr val="000000"/>
              </a:solidFill>
            </a:endParaRPr>
          </a:p>
        </p:txBody>
      </p:sp>
      <p:sp>
        <p:nvSpPr>
          <p:cNvPr id="137" name="Google Shape;137;p26"/>
          <p:cNvSpPr txBox="1">
            <a:spLocks noGrp="1"/>
          </p:cNvSpPr>
          <p:nvPr>
            <p:ph type="body" idx="1"/>
          </p:nvPr>
        </p:nvSpPr>
        <p:spPr>
          <a:xfrm>
            <a:off x="3681100" y="1205150"/>
            <a:ext cx="5185200" cy="3777600"/>
          </a:xfrm>
          <a:prstGeom prst="rect">
            <a:avLst/>
          </a:prstGeom>
        </p:spPr>
        <p:txBody>
          <a:bodyPr spcFirstLastPara="1" wrap="square" lIns="91425" tIns="91425" rIns="91425" bIns="91425" anchor="t" anchorCtr="0">
            <a:noAutofit/>
          </a:bodyPr>
          <a:lstStyle/>
          <a:p>
            <a:pPr marL="342900" lvl="0" indent="-279400" algn="l" rtl="0">
              <a:spcBef>
                <a:spcPts val="0"/>
              </a:spcBef>
              <a:spcAft>
                <a:spcPts val="0"/>
              </a:spcAft>
              <a:buClr>
                <a:srgbClr val="434343"/>
              </a:buClr>
              <a:buSzPts val="1400"/>
              <a:buChar char="●"/>
            </a:pPr>
            <a:r>
              <a:rPr lang="en">
                <a:solidFill>
                  <a:srgbClr val="434343"/>
                </a:solidFill>
              </a:rPr>
              <a:t>A paid 10-week summer intern program designed primarily for college juniors and seniors </a:t>
            </a:r>
            <a:endParaRPr>
              <a:solidFill>
                <a:srgbClr val="434343"/>
              </a:solidFill>
            </a:endParaRPr>
          </a:p>
          <a:p>
            <a:pPr marL="342900" lvl="0" indent="-279400" algn="l" rtl="0">
              <a:spcBef>
                <a:spcPts val="1600"/>
              </a:spcBef>
              <a:spcAft>
                <a:spcPts val="0"/>
              </a:spcAft>
              <a:buClr>
                <a:srgbClr val="434343"/>
              </a:buClr>
              <a:buSzPts val="1400"/>
              <a:buChar char="●"/>
            </a:pPr>
            <a:r>
              <a:rPr lang="en">
                <a:solidFill>
                  <a:srgbClr val="434343"/>
                </a:solidFill>
              </a:rPr>
              <a:t>Our interns work and live in Woods Hole, MA on Cape Cod for the duration of the summer</a:t>
            </a:r>
            <a:endParaRPr>
              <a:solidFill>
                <a:srgbClr val="434343"/>
              </a:solidFill>
            </a:endParaRPr>
          </a:p>
          <a:p>
            <a:pPr marL="342900" lvl="0" indent="-317500" algn="l" rtl="0">
              <a:spcBef>
                <a:spcPts val="1600"/>
              </a:spcBef>
              <a:spcAft>
                <a:spcPts val="0"/>
              </a:spcAft>
              <a:buClr>
                <a:srgbClr val="434343"/>
              </a:buClr>
              <a:buSzPts val="1400"/>
              <a:buChar char="●"/>
            </a:pPr>
            <a:r>
              <a:rPr lang="en">
                <a:solidFill>
                  <a:srgbClr val="434343"/>
                </a:solidFill>
              </a:rPr>
              <a:t>PEP provides a first-hand introduction to real-world training in the research skills students need to advance as working scientists</a:t>
            </a:r>
            <a:endParaRPr>
              <a:solidFill>
                <a:srgbClr val="434343"/>
              </a:solidFill>
            </a:endParaRPr>
          </a:p>
          <a:p>
            <a:pPr marL="342900" lvl="0" indent="0" algn="l" rtl="0">
              <a:spcBef>
                <a:spcPts val="0"/>
              </a:spcBef>
              <a:spcAft>
                <a:spcPts val="0"/>
              </a:spcAft>
              <a:buNone/>
            </a:pPr>
            <a:endParaRPr>
              <a:solidFill>
                <a:srgbClr val="434343"/>
              </a:solidFill>
            </a:endParaRPr>
          </a:p>
          <a:p>
            <a:pPr marL="342900" lvl="0" indent="-279400" algn="l" rtl="0">
              <a:spcBef>
                <a:spcPts val="0"/>
              </a:spcBef>
              <a:spcAft>
                <a:spcPts val="0"/>
              </a:spcAft>
              <a:buClr>
                <a:srgbClr val="434343"/>
              </a:buClr>
              <a:buSzPts val="1400"/>
              <a:buChar char="●"/>
            </a:pPr>
            <a:r>
              <a:rPr lang="en">
                <a:solidFill>
                  <a:srgbClr val="434343"/>
                </a:solidFill>
              </a:rPr>
              <a:t>We are a partnership program comprised of six scientific institutions and one academic partner </a:t>
            </a:r>
            <a:endParaRPr>
              <a:solidFill>
                <a:srgbClr val="434343"/>
              </a:solidFill>
            </a:endParaRPr>
          </a:p>
          <a:p>
            <a:pPr marL="342900" lvl="0" indent="0" algn="l" rtl="0">
              <a:spcBef>
                <a:spcPts val="1600"/>
              </a:spcBef>
              <a:spcAft>
                <a:spcPts val="1600"/>
              </a:spcAft>
              <a:buNone/>
            </a:pPr>
            <a:endParaRPr>
              <a:solidFill>
                <a:srgbClr val="43434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263975" y="1178900"/>
            <a:ext cx="8545175" cy="3826550"/>
          </a:xfrm>
          <a:prstGeom prst="rect">
            <a:avLst/>
          </a:prstGeom>
          <a:noFill/>
          <a:ln>
            <a:noFill/>
          </a:ln>
        </p:spPr>
      </p:pic>
      <p:sp>
        <p:nvSpPr>
          <p:cNvPr id="143" name="Google Shape;143;p27"/>
          <p:cNvSpPr txBox="1">
            <a:spLocks noGrp="1"/>
          </p:cNvSpPr>
          <p:nvPr>
            <p:ph type="title"/>
          </p:nvPr>
        </p:nvSpPr>
        <p:spPr>
          <a:xfrm>
            <a:off x="2800500" y="-61150"/>
            <a:ext cx="3915000"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solidFill>
                  <a:srgbClr val="000000"/>
                </a:solidFill>
              </a:rPr>
              <a:t>Our Partners</a:t>
            </a:r>
            <a:endParaRPr sz="48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8"/>
          <p:cNvPicPr preferRelativeResize="0"/>
          <p:nvPr/>
        </p:nvPicPr>
        <p:blipFill rotWithShape="1">
          <a:blip r:embed="rId3">
            <a:alphaModFix/>
          </a:blip>
          <a:srcRect l="12502" r="12495"/>
          <a:stretch/>
        </p:blipFill>
        <p:spPr>
          <a:xfrm>
            <a:off x="5203751" y="272737"/>
            <a:ext cx="1811651" cy="1811662"/>
          </a:xfrm>
          <a:prstGeom prst="rect">
            <a:avLst/>
          </a:prstGeom>
          <a:noFill/>
          <a:ln>
            <a:noFill/>
          </a:ln>
        </p:spPr>
      </p:pic>
      <p:pic>
        <p:nvPicPr>
          <p:cNvPr id="149" name="Google Shape;149;p28" descr="101_2351.jpeg"/>
          <p:cNvPicPr preferRelativeResize="0"/>
          <p:nvPr/>
        </p:nvPicPr>
        <p:blipFill rotWithShape="1">
          <a:blip r:embed="rId4">
            <a:alphaModFix/>
          </a:blip>
          <a:srcRect l="21719" r="21719"/>
          <a:stretch/>
        </p:blipFill>
        <p:spPr>
          <a:xfrm>
            <a:off x="7128515" y="272725"/>
            <a:ext cx="1811666" cy="1811675"/>
          </a:xfrm>
          <a:prstGeom prst="rect">
            <a:avLst/>
          </a:prstGeom>
          <a:noFill/>
          <a:ln>
            <a:noFill/>
          </a:ln>
        </p:spPr>
      </p:pic>
      <p:pic>
        <p:nvPicPr>
          <p:cNvPr id="150" name="Google Shape;150;p28"/>
          <p:cNvPicPr preferRelativeResize="0"/>
          <p:nvPr/>
        </p:nvPicPr>
        <p:blipFill rotWithShape="1">
          <a:blip r:embed="rId5">
            <a:alphaModFix/>
          </a:blip>
          <a:srcRect l="12502" r="12495"/>
          <a:stretch/>
        </p:blipFill>
        <p:spPr>
          <a:xfrm>
            <a:off x="5203751" y="2178032"/>
            <a:ext cx="1811658" cy="1811663"/>
          </a:xfrm>
          <a:prstGeom prst="rect">
            <a:avLst/>
          </a:prstGeom>
          <a:noFill/>
          <a:ln>
            <a:noFill/>
          </a:ln>
        </p:spPr>
      </p:pic>
      <p:pic>
        <p:nvPicPr>
          <p:cNvPr id="151" name="Google Shape;151;p28"/>
          <p:cNvPicPr preferRelativeResize="0"/>
          <p:nvPr/>
        </p:nvPicPr>
        <p:blipFill rotWithShape="1">
          <a:blip r:embed="rId6">
            <a:alphaModFix/>
          </a:blip>
          <a:srcRect l="12495" r="12502"/>
          <a:stretch/>
        </p:blipFill>
        <p:spPr>
          <a:xfrm>
            <a:off x="7128515" y="2178032"/>
            <a:ext cx="1811668" cy="1811671"/>
          </a:xfrm>
          <a:prstGeom prst="rect">
            <a:avLst/>
          </a:prstGeom>
          <a:noFill/>
          <a:ln>
            <a:noFill/>
          </a:ln>
        </p:spPr>
      </p:pic>
      <p:sp>
        <p:nvSpPr>
          <p:cNvPr id="152" name="Google Shape;152;p28"/>
          <p:cNvSpPr txBox="1">
            <a:spLocks noGrp="1"/>
          </p:cNvSpPr>
          <p:nvPr>
            <p:ph type="title"/>
          </p:nvPr>
        </p:nvSpPr>
        <p:spPr>
          <a:xfrm>
            <a:off x="224375" y="166625"/>
            <a:ext cx="4512000" cy="8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What our program Offers</a:t>
            </a:r>
            <a:endParaRPr sz="4000"/>
          </a:p>
        </p:txBody>
      </p:sp>
      <p:sp>
        <p:nvSpPr>
          <p:cNvPr id="153" name="Google Shape;153;p28"/>
          <p:cNvSpPr txBox="1">
            <a:spLocks noGrp="1"/>
          </p:cNvSpPr>
          <p:nvPr>
            <p:ph type="body" idx="1"/>
          </p:nvPr>
        </p:nvSpPr>
        <p:spPr>
          <a:xfrm>
            <a:off x="169025" y="879025"/>
            <a:ext cx="5034600" cy="4264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1200" b="1">
                <a:solidFill>
                  <a:srgbClr val="434343"/>
                </a:solidFill>
              </a:rPr>
              <a:t>Interns are offered:</a:t>
            </a:r>
            <a:endParaRPr sz="1200" b="1">
              <a:solidFill>
                <a:srgbClr val="434343"/>
              </a:solidFill>
            </a:endParaRPr>
          </a:p>
          <a:p>
            <a:pPr marL="457200" lvl="0" indent="-304800" algn="l" rtl="0">
              <a:spcBef>
                <a:spcPts val="400"/>
              </a:spcBef>
              <a:spcAft>
                <a:spcPts val="0"/>
              </a:spcAft>
              <a:buClr>
                <a:srgbClr val="434343"/>
              </a:buClr>
              <a:buSzPts val="1200"/>
              <a:buChar char="●"/>
            </a:pPr>
            <a:r>
              <a:rPr lang="en" sz="1200">
                <a:solidFill>
                  <a:srgbClr val="434343"/>
                </a:solidFill>
              </a:rPr>
              <a:t>Four hours of academic credit (via UMES)</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Housing</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Tuition covered</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$4,500 stipend</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Room and board</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Travel expenses paid</a:t>
            </a:r>
            <a:endParaRPr sz="1200">
              <a:solidFill>
                <a:srgbClr val="434343"/>
              </a:solidFill>
            </a:endParaRPr>
          </a:p>
          <a:p>
            <a:pPr marL="457200" lvl="0" indent="0" algn="l" rtl="0">
              <a:spcBef>
                <a:spcPts val="400"/>
              </a:spcBef>
              <a:spcAft>
                <a:spcPts val="0"/>
              </a:spcAft>
              <a:buNone/>
            </a:pPr>
            <a:endParaRPr sz="1200">
              <a:solidFill>
                <a:srgbClr val="434343"/>
              </a:solidFill>
            </a:endParaRPr>
          </a:p>
          <a:p>
            <a:pPr marL="0" lvl="0" indent="0" algn="l" rtl="0">
              <a:spcBef>
                <a:spcPts val="0"/>
              </a:spcBef>
              <a:spcAft>
                <a:spcPts val="0"/>
              </a:spcAft>
              <a:buNone/>
            </a:pPr>
            <a:r>
              <a:rPr lang="en" sz="1200" b="1">
                <a:solidFill>
                  <a:srgbClr val="434343"/>
                </a:solidFill>
              </a:rPr>
              <a:t>Some main program components: </a:t>
            </a:r>
            <a:endParaRPr sz="1200" b="1">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A month-long, Global Climate Change course</a:t>
            </a:r>
            <a:endParaRPr sz="1200">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Placement in the laboratory/program of a senior researcher to conduct individual research projects</a:t>
            </a:r>
            <a:endParaRPr sz="1200">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Career development activities </a:t>
            </a:r>
            <a:endParaRPr sz="1200">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A five day research cruise aboard the SSV </a:t>
            </a:r>
            <a:r>
              <a:rPr lang="en" sz="1200" i="1">
                <a:solidFill>
                  <a:srgbClr val="434343"/>
                </a:solidFill>
              </a:rPr>
              <a:t>Corwith Cramer</a:t>
            </a:r>
            <a:endParaRPr sz="1200" i="1">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Final symposium, 15-min oral presentation</a:t>
            </a:r>
            <a:endParaRPr sz="1200">
              <a:solidFill>
                <a:srgbClr val="434343"/>
              </a:solidFill>
            </a:endParaRPr>
          </a:p>
          <a:p>
            <a:pPr marL="0" lvl="0" indent="0" algn="l" rtl="0">
              <a:spcBef>
                <a:spcPts val="0"/>
              </a:spcBef>
              <a:spcAft>
                <a:spcPts val="1600"/>
              </a:spcAft>
              <a:buNone/>
            </a:pPr>
            <a:endParaRPr sz="1200">
              <a:solidFill>
                <a:srgbClr val="43434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9" descr="week3a.jpeg"/>
          <p:cNvPicPr preferRelativeResize="0"/>
          <p:nvPr/>
        </p:nvPicPr>
        <p:blipFill rotWithShape="1">
          <a:blip r:embed="rId3">
            <a:alphaModFix/>
          </a:blip>
          <a:srcRect l="15406" r="15413"/>
          <a:stretch/>
        </p:blipFill>
        <p:spPr>
          <a:xfrm>
            <a:off x="312275" y="308212"/>
            <a:ext cx="2075552" cy="2006361"/>
          </a:xfrm>
          <a:prstGeom prst="rect">
            <a:avLst/>
          </a:prstGeom>
          <a:noFill/>
          <a:ln>
            <a:noFill/>
          </a:ln>
        </p:spPr>
      </p:pic>
      <p:pic>
        <p:nvPicPr>
          <p:cNvPr id="159" name="Google Shape;159;p29" descr="IMG_0656.JPG"/>
          <p:cNvPicPr preferRelativeResize="0"/>
          <p:nvPr/>
        </p:nvPicPr>
        <p:blipFill rotWithShape="1">
          <a:blip r:embed="rId4">
            <a:alphaModFix/>
          </a:blip>
          <a:srcRect l="11106" r="11114"/>
          <a:stretch/>
        </p:blipFill>
        <p:spPr>
          <a:xfrm>
            <a:off x="2460234" y="308216"/>
            <a:ext cx="2075557" cy="2006355"/>
          </a:xfrm>
          <a:prstGeom prst="rect">
            <a:avLst/>
          </a:prstGeom>
          <a:noFill/>
          <a:ln>
            <a:noFill/>
          </a:ln>
        </p:spPr>
      </p:pic>
      <p:pic>
        <p:nvPicPr>
          <p:cNvPr id="160" name="Google Shape;160;p29" descr="190003_10150972428406244_597992237_n.jpg"/>
          <p:cNvPicPr preferRelativeResize="0"/>
          <p:nvPr/>
        </p:nvPicPr>
        <p:blipFill rotWithShape="1">
          <a:blip r:embed="rId5">
            <a:alphaModFix/>
          </a:blip>
          <a:srcRect t="14372" b="14372"/>
          <a:stretch/>
        </p:blipFill>
        <p:spPr>
          <a:xfrm>
            <a:off x="4608197" y="308225"/>
            <a:ext cx="4223522" cy="2006354"/>
          </a:xfrm>
          <a:prstGeom prst="rect">
            <a:avLst/>
          </a:prstGeom>
          <a:noFill/>
          <a:ln>
            <a:noFill/>
          </a:ln>
        </p:spPr>
      </p:pic>
      <p:sp>
        <p:nvSpPr>
          <p:cNvPr id="161" name="Google Shape;161;p29"/>
          <p:cNvSpPr txBox="1">
            <a:spLocks noGrp="1"/>
          </p:cNvSpPr>
          <p:nvPr>
            <p:ph type="body" idx="1"/>
          </p:nvPr>
        </p:nvSpPr>
        <p:spPr>
          <a:xfrm>
            <a:off x="3828482" y="2571750"/>
            <a:ext cx="5205000" cy="2278200"/>
          </a:xfrm>
          <a:prstGeom prst="rect">
            <a:avLst/>
          </a:prstGeom>
        </p:spPr>
        <p:txBody>
          <a:bodyPr spcFirstLastPara="1" wrap="square" lIns="91425" tIns="45700" rIns="91425" bIns="45700" anchor="t" anchorCtr="0">
            <a:noAutofit/>
          </a:bodyPr>
          <a:lstStyle/>
          <a:p>
            <a:pPr marL="457200" lvl="0" indent="0" algn="r" rtl="0">
              <a:spcBef>
                <a:spcPts val="0"/>
              </a:spcBef>
              <a:spcAft>
                <a:spcPts val="1600"/>
              </a:spcAft>
              <a:buNone/>
            </a:pPr>
            <a:r>
              <a:rPr lang="en" sz="1700" dirty="0">
                <a:solidFill>
                  <a:srgbClr val="434343"/>
                </a:solidFill>
              </a:rPr>
              <a:t>PEP interns have the opportunity to network since the program allows interns to live, socialize, and participate together in group career building activities such as seminars, workshops, field trips, and at-sea experiences.</a:t>
            </a:r>
            <a:endParaRPr sz="1700" dirty="0">
              <a:solidFill>
                <a:srgbClr val="434343"/>
              </a:solidFill>
            </a:endParaRPr>
          </a:p>
        </p:txBody>
      </p:sp>
      <p:sp>
        <p:nvSpPr>
          <p:cNvPr id="162" name="Google Shape;162;p29"/>
          <p:cNvSpPr txBox="1">
            <a:spLocks noGrp="1"/>
          </p:cNvSpPr>
          <p:nvPr>
            <p:ph type="title"/>
          </p:nvPr>
        </p:nvSpPr>
        <p:spPr>
          <a:xfrm>
            <a:off x="198725" y="2571750"/>
            <a:ext cx="4512000" cy="8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4000">
                <a:solidFill>
                  <a:srgbClr val="434343"/>
                </a:solidFill>
                <a:highlight>
                  <a:schemeClr val="dk1"/>
                </a:highlight>
              </a:rPr>
              <a:t>What our program Offers</a:t>
            </a:r>
            <a:endParaRPr sz="4000">
              <a:solidFill>
                <a:srgbClr val="434343"/>
              </a:solidFill>
              <a:highlight>
                <a:schemeClr val="dk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0"/>
          <p:cNvPicPr preferRelativeResize="0"/>
          <p:nvPr/>
        </p:nvPicPr>
        <p:blipFill rotWithShape="1">
          <a:blip r:embed="rId3">
            <a:alphaModFix/>
          </a:blip>
          <a:srcRect l="6925" r="6934"/>
          <a:stretch/>
        </p:blipFill>
        <p:spPr>
          <a:xfrm>
            <a:off x="0" y="-1"/>
            <a:ext cx="4562575" cy="3980223"/>
          </a:xfrm>
          <a:prstGeom prst="rect">
            <a:avLst/>
          </a:prstGeom>
          <a:noFill/>
          <a:ln>
            <a:noFill/>
          </a:ln>
        </p:spPr>
      </p:pic>
      <p:pic>
        <p:nvPicPr>
          <p:cNvPr id="168" name="Google Shape;168;p30" descr="Untitled.jpg"/>
          <p:cNvPicPr preferRelativeResize="0"/>
          <p:nvPr/>
        </p:nvPicPr>
        <p:blipFill rotWithShape="1">
          <a:blip r:embed="rId4">
            <a:alphaModFix/>
          </a:blip>
          <a:srcRect l="7015" r="7015"/>
          <a:stretch/>
        </p:blipFill>
        <p:spPr>
          <a:xfrm>
            <a:off x="4581425" y="-1"/>
            <a:ext cx="4562576" cy="3980226"/>
          </a:xfrm>
          <a:prstGeom prst="rect">
            <a:avLst/>
          </a:prstGeom>
          <a:noFill/>
          <a:ln>
            <a:noFill/>
          </a:ln>
        </p:spPr>
      </p:pic>
      <p:sp>
        <p:nvSpPr>
          <p:cNvPr id="169" name="Google Shape;169;p30"/>
          <p:cNvSpPr txBox="1">
            <a:spLocks noGrp="1"/>
          </p:cNvSpPr>
          <p:nvPr>
            <p:ph type="title"/>
          </p:nvPr>
        </p:nvSpPr>
        <p:spPr>
          <a:xfrm>
            <a:off x="2680900" y="4094725"/>
            <a:ext cx="3851100" cy="96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solidFill>
                  <a:srgbClr val="000000"/>
                </a:solidFill>
              </a:rPr>
              <a:t>The Day in the Life </a:t>
            </a:r>
            <a:endParaRPr>
              <a:solidFill>
                <a:srgbClr val="000000"/>
              </a:solidFill>
            </a:endParaRPr>
          </a:p>
          <a:p>
            <a:pPr marL="0" lvl="0" indent="0" algn="r" rtl="0">
              <a:spcBef>
                <a:spcPts val="0"/>
              </a:spcBef>
              <a:spcAft>
                <a:spcPts val="0"/>
              </a:spcAft>
              <a:buNone/>
            </a:pPr>
            <a:r>
              <a:rPr lang="en">
                <a:solidFill>
                  <a:srgbClr val="000000"/>
                </a:solidFill>
              </a:rPr>
              <a:t>of a PEP Student</a:t>
            </a: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2968275" y="949350"/>
            <a:ext cx="3262200" cy="324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a:t>Application </a:t>
            </a:r>
            <a:endParaRPr sz="5200"/>
          </a:p>
          <a:p>
            <a:pPr marL="0" lvl="0" indent="0" algn="ctr" rtl="0">
              <a:spcBef>
                <a:spcPts val="0"/>
              </a:spcBef>
              <a:spcAft>
                <a:spcPts val="0"/>
              </a:spcAft>
              <a:buNone/>
            </a:pPr>
            <a:r>
              <a:rPr lang="en" sz="5200"/>
              <a:t>Requirements</a:t>
            </a:r>
            <a:endParaRPr sz="5200"/>
          </a:p>
          <a:p>
            <a:pPr marL="0" lvl="0" indent="0" algn="ctr" rtl="0">
              <a:spcBef>
                <a:spcPts val="0"/>
              </a:spcBef>
              <a:spcAft>
                <a:spcPts val="0"/>
              </a:spcAft>
              <a:buNone/>
            </a:pPr>
            <a:r>
              <a:rPr lang="en"/>
              <a:t>---</a:t>
            </a:r>
            <a:endParaRPr/>
          </a:p>
          <a:p>
            <a:pPr marL="0" lvl="0" indent="0" algn="ctr" rtl="0">
              <a:spcBef>
                <a:spcPts val="0"/>
              </a:spcBef>
              <a:spcAft>
                <a:spcPts val="0"/>
              </a:spcAft>
              <a:buNone/>
            </a:pPr>
            <a:r>
              <a:rPr lang="en" sz="1800" b="0">
                <a:latin typeface="Arial"/>
                <a:ea typeface="Arial"/>
                <a:cs typeface="Arial"/>
                <a:sym typeface="Arial"/>
              </a:rPr>
              <a:t>Deadline to apply is</a:t>
            </a:r>
            <a:endParaRPr sz="1800" b="0">
              <a:latin typeface="Arial"/>
              <a:ea typeface="Arial"/>
              <a:cs typeface="Arial"/>
              <a:sym typeface="Arial"/>
            </a:endParaRPr>
          </a:p>
          <a:p>
            <a:pPr marL="0" lvl="0" indent="0" algn="ctr" rtl="0">
              <a:spcBef>
                <a:spcPts val="0"/>
              </a:spcBef>
              <a:spcAft>
                <a:spcPts val="0"/>
              </a:spcAft>
              <a:buNone/>
            </a:pPr>
            <a:r>
              <a:rPr lang="en" sz="2400">
                <a:latin typeface="Arial"/>
                <a:ea typeface="Arial"/>
                <a:cs typeface="Arial"/>
                <a:sym typeface="Arial"/>
              </a:rPr>
              <a:t>15 February 2020</a:t>
            </a:r>
            <a:r>
              <a:rPr lang="en" sz="2400" b="0">
                <a:latin typeface="Arial"/>
                <a:ea typeface="Arial"/>
                <a:cs typeface="Arial"/>
                <a:sym typeface="Arial"/>
              </a:rPr>
              <a:t> </a:t>
            </a:r>
            <a:endParaRPr sz="2400" b="0">
              <a:latin typeface="Arial"/>
              <a:ea typeface="Arial"/>
              <a:cs typeface="Arial"/>
              <a:sym typeface="Arial"/>
            </a:endParaRPr>
          </a:p>
          <a:p>
            <a:pPr marL="0" lvl="0" indent="0" algn="ctr" rtl="0">
              <a:spcBef>
                <a:spcPts val="0"/>
              </a:spcBef>
              <a:spcAft>
                <a:spcPts val="0"/>
              </a:spcAft>
              <a:buNone/>
            </a:pPr>
            <a:endParaRPr sz="2400" b="0">
              <a:latin typeface="Arial"/>
              <a:ea typeface="Arial"/>
              <a:cs typeface="Arial"/>
              <a:sym typeface="Arial"/>
            </a:endParaRPr>
          </a:p>
        </p:txBody>
      </p:sp>
      <p:sp>
        <p:nvSpPr>
          <p:cNvPr id="175" name="Google Shape;175;p31"/>
          <p:cNvSpPr txBox="1"/>
          <p:nvPr/>
        </p:nvSpPr>
        <p:spPr>
          <a:xfrm>
            <a:off x="158975" y="350200"/>
            <a:ext cx="2974800" cy="1924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arenR"/>
            </a:pPr>
            <a:r>
              <a:rPr lang="en" b="1">
                <a:latin typeface="Source Code Pro"/>
                <a:ea typeface="Source Code Pro"/>
                <a:cs typeface="Source Code Pro"/>
                <a:sym typeface="Source Code Pro"/>
              </a:rPr>
              <a:t>Completed application</a:t>
            </a:r>
            <a:endParaRPr b="1">
              <a:latin typeface="Source Code Pro"/>
              <a:ea typeface="Source Code Pro"/>
              <a:cs typeface="Source Code Pro"/>
              <a:sym typeface="Source Code Pro"/>
            </a:endParaRPr>
          </a:p>
          <a:p>
            <a:pPr marL="457200" lvl="0" indent="0" algn="l" rtl="0">
              <a:spcBef>
                <a:spcPts val="0"/>
              </a:spcBef>
              <a:spcAft>
                <a:spcPts val="0"/>
              </a:spcAft>
              <a:buNone/>
            </a:pPr>
            <a:endParaRPr b="1">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Short-answer responses</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Contact info</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Research interests, etc.</a:t>
            </a:r>
            <a:endParaRPr>
              <a:latin typeface="Source Code Pro"/>
              <a:ea typeface="Source Code Pro"/>
              <a:cs typeface="Source Code Pro"/>
              <a:sym typeface="Source Code Pro"/>
            </a:endParaRPr>
          </a:p>
        </p:txBody>
      </p:sp>
      <p:sp>
        <p:nvSpPr>
          <p:cNvPr id="176" name="Google Shape;176;p31"/>
          <p:cNvSpPr txBox="1"/>
          <p:nvPr/>
        </p:nvSpPr>
        <p:spPr>
          <a:xfrm>
            <a:off x="259350" y="2390875"/>
            <a:ext cx="2543400" cy="19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Source Code Pro"/>
                <a:ea typeface="Source Code Pro"/>
                <a:cs typeface="Source Code Pro"/>
                <a:sym typeface="Source Code Pro"/>
              </a:rPr>
              <a:t>2)Resume or curriculum vitae</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Be sure it’s updated</a:t>
            </a:r>
            <a:endParaRPr>
              <a:latin typeface="Source Code Pro"/>
              <a:ea typeface="Source Code Pro"/>
              <a:cs typeface="Source Code Pro"/>
              <a:sym typeface="Source Code Pro"/>
            </a:endParaRPr>
          </a:p>
        </p:txBody>
      </p:sp>
      <p:sp>
        <p:nvSpPr>
          <p:cNvPr id="177" name="Google Shape;177;p31"/>
          <p:cNvSpPr txBox="1"/>
          <p:nvPr/>
        </p:nvSpPr>
        <p:spPr>
          <a:xfrm>
            <a:off x="6230475" y="350200"/>
            <a:ext cx="2740500" cy="91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Source Code Pro"/>
                <a:ea typeface="Source Code Pro"/>
                <a:cs typeface="Source Code Pro"/>
                <a:sym typeface="Source Code Pro"/>
              </a:rPr>
              <a:t>3)Personal statement</a:t>
            </a:r>
            <a:endParaRPr b="1">
              <a:latin typeface="Source Code Pro"/>
              <a:ea typeface="Source Code Pro"/>
              <a:cs typeface="Source Code Pro"/>
              <a:sym typeface="Source Code Pro"/>
            </a:endParaRPr>
          </a:p>
          <a:p>
            <a:pPr marL="457200" lvl="0" indent="-317500" algn="r" rtl="0">
              <a:spcBef>
                <a:spcPts val="0"/>
              </a:spcBef>
              <a:spcAft>
                <a:spcPts val="0"/>
              </a:spcAft>
              <a:buSzPts val="1400"/>
              <a:buFont typeface="Source Code Pro"/>
              <a:buChar char="●"/>
            </a:pPr>
            <a:r>
              <a:rPr lang="en">
                <a:latin typeface="Source Code Pro"/>
                <a:ea typeface="Source Code Pro"/>
                <a:cs typeface="Source Code Pro"/>
                <a:sym typeface="Source Code Pro"/>
              </a:rPr>
              <a:t>500 words or less</a:t>
            </a:r>
            <a:endParaRPr>
              <a:latin typeface="Source Code Pro"/>
              <a:ea typeface="Source Code Pro"/>
              <a:cs typeface="Source Code Pro"/>
              <a:sym typeface="Source Code Pro"/>
            </a:endParaRPr>
          </a:p>
          <a:p>
            <a:pPr marL="457200" lvl="0" indent="0" algn="r" rtl="0">
              <a:spcBef>
                <a:spcPts val="0"/>
              </a:spcBef>
              <a:spcAft>
                <a:spcPts val="0"/>
              </a:spcAft>
              <a:buNone/>
            </a:pPr>
            <a:endParaRPr>
              <a:latin typeface="Source Code Pro"/>
              <a:ea typeface="Source Code Pro"/>
              <a:cs typeface="Source Code Pro"/>
              <a:sym typeface="Source Code Pro"/>
            </a:endParaRPr>
          </a:p>
        </p:txBody>
      </p:sp>
      <p:sp>
        <p:nvSpPr>
          <p:cNvPr id="178" name="Google Shape;178;p31"/>
          <p:cNvSpPr txBox="1"/>
          <p:nvPr/>
        </p:nvSpPr>
        <p:spPr>
          <a:xfrm>
            <a:off x="6396000" y="1491800"/>
            <a:ext cx="2610300" cy="13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Source Code Pro"/>
                <a:ea typeface="Source Code Pro"/>
                <a:cs typeface="Source Code Pro"/>
                <a:sym typeface="Source Code Pro"/>
              </a:rPr>
              <a:t>4) Two letters of Reference</a:t>
            </a:r>
            <a:endParaRPr b="1">
              <a:latin typeface="Source Code Pro"/>
              <a:ea typeface="Source Code Pro"/>
              <a:cs typeface="Source Code Pro"/>
              <a:sym typeface="Source Code Pro"/>
            </a:endParaRPr>
          </a:p>
          <a:p>
            <a:pPr marL="0" lvl="0" indent="0" algn="l" rtl="0">
              <a:spcBef>
                <a:spcPts val="0"/>
              </a:spcBef>
              <a:spcAft>
                <a:spcPts val="0"/>
              </a:spcAft>
              <a:buNone/>
            </a:pPr>
            <a:endParaRPr b="1">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One must be from a faculty member</a:t>
            </a:r>
            <a:endParaRPr>
              <a:latin typeface="Source Code Pro"/>
              <a:ea typeface="Source Code Pro"/>
              <a:cs typeface="Source Code Pro"/>
              <a:sym typeface="Source Code Pro"/>
            </a:endParaRPr>
          </a:p>
        </p:txBody>
      </p:sp>
      <p:sp>
        <p:nvSpPr>
          <p:cNvPr id="179" name="Google Shape;179;p31"/>
          <p:cNvSpPr txBox="1"/>
          <p:nvPr/>
        </p:nvSpPr>
        <p:spPr>
          <a:xfrm>
            <a:off x="6330900" y="3146550"/>
            <a:ext cx="2740500" cy="13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Source Code Pro"/>
                <a:ea typeface="Source Code Pro"/>
                <a:cs typeface="Source Code Pro"/>
                <a:sym typeface="Source Code Pro"/>
              </a:rPr>
              <a:t>5)Unofficial transcript</a:t>
            </a:r>
            <a:endParaRPr b="1">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Official transcripts required upon accepting an offer </a:t>
            </a:r>
            <a:endParaRPr>
              <a:latin typeface="Source Code Pro"/>
              <a:ea typeface="Source Code Pro"/>
              <a:cs typeface="Source Code Pro"/>
              <a:sym typeface="Source Code Pro"/>
            </a:endParaRPr>
          </a:p>
        </p:txBody>
      </p:sp>
      <p:sp>
        <p:nvSpPr>
          <p:cNvPr id="180" name="Google Shape;180;p31"/>
          <p:cNvSpPr txBox="1"/>
          <p:nvPr/>
        </p:nvSpPr>
        <p:spPr>
          <a:xfrm>
            <a:off x="89050" y="4194150"/>
            <a:ext cx="6540000" cy="7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Source Code Pro"/>
                <a:ea typeface="Source Code Pro"/>
                <a:cs typeface="Source Code Pro"/>
                <a:sym typeface="Source Code Pro"/>
              </a:rPr>
              <a:t>Apply here today: </a:t>
            </a:r>
            <a:r>
              <a:rPr lang="en" sz="1800" b="1" u="sng" dirty="0">
                <a:solidFill>
                  <a:schemeClr val="accent1"/>
                </a:solidFill>
                <a:hlinkClick r:id="rId3"/>
              </a:rPr>
              <a:t>https://www.surveymonkey.com/r/pep2020application</a:t>
            </a:r>
            <a:endParaRPr sz="1800" b="1" dirty="0">
              <a:solidFill>
                <a:schemeClr val="accent1"/>
              </a:solidFill>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534</Words>
  <Application>Microsoft Office PowerPoint</Application>
  <PresentationFormat>On-screen Show (16:9)</PresentationFormat>
  <Paragraphs>106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Times New Roman</vt:lpstr>
      <vt:lpstr>Amatic SC</vt:lpstr>
      <vt:lpstr>Source Code Pro</vt:lpstr>
      <vt:lpstr>Calibri</vt:lpstr>
      <vt:lpstr>Arial</vt:lpstr>
      <vt:lpstr>Beach Day</vt:lpstr>
      <vt:lpstr>Woods Hole  Partnership Education  Program</vt:lpstr>
      <vt:lpstr>Overview</vt:lpstr>
      <vt:lpstr>Our vision</vt:lpstr>
      <vt:lpstr>Wh0 we are?</vt:lpstr>
      <vt:lpstr>Our Partners</vt:lpstr>
      <vt:lpstr>What our program Offers</vt:lpstr>
      <vt:lpstr>What our program Offers</vt:lpstr>
      <vt:lpstr>The Day in the Life  of a PEP Student</vt:lpstr>
      <vt:lpstr>Application  Requirements --- Deadline to apply is 15 February 2020  </vt:lpstr>
      <vt:lpstr>PowerPoint Presentation</vt:lpstr>
      <vt:lpstr>PowerPoint Presentation</vt:lpstr>
      <vt:lpstr>Acknowledgements &amp;  Contact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Woods Hole  Partnership Education  Program</dc:title>
  <dc:creator>Kwanza Johnson</dc:creator>
  <cp:lastModifiedBy>Kwanza Johnson</cp:lastModifiedBy>
  <cp:revision>4</cp:revision>
  <dcterms:modified xsi:type="dcterms:W3CDTF">2020-02-12T15:53:29Z</dcterms:modified>
  <cp:contentStatus/>
</cp:coreProperties>
</file>