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fntdata" ContentType="application/x-fontdata"/>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9.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theme/theme10.xml" ContentType="application/vnd.openxmlformats-officedocument.theme+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11.xml" ContentType="application/vnd.openxmlformats-officedocument.theme+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theme/theme12.xml" ContentType="application/vnd.openxmlformats-officedocument.theme+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3.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4.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5.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6.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7.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18.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theme/theme19.xml" ContentType="application/vnd.openxmlformats-officedocument.theme+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theme/theme20.xml" ContentType="application/vnd.openxmlformats-officedocument.theme+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21.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theme/theme22.xml" ContentType="application/vnd.openxmlformats-officedocument.theme+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theme/theme23.xml" ContentType="application/vnd.openxmlformats-officedocument.theme+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theme/theme24.xml" ContentType="application/vnd.openxmlformats-officedocument.theme+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theme/theme25.xml" ContentType="application/vnd.openxmlformats-officedocument.theme+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theme/theme26.xml" ContentType="application/vnd.openxmlformats-officedocument.theme+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theme/theme27.xml" ContentType="application/vnd.openxmlformats-officedocument.theme+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theme/theme28.xml" ContentType="application/vnd.openxmlformats-officedocument.theme+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29.xml" ContentType="application/vnd.openxmlformats-officedocument.theme+xml"/>
  <Override PartName="/ppt/theme/theme3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4872" r:id="rId2"/>
    <p:sldMasterId id="2147485593" r:id="rId3"/>
    <p:sldMasterId id="2147485802" r:id="rId4"/>
    <p:sldMasterId id="2147486097" r:id="rId5"/>
    <p:sldMasterId id="2147486122" r:id="rId6"/>
    <p:sldMasterId id="2147486261" r:id="rId7"/>
    <p:sldMasterId id="2147486363" r:id="rId8"/>
    <p:sldMasterId id="2147486440" r:id="rId9"/>
    <p:sldMasterId id="2147486452" r:id="rId10"/>
    <p:sldMasterId id="2147486515" r:id="rId11"/>
    <p:sldMasterId id="2147486567" r:id="rId12"/>
    <p:sldMasterId id="2147486592" r:id="rId13"/>
    <p:sldMasterId id="2147486605" r:id="rId14"/>
    <p:sldMasterId id="2147486618" r:id="rId15"/>
    <p:sldMasterId id="2147486630" r:id="rId16"/>
    <p:sldMasterId id="2147486643" r:id="rId17"/>
    <p:sldMasterId id="2147486708" r:id="rId18"/>
    <p:sldMasterId id="2147486722" r:id="rId19"/>
    <p:sldMasterId id="2147486734" r:id="rId20"/>
    <p:sldMasterId id="2147486746" r:id="rId21"/>
    <p:sldMasterId id="2147486759" r:id="rId22"/>
    <p:sldMasterId id="2147486772" r:id="rId23"/>
    <p:sldMasterId id="2147486785" r:id="rId24"/>
    <p:sldMasterId id="2147486798" r:id="rId25"/>
    <p:sldMasterId id="2147486811" r:id="rId26"/>
    <p:sldMasterId id="2147486824" r:id="rId27"/>
    <p:sldMasterId id="2147486837" r:id="rId28"/>
    <p:sldMasterId id="2147486850" r:id="rId29"/>
  </p:sldMasterIdLst>
  <p:notesMasterIdLst>
    <p:notesMasterId r:id="rId142"/>
  </p:notesMasterIdLst>
  <p:sldIdLst>
    <p:sldId id="1117" r:id="rId30"/>
    <p:sldId id="1010" r:id="rId31"/>
    <p:sldId id="1025" r:id="rId32"/>
    <p:sldId id="1133" r:id="rId33"/>
    <p:sldId id="1023" r:id="rId34"/>
    <p:sldId id="986" r:id="rId35"/>
    <p:sldId id="1024" r:id="rId36"/>
    <p:sldId id="614" r:id="rId37"/>
    <p:sldId id="668" r:id="rId38"/>
    <p:sldId id="669" r:id="rId39"/>
    <p:sldId id="856" r:id="rId40"/>
    <p:sldId id="670" r:id="rId41"/>
    <p:sldId id="671" r:id="rId42"/>
    <p:sldId id="673" r:id="rId43"/>
    <p:sldId id="879" r:id="rId44"/>
    <p:sldId id="880" r:id="rId45"/>
    <p:sldId id="881" r:id="rId46"/>
    <p:sldId id="677" r:id="rId47"/>
    <p:sldId id="678" r:id="rId48"/>
    <p:sldId id="679" r:id="rId49"/>
    <p:sldId id="680" r:id="rId50"/>
    <p:sldId id="681" r:id="rId51"/>
    <p:sldId id="682" r:id="rId52"/>
    <p:sldId id="1039" r:id="rId53"/>
    <p:sldId id="683" r:id="rId54"/>
    <p:sldId id="685" r:id="rId55"/>
    <p:sldId id="845" r:id="rId56"/>
    <p:sldId id="686" r:id="rId57"/>
    <p:sldId id="687" r:id="rId58"/>
    <p:sldId id="688" r:id="rId59"/>
    <p:sldId id="689" r:id="rId60"/>
    <p:sldId id="1139" r:id="rId61"/>
    <p:sldId id="971" r:id="rId62"/>
    <p:sldId id="884" r:id="rId63"/>
    <p:sldId id="886" r:id="rId64"/>
    <p:sldId id="887" r:id="rId65"/>
    <p:sldId id="1031" r:id="rId66"/>
    <p:sldId id="1004" r:id="rId67"/>
    <p:sldId id="882" r:id="rId68"/>
    <p:sldId id="891" r:id="rId69"/>
    <p:sldId id="1047" r:id="rId70"/>
    <p:sldId id="989" r:id="rId71"/>
    <p:sldId id="1057" r:id="rId72"/>
    <p:sldId id="1053" r:id="rId73"/>
    <p:sldId id="1054" r:id="rId74"/>
    <p:sldId id="1055" r:id="rId75"/>
    <p:sldId id="1056" r:id="rId76"/>
    <p:sldId id="1041" r:id="rId77"/>
    <p:sldId id="1049" r:id="rId78"/>
    <p:sldId id="1077" r:id="rId79"/>
    <p:sldId id="1127" r:id="rId80"/>
    <p:sldId id="1128" r:id="rId81"/>
    <p:sldId id="1129" r:id="rId82"/>
    <p:sldId id="1132" r:id="rId83"/>
    <p:sldId id="1130" r:id="rId84"/>
    <p:sldId id="1131" r:id="rId85"/>
    <p:sldId id="1069" r:id="rId86"/>
    <p:sldId id="1068" r:id="rId87"/>
    <p:sldId id="1071" r:id="rId88"/>
    <p:sldId id="1070" r:id="rId89"/>
    <p:sldId id="1134" r:id="rId90"/>
    <p:sldId id="1072" r:id="rId91"/>
    <p:sldId id="1073" r:id="rId92"/>
    <p:sldId id="1074" r:id="rId93"/>
    <p:sldId id="1115" r:id="rId94"/>
    <p:sldId id="1116" r:id="rId95"/>
    <p:sldId id="1079" r:id="rId96"/>
    <p:sldId id="1075" r:id="rId97"/>
    <p:sldId id="1042" r:id="rId98"/>
    <p:sldId id="1044" r:id="rId99"/>
    <p:sldId id="1078" r:id="rId100"/>
    <p:sldId id="938" r:id="rId101"/>
    <p:sldId id="996" r:id="rId102"/>
    <p:sldId id="998" r:id="rId103"/>
    <p:sldId id="939" r:id="rId104"/>
    <p:sldId id="1059" r:id="rId105"/>
    <p:sldId id="997" r:id="rId106"/>
    <p:sldId id="1058" r:id="rId107"/>
    <p:sldId id="1008" r:id="rId108"/>
    <p:sldId id="1060" r:id="rId109"/>
    <p:sldId id="1064" r:id="rId110"/>
    <p:sldId id="1005" r:id="rId111"/>
    <p:sldId id="993" r:id="rId112"/>
    <p:sldId id="1029" r:id="rId113"/>
    <p:sldId id="1121" r:id="rId114"/>
    <p:sldId id="1122" r:id="rId115"/>
    <p:sldId id="1099" r:id="rId116"/>
    <p:sldId id="1123" r:id="rId117"/>
    <p:sldId id="1109" r:id="rId118"/>
    <p:sldId id="1091" r:id="rId119"/>
    <p:sldId id="1110" r:id="rId120"/>
    <p:sldId id="1124" r:id="rId121"/>
    <p:sldId id="1120" r:id="rId122"/>
    <p:sldId id="1142" r:id="rId123"/>
    <p:sldId id="1143" r:id="rId124"/>
    <p:sldId id="1144" r:id="rId125"/>
    <p:sldId id="1126" r:id="rId126"/>
    <p:sldId id="1137" r:id="rId127"/>
    <p:sldId id="1135" r:id="rId128"/>
    <p:sldId id="1136" r:id="rId129"/>
    <p:sldId id="1138" r:id="rId130"/>
    <p:sldId id="1140" r:id="rId131"/>
    <p:sldId id="1125" r:id="rId132"/>
    <p:sldId id="1089" r:id="rId133"/>
    <p:sldId id="1141" r:id="rId134"/>
    <p:sldId id="1097" r:id="rId135"/>
    <p:sldId id="1118" r:id="rId136"/>
    <p:sldId id="962" r:id="rId137"/>
    <p:sldId id="940" r:id="rId138"/>
    <p:sldId id="1066" r:id="rId139"/>
    <p:sldId id="1067" r:id="rId140"/>
    <p:sldId id="1114" r:id="rId141"/>
  </p:sldIdLst>
  <p:sldSz cx="9144000" cy="6858000" type="screen4x3"/>
  <p:notesSz cx="6858000" cy="9144000"/>
  <p:embeddedFontLst>
    <p:embeddedFont>
      <p:font typeface="Cambria" panose="02040503050406030204" pitchFamily="18" charset="0"/>
      <p:regular r:id="rId143"/>
      <p:bold r:id="rId144"/>
      <p:italic r:id="rId145"/>
      <p:boldItalic r:id="rId146"/>
    </p:embeddedFont>
    <p:embeddedFont>
      <p:font typeface="Lucida Bright" panose="02040602050505020304" pitchFamily="18" charset="0"/>
      <p:regular r:id="rId147"/>
    </p:embeddedFont>
    <p:embeddedFont>
      <p:font typeface="Constantia" panose="02030602050306030303" pitchFamily="18" charset="0"/>
      <p:regular r:id="rId148"/>
      <p:bold r:id="rId149"/>
      <p:italic r:id="rId150"/>
      <p:boldItalic r:id="rId151"/>
    </p:embeddedFont>
    <p:embeddedFont>
      <p:font typeface="Verdana" panose="020B0604030504040204" pitchFamily="34" charset="0"/>
      <p:regular r:id="rId152"/>
      <p:bold r:id="rId153"/>
      <p:italic r:id="rId154"/>
      <p:boldItalic r:id="rId155"/>
    </p:embeddedFont>
    <p:embeddedFont>
      <p:font typeface="Calibri" panose="020F0502020204030204" pitchFamily="34" charset="0"/>
      <p:regular r:id="rId156"/>
      <p:bold r:id="rId157"/>
      <p:italic r:id="rId158"/>
      <p:boldItalic r:id="rId159"/>
    </p:embeddedFont>
    <p:embeddedFont>
      <p:font typeface="Calibri Light" panose="020F0302020204030204" pitchFamily="34" charset="0"/>
      <p:regular r:id="rId160"/>
      <p:italic r:id="rId161"/>
    </p:embeddedFont>
    <p:embeddedFont>
      <p:font typeface="Trebuchet MS" panose="020B0603020202020204" pitchFamily="34" charset="0"/>
      <p:regular r:id="rId162"/>
      <p:bold r:id="rId163"/>
      <p:italic r:id="rId164"/>
      <p:boldItalic r:id="rId165"/>
    </p:embeddedFont>
    <p:embeddedFont>
      <p:font typeface="ZapfEllipt BT" panose="02040503050506040803"/>
      <p:regular r:id="rId166"/>
      <p:bold r:id="rId167"/>
      <p:italic r:id="rId168"/>
      <p:boldItalic r:id="rId169"/>
    </p:embeddedFont>
  </p:embeddedFontLst>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9EAB"/>
    <a:srgbClr val="0D7DC9"/>
    <a:srgbClr val="095589"/>
    <a:srgbClr val="05314F"/>
    <a:srgbClr val="000054"/>
    <a:srgbClr val="990000"/>
    <a:srgbClr val="FF9999"/>
    <a:srgbClr val="CCE8EA"/>
    <a:srgbClr val="CCFFFF"/>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6514" autoAdjust="0"/>
    <p:restoredTop sz="86399" autoAdjust="0"/>
  </p:normalViewPr>
  <p:slideViewPr>
    <p:cSldViewPr>
      <p:cViewPr varScale="1">
        <p:scale>
          <a:sx n="98" d="100"/>
          <a:sy n="98" d="100"/>
        </p:scale>
        <p:origin x="-966" y="-90"/>
      </p:cViewPr>
      <p:guideLst>
        <p:guide orient="horz" pos="2160"/>
        <p:guide pos="2880"/>
      </p:guideLst>
    </p:cSldViewPr>
  </p:slideViewPr>
  <p:outlineViewPr>
    <p:cViewPr>
      <p:scale>
        <a:sx n="33" d="100"/>
        <a:sy n="33" d="100"/>
      </p:scale>
      <p:origin x="0" y="3155"/>
    </p:cViewPr>
  </p:outlineViewPr>
  <p:notesTextViewPr>
    <p:cViewPr>
      <p:scale>
        <a:sx n="100" d="100"/>
        <a:sy n="100" d="100"/>
      </p:scale>
      <p:origin x="0" y="0"/>
    </p:cViewPr>
  </p:notesTextViewPr>
  <p:sorterViewPr>
    <p:cViewPr>
      <p:scale>
        <a:sx n="60" d="100"/>
        <a:sy n="6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117" Type="http://schemas.openxmlformats.org/officeDocument/2006/relationships/slide" Target="slides/slide88.xml"/><Relationship Id="rId21" Type="http://schemas.openxmlformats.org/officeDocument/2006/relationships/slideMaster" Target="slideMasters/slideMaster21.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slide" Target="slides/slide39.xml"/><Relationship Id="rId84" Type="http://schemas.openxmlformats.org/officeDocument/2006/relationships/slide" Target="slides/slide55.xml"/><Relationship Id="rId89" Type="http://schemas.openxmlformats.org/officeDocument/2006/relationships/slide" Target="slides/slide60.xml"/><Relationship Id="rId112" Type="http://schemas.openxmlformats.org/officeDocument/2006/relationships/slide" Target="slides/slide83.xml"/><Relationship Id="rId133" Type="http://schemas.openxmlformats.org/officeDocument/2006/relationships/slide" Target="slides/slide104.xml"/><Relationship Id="rId138" Type="http://schemas.openxmlformats.org/officeDocument/2006/relationships/slide" Target="slides/slide109.xml"/><Relationship Id="rId154" Type="http://schemas.openxmlformats.org/officeDocument/2006/relationships/font" Target="fonts/font12.fntdata"/><Relationship Id="rId159" Type="http://schemas.openxmlformats.org/officeDocument/2006/relationships/font" Target="fonts/font17.fntdata"/><Relationship Id="rId170" Type="http://schemas.openxmlformats.org/officeDocument/2006/relationships/presProps" Target="presProps.xml"/><Relationship Id="rId16" Type="http://schemas.openxmlformats.org/officeDocument/2006/relationships/slideMaster" Target="slideMasters/slideMaster16.xml"/><Relationship Id="rId107" Type="http://schemas.openxmlformats.org/officeDocument/2006/relationships/slide" Target="slides/slide78.xml"/><Relationship Id="rId11" Type="http://schemas.openxmlformats.org/officeDocument/2006/relationships/slideMaster" Target="slideMasters/slideMaster11.xml"/><Relationship Id="rId32" Type="http://schemas.openxmlformats.org/officeDocument/2006/relationships/slide" Target="slides/slide3.xml"/><Relationship Id="rId37" Type="http://schemas.openxmlformats.org/officeDocument/2006/relationships/slide" Target="slides/slide8.xml"/><Relationship Id="rId53" Type="http://schemas.openxmlformats.org/officeDocument/2006/relationships/slide" Target="slides/slide24.xml"/><Relationship Id="rId58" Type="http://schemas.openxmlformats.org/officeDocument/2006/relationships/slide" Target="slides/slide29.xml"/><Relationship Id="rId74" Type="http://schemas.openxmlformats.org/officeDocument/2006/relationships/slide" Target="slides/slide45.xml"/><Relationship Id="rId79" Type="http://schemas.openxmlformats.org/officeDocument/2006/relationships/slide" Target="slides/slide50.xml"/><Relationship Id="rId102" Type="http://schemas.openxmlformats.org/officeDocument/2006/relationships/slide" Target="slides/slide73.xml"/><Relationship Id="rId123" Type="http://schemas.openxmlformats.org/officeDocument/2006/relationships/slide" Target="slides/slide94.xml"/><Relationship Id="rId128" Type="http://schemas.openxmlformats.org/officeDocument/2006/relationships/slide" Target="slides/slide99.xml"/><Relationship Id="rId144" Type="http://schemas.openxmlformats.org/officeDocument/2006/relationships/font" Target="fonts/font2.fntdata"/><Relationship Id="rId149" Type="http://schemas.openxmlformats.org/officeDocument/2006/relationships/font" Target="fonts/font7.fntdata"/><Relationship Id="rId5" Type="http://schemas.openxmlformats.org/officeDocument/2006/relationships/slideMaster" Target="slideMasters/slideMaster5.xml"/><Relationship Id="rId90" Type="http://schemas.openxmlformats.org/officeDocument/2006/relationships/slide" Target="slides/slide61.xml"/><Relationship Id="rId95" Type="http://schemas.openxmlformats.org/officeDocument/2006/relationships/slide" Target="slides/slide66.xml"/><Relationship Id="rId160" Type="http://schemas.openxmlformats.org/officeDocument/2006/relationships/font" Target="fonts/font18.fntdata"/><Relationship Id="rId165" Type="http://schemas.openxmlformats.org/officeDocument/2006/relationships/font" Target="fonts/font23.fntdata"/><Relationship Id="rId22" Type="http://schemas.openxmlformats.org/officeDocument/2006/relationships/slideMaster" Target="slideMasters/slideMaster22.xml"/><Relationship Id="rId27" Type="http://schemas.openxmlformats.org/officeDocument/2006/relationships/slideMaster" Target="slideMasters/slideMaster27.xml"/><Relationship Id="rId43" Type="http://schemas.openxmlformats.org/officeDocument/2006/relationships/slide" Target="slides/slide14.xml"/><Relationship Id="rId48" Type="http://schemas.openxmlformats.org/officeDocument/2006/relationships/slide" Target="slides/slide19.xml"/><Relationship Id="rId64" Type="http://schemas.openxmlformats.org/officeDocument/2006/relationships/slide" Target="slides/slide35.xml"/><Relationship Id="rId69" Type="http://schemas.openxmlformats.org/officeDocument/2006/relationships/slide" Target="slides/slide40.xml"/><Relationship Id="rId113" Type="http://schemas.openxmlformats.org/officeDocument/2006/relationships/slide" Target="slides/slide84.xml"/><Relationship Id="rId118" Type="http://schemas.openxmlformats.org/officeDocument/2006/relationships/slide" Target="slides/slide89.xml"/><Relationship Id="rId134" Type="http://schemas.openxmlformats.org/officeDocument/2006/relationships/slide" Target="slides/slide105.xml"/><Relationship Id="rId139" Type="http://schemas.openxmlformats.org/officeDocument/2006/relationships/slide" Target="slides/slide110.xml"/><Relationship Id="rId80" Type="http://schemas.openxmlformats.org/officeDocument/2006/relationships/slide" Target="slides/slide51.xml"/><Relationship Id="rId85" Type="http://schemas.openxmlformats.org/officeDocument/2006/relationships/slide" Target="slides/slide56.xml"/><Relationship Id="rId150" Type="http://schemas.openxmlformats.org/officeDocument/2006/relationships/font" Target="fonts/font8.fntdata"/><Relationship Id="rId155" Type="http://schemas.openxmlformats.org/officeDocument/2006/relationships/font" Target="fonts/font13.fntdata"/><Relationship Id="rId171" Type="http://schemas.openxmlformats.org/officeDocument/2006/relationships/viewProps" Target="viewProps.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4.xml"/><Relationship Id="rId38" Type="http://schemas.openxmlformats.org/officeDocument/2006/relationships/slide" Target="slides/slide9.xml"/><Relationship Id="rId59" Type="http://schemas.openxmlformats.org/officeDocument/2006/relationships/slide" Target="slides/slide30.xml"/><Relationship Id="rId103" Type="http://schemas.openxmlformats.org/officeDocument/2006/relationships/slide" Target="slides/slide74.xml"/><Relationship Id="rId108" Type="http://schemas.openxmlformats.org/officeDocument/2006/relationships/slide" Target="slides/slide79.xml"/><Relationship Id="rId124" Type="http://schemas.openxmlformats.org/officeDocument/2006/relationships/slide" Target="slides/slide95.xml"/><Relationship Id="rId129" Type="http://schemas.openxmlformats.org/officeDocument/2006/relationships/slide" Target="slides/slide100.xml"/><Relationship Id="rId54" Type="http://schemas.openxmlformats.org/officeDocument/2006/relationships/slide" Target="slides/slide25.xml"/><Relationship Id="rId70" Type="http://schemas.openxmlformats.org/officeDocument/2006/relationships/slide" Target="slides/slide41.xml"/><Relationship Id="rId75" Type="http://schemas.openxmlformats.org/officeDocument/2006/relationships/slide" Target="slides/slide46.xml"/><Relationship Id="rId91" Type="http://schemas.openxmlformats.org/officeDocument/2006/relationships/slide" Target="slides/slide62.xml"/><Relationship Id="rId96" Type="http://schemas.openxmlformats.org/officeDocument/2006/relationships/slide" Target="slides/slide67.xml"/><Relationship Id="rId140" Type="http://schemas.openxmlformats.org/officeDocument/2006/relationships/slide" Target="slides/slide111.xml"/><Relationship Id="rId145" Type="http://schemas.openxmlformats.org/officeDocument/2006/relationships/font" Target="fonts/font3.fntdata"/><Relationship Id="rId161" Type="http://schemas.openxmlformats.org/officeDocument/2006/relationships/font" Target="fonts/font19.fntdata"/><Relationship Id="rId166" Type="http://schemas.openxmlformats.org/officeDocument/2006/relationships/font" Target="fonts/font24.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6" Type="http://schemas.openxmlformats.org/officeDocument/2006/relationships/slide" Target="slides/slide77.xml"/><Relationship Id="rId114" Type="http://schemas.openxmlformats.org/officeDocument/2006/relationships/slide" Target="slides/slide85.xml"/><Relationship Id="rId119" Type="http://schemas.openxmlformats.org/officeDocument/2006/relationships/slide" Target="slides/slide90.xml"/><Relationship Id="rId127" Type="http://schemas.openxmlformats.org/officeDocument/2006/relationships/slide" Target="slides/slide98.xml"/><Relationship Id="rId10" Type="http://schemas.openxmlformats.org/officeDocument/2006/relationships/slideMaster" Target="slideMasters/slideMaster10.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slide" Target="slides/slide36.xml"/><Relationship Id="rId73" Type="http://schemas.openxmlformats.org/officeDocument/2006/relationships/slide" Target="slides/slide44.xml"/><Relationship Id="rId78" Type="http://schemas.openxmlformats.org/officeDocument/2006/relationships/slide" Target="slides/slide49.xml"/><Relationship Id="rId81" Type="http://schemas.openxmlformats.org/officeDocument/2006/relationships/slide" Target="slides/slide52.xml"/><Relationship Id="rId86" Type="http://schemas.openxmlformats.org/officeDocument/2006/relationships/slide" Target="slides/slide57.xml"/><Relationship Id="rId94" Type="http://schemas.openxmlformats.org/officeDocument/2006/relationships/slide" Target="slides/slide65.xml"/><Relationship Id="rId99" Type="http://schemas.openxmlformats.org/officeDocument/2006/relationships/slide" Target="slides/slide70.xml"/><Relationship Id="rId101" Type="http://schemas.openxmlformats.org/officeDocument/2006/relationships/slide" Target="slides/slide72.xml"/><Relationship Id="rId122" Type="http://schemas.openxmlformats.org/officeDocument/2006/relationships/slide" Target="slides/slide93.xml"/><Relationship Id="rId130" Type="http://schemas.openxmlformats.org/officeDocument/2006/relationships/slide" Target="slides/slide101.xml"/><Relationship Id="rId135" Type="http://schemas.openxmlformats.org/officeDocument/2006/relationships/slide" Target="slides/slide106.xml"/><Relationship Id="rId143" Type="http://schemas.openxmlformats.org/officeDocument/2006/relationships/font" Target="fonts/font1.fntdata"/><Relationship Id="rId148" Type="http://schemas.openxmlformats.org/officeDocument/2006/relationships/font" Target="fonts/font6.fntdata"/><Relationship Id="rId151" Type="http://schemas.openxmlformats.org/officeDocument/2006/relationships/font" Target="fonts/font9.fntdata"/><Relationship Id="rId156" Type="http://schemas.openxmlformats.org/officeDocument/2006/relationships/font" Target="fonts/font14.fntdata"/><Relationship Id="rId164" Type="http://schemas.openxmlformats.org/officeDocument/2006/relationships/font" Target="fonts/font22.fntdata"/><Relationship Id="rId169" Type="http://schemas.openxmlformats.org/officeDocument/2006/relationships/font" Target="fonts/font27.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72" Type="http://schemas.openxmlformats.org/officeDocument/2006/relationships/theme" Target="theme/theme1.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0.xml"/><Relationship Id="rId109" Type="http://schemas.openxmlformats.org/officeDocument/2006/relationships/slide" Target="slides/slide8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slide" Target="slides/slide47.xml"/><Relationship Id="rId97" Type="http://schemas.openxmlformats.org/officeDocument/2006/relationships/slide" Target="slides/slide68.xml"/><Relationship Id="rId104" Type="http://schemas.openxmlformats.org/officeDocument/2006/relationships/slide" Target="slides/slide75.xml"/><Relationship Id="rId120" Type="http://schemas.openxmlformats.org/officeDocument/2006/relationships/slide" Target="slides/slide91.xml"/><Relationship Id="rId125" Type="http://schemas.openxmlformats.org/officeDocument/2006/relationships/slide" Target="slides/slide96.xml"/><Relationship Id="rId141" Type="http://schemas.openxmlformats.org/officeDocument/2006/relationships/slide" Target="slides/slide112.xml"/><Relationship Id="rId146" Type="http://schemas.openxmlformats.org/officeDocument/2006/relationships/font" Target="fonts/font4.fntdata"/><Relationship Id="rId167" Type="http://schemas.openxmlformats.org/officeDocument/2006/relationships/font" Target="fonts/font25.fntdata"/><Relationship Id="rId7" Type="http://schemas.openxmlformats.org/officeDocument/2006/relationships/slideMaster" Target="slideMasters/slideMaster7.xml"/><Relationship Id="rId71" Type="http://schemas.openxmlformats.org/officeDocument/2006/relationships/slide" Target="slides/slide42.xml"/><Relationship Id="rId92" Type="http://schemas.openxmlformats.org/officeDocument/2006/relationships/slide" Target="slides/slide63.xml"/><Relationship Id="rId162" Type="http://schemas.openxmlformats.org/officeDocument/2006/relationships/font" Target="fonts/font20.fntdata"/><Relationship Id="rId2" Type="http://schemas.openxmlformats.org/officeDocument/2006/relationships/slideMaster" Target="slideMasters/slideMaster2.xml"/><Relationship Id="rId29" Type="http://schemas.openxmlformats.org/officeDocument/2006/relationships/slideMaster" Target="slideMasters/slideMaster29.xml"/><Relationship Id="rId24" Type="http://schemas.openxmlformats.org/officeDocument/2006/relationships/slideMaster" Target="slideMasters/slideMaster24.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 Id="rId87" Type="http://schemas.openxmlformats.org/officeDocument/2006/relationships/slide" Target="slides/slide58.xml"/><Relationship Id="rId110" Type="http://schemas.openxmlformats.org/officeDocument/2006/relationships/slide" Target="slides/slide81.xml"/><Relationship Id="rId115" Type="http://schemas.openxmlformats.org/officeDocument/2006/relationships/slide" Target="slides/slide86.xml"/><Relationship Id="rId131" Type="http://schemas.openxmlformats.org/officeDocument/2006/relationships/slide" Target="slides/slide102.xml"/><Relationship Id="rId136" Type="http://schemas.openxmlformats.org/officeDocument/2006/relationships/slide" Target="slides/slide107.xml"/><Relationship Id="rId157" Type="http://schemas.openxmlformats.org/officeDocument/2006/relationships/font" Target="fonts/font15.fntdata"/><Relationship Id="rId61" Type="http://schemas.openxmlformats.org/officeDocument/2006/relationships/slide" Target="slides/slide32.xml"/><Relationship Id="rId82" Type="http://schemas.openxmlformats.org/officeDocument/2006/relationships/slide" Target="slides/slide53.xml"/><Relationship Id="rId152" Type="http://schemas.openxmlformats.org/officeDocument/2006/relationships/font" Target="fonts/font10.fntdata"/><Relationship Id="rId173" Type="http://schemas.openxmlformats.org/officeDocument/2006/relationships/tableStyles" Target="tableStyles.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1.xml"/><Relationship Id="rId35" Type="http://schemas.openxmlformats.org/officeDocument/2006/relationships/slide" Target="slides/slide6.xml"/><Relationship Id="rId56" Type="http://schemas.openxmlformats.org/officeDocument/2006/relationships/slide" Target="slides/slide27.xml"/><Relationship Id="rId77" Type="http://schemas.openxmlformats.org/officeDocument/2006/relationships/slide" Target="slides/slide48.xml"/><Relationship Id="rId100" Type="http://schemas.openxmlformats.org/officeDocument/2006/relationships/slide" Target="slides/slide71.xml"/><Relationship Id="rId105" Type="http://schemas.openxmlformats.org/officeDocument/2006/relationships/slide" Target="slides/slide76.xml"/><Relationship Id="rId126" Type="http://schemas.openxmlformats.org/officeDocument/2006/relationships/slide" Target="slides/slide97.xml"/><Relationship Id="rId147" Type="http://schemas.openxmlformats.org/officeDocument/2006/relationships/font" Target="fonts/font5.fntdata"/><Relationship Id="rId168" Type="http://schemas.openxmlformats.org/officeDocument/2006/relationships/font" Target="fonts/font26.fntdata"/><Relationship Id="rId8" Type="http://schemas.openxmlformats.org/officeDocument/2006/relationships/slideMaster" Target="slideMasters/slideMaster8.xml"/><Relationship Id="rId51" Type="http://schemas.openxmlformats.org/officeDocument/2006/relationships/slide" Target="slides/slide22.xml"/><Relationship Id="rId72" Type="http://schemas.openxmlformats.org/officeDocument/2006/relationships/slide" Target="slides/slide43.xml"/><Relationship Id="rId93" Type="http://schemas.openxmlformats.org/officeDocument/2006/relationships/slide" Target="slides/slide64.xml"/><Relationship Id="rId98" Type="http://schemas.openxmlformats.org/officeDocument/2006/relationships/slide" Target="slides/slide69.xml"/><Relationship Id="rId121" Type="http://schemas.openxmlformats.org/officeDocument/2006/relationships/slide" Target="slides/slide92.xml"/><Relationship Id="rId142" Type="http://schemas.openxmlformats.org/officeDocument/2006/relationships/notesMaster" Target="notesMasters/notesMaster1.xml"/><Relationship Id="rId163" Type="http://schemas.openxmlformats.org/officeDocument/2006/relationships/font" Target="fonts/font21.fntdata"/><Relationship Id="rId3" Type="http://schemas.openxmlformats.org/officeDocument/2006/relationships/slideMaster" Target="slideMasters/slideMaster3.xml"/><Relationship Id="rId25" Type="http://schemas.openxmlformats.org/officeDocument/2006/relationships/slideMaster" Target="slideMasters/slideMaster25.xml"/><Relationship Id="rId46" Type="http://schemas.openxmlformats.org/officeDocument/2006/relationships/slide" Target="slides/slide17.xml"/><Relationship Id="rId67" Type="http://schemas.openxmlformats.org/officeDocument/2006/relationships/slide" Target="slides/slide38.xml"/><Relationship Id="rId116" Type="http://schemas.openxmlformats.org/officeDocument/2006/relationships/slide" Target="slides/slide87.xml"/><Relationship Id="rId137" Type="http://schemas.openxmlformats.org/officeDocument/2006/relationships/slide" Target="slides/slide108.xml"/><Relationship Id="rId158" Type="http://schemas.openxmlformats.org/officeDocument/2006/relationships/font" Target="fonts/font16.fntdata"/><Relationship Id="rId20" Type="http://schemas.openxmlformats.org/officeDocument/2006/relationships/slideMaster" Target="slideMasters/slideMaster20.xml"/><Relationship Id="rId41" Type="http://schemas.openxmlformats.org/officeDocument/2006/relationships/slide" Target="slides/slide12.xml"/><Relationship Id="rId62" Type="http://schemas.openxmlformats.org/officeDocument/2006/relationships/slide" Target="slides/slide33.xml"/><Relationship Id="rId83" Type="http://schemas.openxmlformats.org/officeDocument/2006/relationships/slide" Target="slides/slide54.xml"/><Relationship Id="rId88" Type="http://schemas.openxmlformats.org/officeDocument/2006/relationships/slide" Target="slides/slide59.xml"/><Relationship Id="rId111" Type="http://schemas.openxmlformats.org/officeDocument/2006/relationships/slide" Target="slides/slide82.xml"/><Relationship Id="rId132" Type="http://schemas.openxmlformats.org/officeDocument/2006/relationships/slide" Target="slides/slide103.xml"/><Relationship Id="rId153"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200">
                <a:latin typeface="Arial" charset="0"/>
                <a:cs typeface="+mn-cs"/>
              </a:defRPr>
            </a:lvl1pPr>
          </a:lstStyle>
          <a:p>
            <a:pPr>
              <a:defRPr/>
            </a:pPr>
            <a:endParaRPr lang="en-US"/>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200">
                <a:latin typeface="Arial" charset="0"/>
                <a:cs typeface="+mn-cs"/>
              </a:defRPr>
            </a:lvl1pPr>
          </a:lstStyle>
          <a:p>
            <a:pPr>
              <a:defRPr/>
            </a:pPr>
            <a:endParaRPr lang="en-US"/>
          </a:p>
        </p:txBody>
      </p:sp>
      <p:sp>
        <p:nvSpPr>
          <p:cNvPr id="593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spcBef>
                <a:spcPct val="0"/>
              </a:spcBef>
              <a:buFontTx/>
              <a:buNone/>
              <a:defRPr sz="1200">
                <a:latin typeface="Arial" charset="0"/>
                <a:cs typeface="+mn-cs"/>
              </a:defRPr>
            </a:lvl1pPr>
          </a:lstStyle>
          <a:p>
            <a:pPr>
              <a:defRPr/>
            </a:pPr>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spcBef>
                <a:spcPct val="0"/>
              </a:spcBef>
              <a:buFontTx/>
              <a:buNone/>
              <a:defRPr sz="1200">
                <a:latin typeface="Arial" charset="0"/>
                <a:cs typeface="+mn-cs"/>
              </a:defRPr>
            </a:lvl1pPr>
          </a:lstStyle>
          <a:p>
            <a:pPr>
              <a:defRPr/>
            </a:pPr>
            <a:fld id="{E1CC0162-D56D-4311-9B5B-4A48186B8AB3}" type="slidenum">
              <a:rPr lang="en-US"/>
              <a:pPr>
                <a:defRPr/>
              </a:pPr>
              <a:t>‹#›</a:t>
            </a:fld>
            <a:endParaRPr lang="en-US"/>
          </a:p>
        </p:txBody>
      </p:sp>
    </p:spTree>
    <p:extLst>
      <p:ext uri="{BB962C8B-B14F-4D97-AF65-F5344CB8AC3E}">
        <p14:creationId xmlns:p14="http://schemas.microsoft.com/office/powerpoint/2010/main" val="328605614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E1E245EF-4994-462F-B128-783DAD27CE47}" type="slidenum">
              <a:rPr lang="en-US" smtClean="0">
                <a:solidFill>
                  <a:prstClr val="black"/>
                </a:solidFill>
              </a:rPr>
              <a:pPr/>
              <a:t>2</a:t>
            </a:fld>
            <a:endParaRPr lang="en-US" smtClean="0">
              <a:solidFill>
                <a:prstClr val="black"/>
              </a:solidFill>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AF9A2E81-BC66-4CBA-92F5-0D3C29AE1903}" type="slidenum">
              <a:rPr lang="en-US">
                <a:solidFill>
                  <a:prstClr val="black"/>
                </a:solidFill>
              </a:rPr>
              <a:pPr/>
              <a:t>5</a:t>
            </a:fld>
            <a:endParaRPr lang="en-US">
              <a:solidFill>
                <a:prstClr val="black"/>
              </a:solidFill>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p:spPr>
        <p:txBody>
          <a:bodyPr/>
          <a:lstStyle/>
          <a:p>
            <a:fld id="{24DD767A-B1B2-4BEE-90AF-B59550B6FC8D}" type="slidenum">
              <a:rPr lang="en-US" smtClean="0">
                <a:solidFill>
                  <a:prstClr val="black"/>
                </a:solidFill>
              </a:rPr>
              <a:pPr/>
              <a:t>9</a:t>
            </a:fld>
            <a:endParaRPr lang="en-US" smtClean="0">
              <a:solidFill>
                <a:prstClr val="black"/>
              </a:solidFill>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p>
            <a:fld id="{8CE2394F-4BB1-4341-B346-27C48DD2D471}" type="slidenum">
              <a:rPr lang="en-US" smtClean="0">
                <a:solidFill>
                  <a:prstClr val="black"/>
                </a:solidFill>
              </a:rPr>
              <a:pPr/>
              <a:t>10</a:t>
            </a:fld>
            <a:endParaRPr lang="en-US" smtClean="0">
              <a:solidFill>
                <a:prstClr val="black"/>
              </a:solidFill>
            </a:endParaRPr>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pPr fontAlgn="base">
              <a:spcBef>
                <a:spcPct val="0"/>
              </a:spcBef>
              <a:spcAft>
                <a:spcPct val="0"/>
              </a:spcAft>
            </a:pPr>
            <a:fld id="{6DCFBE9E-E413-4C48-8EAA-B85917989DE7}" type="slidenum">
              <a:rPr lang="en-US">
                <a:solidFill>
                  <a:prstClr val="black"/>
                </a:solidFill>
                <a:latin typeface="Arial" charset="0"/>
              </a:rPr>
              <a:pPr fontAlgn="base">
                <a:spcBef>
                  <a:spcPct val="0"/>
                </a:spcBef>
                <a:spcAft>
                  <a:spcPct val="0"/>
                </a:spcAft>
              </a:pPr>
              <a:t>11</a:t>
            </a:fld>
            <a:endParaRPr lang="en-US">
              <a:solidFill>
                <a:prstClr val="black"/>
              </a:solidFill>
              <a:latin typeface="Arial"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p:spPr>
        <p:txBody>
          <a:bodyPr/>
          <a:lstStyle/>
          <a:p>
            <a:fld id="{A49C2B8D-9F35-4032-8E8A-87348FECE9AC}" type="slidenum">
              <a:rPr lang="en-US" smtClean="0">
                <a:solidFill>
                  <a:prstClr val="black"/>
                </a:solidFill>
              </a:rPr>
              <a:pPr/>
              <a:t>12</a:t>
            </a:fld>
            <a:endParaRPr lang="en-US" smtClean="0">
              <a:solidFill>
                <a:prstClr val="black"/>
              </a:solidFill>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p:spPr>
        <p:txBody>
          <a:bodyPr/>
          <a:lstStyle/>
          <a:p>
            <a:fld id="{9252F7CD-C341-4FF3-8B8A-B072E698D005}" type="slidenum">
              <a:rPr lang="en-US" smtClean="0">
                <a:solidFill>
                  <a:prstClr val="black"/>
                </a:solidFill>
              </a:rPr>
              <a:pPr/>
              <a:t>13</a:t>
            </a:fld>
            <a:endParaRPr lang="en-US" smtClean="0">
              <a:solidFill>
                <a:prstClr val="black"/>
              </a:solidFill>
            </a:endParaRPr>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p:spPr>
        <p:txBody>
          <a:bodyPr/>
          <a:lstStyle/>
          <a:p>
            <a:fld id="{AF80158F-A449-47A9-A4B8-EA6AF09C46C1}" type="slidenum">
              <a:rPr lang="en-US" smtClean="0">
                <a:solidFill>
                  <a:prstClr val="black"/>
                </a:solidFill>
              </a:rPr>
              <a:pPr/>
              <a:t>14</a:t>
            </a:fld>
            <a:endParaRPr lang="en-US" smtClean="0">
              <a:solidFill>
                <a:prstClr val="black"/>
              </a:solidFill>
            </a:endParaRPr>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p:spPr>
        <p:txBody>
          <a:bodyPr/>
          <a:lstStyle/>
          <a:p>
            <a:fld id="{69BE6A0F-D7AB-4105-868E-CCFB798BB96E}" type="slidenum">
              <a:rPr lang="en-US" smtClean="0">
                <a:solidFill>
                  <a:prstClr val="black"/>
                </a:solidFill>
              </a:rPr>
              <a:pPr/>
              <a:t>15</a:t>
            </a:fld>
            <a:endParaRPr lang="en-US" smtClean="0">
              <a:solidFill>
                <a:prstClr val="black"/>
              </a:solidFill>
            </a:endParaRPr>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a:noFill/>
        </p:spPr>
        <p:txBody>
          <a:bodyPr/>
          <a:lstStyle/>
          <a:p>
            <a:fld id="{AD0B75B2-198E-4C82-AE45-C76EB309BE76}" type="slidenum">
              <a:rPr lang="en-US" smtClean="0">
                <a:solidFill>
                  <a:prstClr val="black"/>
                </a:solidFill>
              </a:rPr>
              <a:pPr/>
              <a:t>16</a:t>
            </a:fld>
            <a:endParaRPr lang="en-US" smtClean="0">
              <a:solidFill>
                <a:prstClr val="black"/>
              </a:solidFill>
            </a:endParaRPr>
          </a:p>
        </p:txBody>
      </p:sp>
      <p:sp>
        <p:nvSpPr>
          <p:cNvPr id="135171" name="Rectangle 2"/>
          <p:cNvSpPr>
            <a:spLocks noGrp="1" noRot="1" noChangeAspect="1" noChangeArrowheads="1" noTextEdit="1"/>
          </p:cNvSpPr>
          <p:nvPr>
            <p:ph type="sldImg"/>
          </p:nvPr>
        </p:nvSpPr>
        <p:spPr>
          <a:ln/>
        </p:spPr>
      </p:sp>
      <p:sp>
        <p:nvSpPr>
          <p:cNvPr id="1351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a:ln/>
        </p:spPr>
      </p:sp>
      <p:sp>
        <p:nvSpPr>
          <p:cNvPr id="136195" name="Notes Placeholder 2"/>
          <p:cNvSpPr>
            <a:spLocks noGrp="1"/>
          </p:cNvSpPr>
          <p:nvPr>
            <p:ph type="body" idx="1"/>
          </p:nvPr>
        </p:nvSpPr>
        <p:spPr>
          <a:noFill/>
          <a:ln/>
        </p:spPr>
        <p:txBody>
          <a:bodyPr/>
          <a:lstStyle/>
          <a:p>
            <a:endParaRPr lang="en-US" smtClean="0"/>
          </a:p>
        </p:txBody>
      </p:sp>
      <p:sp>
        <p:nvSpPr>
          <p:cNvPr id="136196" name="Slide Number Placeholder 3"/>
          <p:cNvSpPr>
            <a:spLocks noGrp="1"/>
          </p:cNvSpPr>
          <p:nvPr>
            <p:ph type="sldNum" sz="quarter" idx="5"/>
          </p:nvPr>
        </p:nvSpPr>
        <p:spPr>
          <a:noFill/>
        </p:spPr>
        <p:txBody>
          <a:bodyPr/>
          <a:lstStyle/>
          <a:p>
            <a:fld id="{CB7F3165-438A-4A25-A746-F6EA71561BFB}" type="slidenum">
              <a:rPr lang="en-US" smtClean="0">
                <a:solidFill>
                  <a:prstClr val="black"/>
                </a:solidFill>
              </a:rPr>
              <a:pPr/>
              <a:t>17</a:t>
            </a:fld>
            <a:endParaRPr lang="en-US" smtClean="0">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p:spPr>
        <p:txBody>
          <a:bodyPr/>
          <a:lstStyle/>
          <a:p>
            <a:fld id="{E5CB4CFD-9105-46AB-8B66-72FDA8277D10}" type="slidenum">
              <a:rPr lang="en-US" smtClean="0">
                <a:solidFill>
                  <a:prstClr val="black"/>
                </a:solidFill>
              </a:rPr>
              <a:pPr/>
              <a:t>18</a:t>
            </a:fld>
            <a:endParaRPr lang="en-US" smtClean="0">
              <a:solidFill>
                <a:prstClr val="black"/>
              </a:solidFill>
            </a:endParaRPr>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p:spPr>
        <p:txBody>
          <a:bodyPr/>
          <a:lstStyle/>
          <a:p>
            <a:fld id="{010796F9-D2E5-462F-BCD0-589A979201E6}" type="slidenum">
              <a:rPr lang="en-US" smtClean="0">
                <a:solidFill>
                  <a:prstClr val="black"/>
                </a:solidFill>
              </a:rPr>
              <a:pPr/>
              <a:t>19</a:t>
            </a:fld>
            <a:endParaRPr lang="en-US" smtClean="0">
              <a:solidFill>
                <a:prstClr val="black"/>
              </a:solidFill>
            </a:endParaRPr>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p:spPr>
        <p:txBody>
          <a:bodyPr/>
          <a:lstStyle/>
          <a:p>
            <a:fld id="{8A28453E-4641-4415-B051-19E00CB6920D}" type="slidenum">
              <a:rPr lang="en-US" smtClean="0">
                <a:solidFill>
                  <a:prstClr val="black"/>
                </a:solidFill>
              </a:rPr>
              <a:pPr/>
              <a:t>20</a:t>
            </a:fld>
            <a:endParaRPr lang="en-US" smtClean="0">
              <a:solidFill>
                <a:prstClr val="black"/>
              </a:solidFill>
            </a:endParaRPr>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p:spPr>
        <p:txBody>
          <a:bodyPr/>
          <a:lstStyle/>
          <a:p>
            <a:fld id="{FF890A78-410F-4C19-ABC7-03A12554B76B}" type="slidenum">
              <a:rPr lang="en-US" smtClean="0">
                <a:solidFill>
                  <a:prstClr val="black"/>
                </a:solidFill>
              </a:rPr>
              <a:pPr/>
              <a:t>21</a:t>
            </a:fld>
            <a:endParaRPr lang="en-US" smtClean="0">
              <a:solidFill>
                <a:prstClr val="black"/>
              </a:solidFill>
            </a:endParaRPr>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p:spPr>
        <p:txBody>
          <a:bodyPr/>
          <a:lstStyle/>
          <a:p>
            <a:fld id="{CA050479-AF11-4503-A4FE-91DB704B8E81}" type="slidenum">
              <a:rPr lang="en-US" smtClean="0">
                <a:solidFill>
                  <a:prstClr val="black"/>
                </a:solidFill>
              </a:rPr>
              <a:pPr/>
              <a:t>22</a:t>
            </a:fld>
            <a:endParaRPr lang="en-US" smtClean="0">
              <a:solidFill>
                <a:prstClr val="black"/>
              </a:solidFill>
            </a:endParaRPr>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p:spPr>
        <p:txBody>
          <a:bodyPr/>
          <a:lstStyle/>
          <a:p>
            <a:fld id="{EACEA42A-A6B6-452D-BC25-1A0C8ABBA3BA}" type="slidenum">
              <a:rPr lang="en-US" smtClean="0">
                <a:solidFill>
                  <a:prstClr val="black"/>
                </a:solidFill>
              </a:rPr>
              <a:pPr/>
              <a:t>23</a:t>
            </a:fld>
            <a:endParaRPr lang="en-US" smtClean="0">
              <a:solidFill>
                <a:prstClr val="black"/>
              </a:solidFill>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a:ln/>
        </p:spPr>
      </p:sp>
      <p:sp>
        <p:nvSpPr>
          <p:cNvPr id="143363" name="Notes Placeholder 2"/>
          <p:cNvSpPr>
            <a:spLocks noGrp="1"/>
          </p:cNvSpPr>
          <p:nvPr>
            <p:ph type="body" idx="1"/>
          </p:nvPr>
        </p:nvSpPr>
        <p:spPr>
          <a:noFill/>
          <a:ln/>
        </p:spPr>
        <p:txBody>
          <a:bodyPr/>
          <a:lstStyle/>
          <a:p>
            <a:endParaRPr lang="en-US" smtClean="0"/>
          </a:p>
        </p:txBody>
      </p:sp>
      <p:sp>
        <p:nvSpPr>
          <p:cNvPr id="143364" name="Slide Number Placeholder 3"/>
          <p:cNvSpPr>
            <a:spLocks noGrp="1"/>
          </p:cNvSpPr>
          <p:nvPr>
            <p:ph type="sldNum" sz="quarter" idx="5"/>
          </p:nvPr>
        </p:nvSpPr>
        <p:spPr>
          <a:noFill/>
        </p:spPr>
        <p:txBody>
          <a:bodyPr/>
          <a:lstStyle/>
          <a:p>
            <a:fld id="{D1B74545-4B5F-4345-B2F6-3D5E3F712C79}" type="slidenum">
              <a:rPr lang="en-US" smtClean="0">
                <a:solidFill>
                  <a:prstClr val="black"/>
                </a:solidFill>
              </a:rPr>
              <a:pPr/>
              <a:t>25</a:t>
            </a:fld>
            <a:endParaRPr lang="en-US" smtClean="0">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p:spPr>
        <p:txBody>
          <a:bodyPr/>
          <a:lstStyle/>
          <a:p>
            <a:fld id="{3226BB36-3831-4AD5-AC93-D7BA70058502}" type="slidenum">
              <a:rPr lang="en-US" smtClean="0">
                <a:solidFill>
                  <a:prstClr val="black"/>
                </a:solidFill>
              </a:rPr>
              <a:pPr/>
              <a:t>26</a:t>
            </a:fld>
            <a:endParaRPr lang="en-US" smtClean="0">
              <a:solidFill>
                <a:prstClr val="black"/>
              </a:solidFill>
            </a:endParaRPr>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1031"/>
          <p:cNvSpPr>
            <a:spLocks noGrp="1" noChangeArrowheads="1"/>
          </p:cNvSpPr>
          <p:nvPr>
            <p:ph type="sldNum" sz="quarter" idx="5"/>
          </p:nvPr>
        </p:nvSpPr>
        <p:spPr>
          <a:noFill/>
        </p:spPr>
        <p:txBody>
          <a:bodyPr/>
          <a:lstStyle/>
          <a:p>
            <a:fld id="{16DC889F-FF65-4EBF-AA14-8E0BC7A29739}" type="slidenum">
              <a:rPr lang="en-US" b="1" smtClean="0">
                <a:solidFill>
                  <a:srgbClr val="FFFFFF"/>
                </a:solidFill>
                <a:latin typeface="Lucida Bright" pitchFamily="18" charset="0"/>
              </a:rPr>
              <a:pPr/>
              <a:t>27</a:t>
            </a:fld>
            <a:endParaRPr lang="en-US" b="1" smtClean="0">
              <a:solidFill>
                <a:srgbClr val="FFFFFF"/>
              </a:solidFill>
              <a:latin typeface="Lucida Bright" pitchFamily="18" charset="0"/>
            </a:endParaRPr>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BC70D1D1-478F-45FF-BEF2-8C1693751BAB}" type="slidenum">
              <a:rPr lang="en-US" smtClean="0">
                <a:solidFill>
                  <a:prstClr val="black"/>
                </a:solidFill>
              </a:rPr>
              <a:pPr/>
              <a:t>28</a:t>
            </a:fld>
            <a:endParaRPr lang="en-US" smtClean="0">
              <a:solidFill>
                <a:prstClr val="black"/>
              </a:solidFill>
            </a:endParaRPr>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p:spPr>
        <p:txBody>
          <a:bodyPr/>
          <a:lstStyle/>
          <a:p>
            <a:fld id="{F6471119-722C-4517-894E-15583E85DD3A}" type="slidenum">
              <a:rPr lang="en-US" smtClean="0">
                <a:solidFill>
                  <a:prstClr val="black"/>
                </a:solidFill>
              </a:rPr>
              <a:pPr/>
              <a:t>29</a:t>
            </a:fld>
            <a:endParaRPr lang="en-US" smtClean="0">
              <a:solidFill>
                <a:prstClr val="black"/>
              </a:solidFill>
            </a:endParaRPr>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p:spPr>
        <p:txBody>
          <a:bodyPr/>
          <a:lstStyle/>
          <a:p>
            <a:pPr>
              <a:spcBef>
                <a:spcPct val="20000"/>
              </a:spcBef>
              <a:buFontTx/>
              <a:buChar char="•"/>
            </a:pPr>
            <a:fld id="{8CE3DEB4-7D50-4F7D-82A9-6206DB47DACD}" type="slidenum">
              <a:rPr lang="en-US" smtClean="0">
                <a:solidFill>
                  <a:srgbClr val="000000"/>
                </a:solidFill>
              </a:rPr>
              <a:pPr>
                <a:spcBef>
                  <a:spcPct val="20000"/>
                </a:spcBef>
                <a:buFontTx/>
                <a:buChar char="•"/>
              </a:pPr>
              <a:t>30</a:t>
            </a:fld>
            <a:endParaRPr lang="en-US" smtClean="0">
              <a:solidFill>
                <a:srgbClr val="000000"/>
              </a:solidFill>
            </a:endParaRPr>
          </a:p>
        </p:txBody>
      </p:sp>
      <p:sp>
        <p:nvSpPr>
          <p:cNvPr id="167939" name="Rectangle 2"/>
          <p:cNvSpPr>
            <a:spLocks noGrp="1" noRot="1" noChangeAspect="1" noChangeArrowheads="1" noTextEdit="1"/>
          </p:cNvSpPr>
          <p:nvPr>
            <p:ph type="sldImg"/>
          </p:nvPr>
        </p:nvSpPr>
        <p:spPr>
          <a:ln/>
        </p:spPr>
      </p:sp>
      <p:sp>
        <p:nvSpPr>
          <p:cNvPr id="16794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p:spPr>
        <p:txBody>
          <a:bodyPr/>
          <a:lstStyle/>
          <a:p>
            <a:fld id="{A4F6F2CA-B80A-4A03-B2A8-69AC7DACCA89}" type="slidenum">
              <a:rPr lang="en-US" smtClean="0">
                <a:solidFill>
                  <a:prstClr val="black"/>
                </a:solidFill>
              </a:rPr>
              <a:pPr/>
              <a:t>31</a:t>
            </a:fld>
            <a:endParaRPr lang="en-US" smtClean="0">
              <a:solidFill>
                <a:prstClr val="black"/>
              </a:solidFill>
            </a:endParaRPr>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pPr>
              <a:spcBef>
                <a:spcPct val="20000"/>
              </a:spcBef>
              <a:buFontTx/>
              <a:buChar char="•"/>
            </a:pPr>
            <a:fld id="{C400204C-A918-4695-847A-378FD72BCFCF}" type="slidenum">
              <a:rPr lang="en-US" smtClean="0">
                <a:solidFill>
                  <a:srgbClr val="000000"/>
                </a:solidFill>
              </a:rPr>
              <a:pPr>
                <a:spcBef>
                  <a:spcPct val="20000"/>
                </a:spcBef>
                <a:buFontTx/>
                <a:buChar char="•"/>
              </a:pPr>
              <a:t>32</a:t>
            </a:fld>
            <a:endParaRPr lang="en-US" smtClean="0">
              <a:solidFill>
                <a:srgbClr val="000000"/>
              </a:solidFill>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C9E2D6C8-EEDF-41C3-8F17-2F4D0C2E109B}" type="slidenum">
              <a:rPr lang="en-US">
                <a:solidFill>
                  <a:prstClr val="white"/>
                </a:solidFill>
              </a:rPr>
              <a:pPr/>
              <a:t>56</a:t>
            </a:fld>
            <a:endParaRPr lang="en-US">
              <a:solidFill>
                <a:prstClr val="white"/>
              </a:solidFill>
            </a:endParaRPr>
          </a:p>
        </p:txBody>
      </p:sp>
      <p:sp>
        <p:nvSpPr>
          <p:cNvPr id="1474562" name="Rectangle 2"/>
          <p:cNvSpPr>
            <a:spLocks noGrp="1" noRot="1" noChangeAspect="1" noChangeArrowheads="1" noTextEdit="1"/>
          </p:cNvSpPr>
          <p:nvPr>
            <p:ph type="sldImg"/>
          </p:nvPr>
        </p:nvSpPr>
        <p:spPr>
          <a:ln/>
        </p:spPr>
      </p:sp>
      <p:sp>
        <p:nvSpPr>
          <p:cNvPr id="14745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1031"/>
          <p:cNvSpPr>
            <a:spLocks noGrp="1" noChangeArrowheads="1"/>
          </p:cNvSpPr>
          <p:nvPr>
            <p:ph type="sldNum" sz="quarter" idx="5"/>
          </p:nvPr>
        </p:nvSpPr>
        <p:spPr>
          <a:noFill/>
        </p:spPr>
        <p:txBody>
          <a:bodyPr/>
          <a:lstStyle/>
          <a:p>
            <a:fld id="{B9A9D654-D937-4D0F-A7CA-13AEDB3638D1}" type="slidenum">
              <a:rPr lang="en-US" b="1">
                <a:solidFill>
                  <a:srgbClr val="FFFFFF"/>
                </a:solidFill>
                <a:latin typeface="Lucida Bright" pitchFamily="18" charset="0"/>
              </a:rPr>
              <a:pPr/>
              <a:t>62</a:t>
            </a:fld>
            <a:endParaRPr lang="en-US" b="1">
              <a:solidFill>
                <a:srgbClr val="FFFFFF"/>
              </a:solidFill>
              <a:latin typeface="Lucida Bright" pitchFamily="18" charset="0"/>
            </a:endParaRPr>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0818" name="Rectangle 2"/>
          <p:cNvSpPr>
            <a:spLocks noGrp="1" noRot="1" noChangeAspect="1" noChangeArrowheads="1" noTextEdit="1"/>
          </p:cNvSpPr>
          <p:nvPr>
            <p:ph type="sldImg"/>
          </p:nvPr>
        </p:nvSpPr>
        <p:spPr>
          <a:ln/>
        </p:spPr>
      </p:sp>
      <p:sp>
        <p:nvSpPr>
          <p:cNvPr id="930819" name="Rectangle 3"/>
          <p:cNvSpPr>
            <a:spLocks noGrp="1" noChangeArrowheads="1"/>
          </p:cNvSpPr>
          <p:nvPr>
            <p:ph type="body" idx="1"/>
          </p:nvPr>
        </p:nvSpPr>
        <p:spPr>
          <a:xfrm>
            <a:off x="685800" y="4343400"/>
            <a:ext cx="5486400" cy="4114800"/>
          </a:xfrm>
          <a:noFill/>
          <a:ln/>
        </p:spPr>
        <p:txBody>
          <a:bodyPr/>
          <a:lstStyle/>
          <a:p>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1031"/>
          <p:cNvSpPr>
            <a:spLocks noGrp="1" noChangeArrowheads="1"/>
          </p:cNvSpPr>
          <p:nvPr>
            <p:ph type="sldNum" sz="quarter" idx="5"/>
          </p:nvPr>
        </p:nvSpPr>
        <p:spPr>
          <a:noFill/>
        </p:spPr>
        <p:txBody>
          <a:bodyPr/>
          <a:lstStyle/>
          <a:p>
            <a:fld id="{FFFD24E1-A442-4F59-B90B-A9EB464886DB}" type="slidenum">
              <a:rPr lang="en-US" b="1" smtClean="0">
                <a:solidFill>
                  <a:srgbClr val="FFFFFF"/>
                </a:solidFill>
                <a:latin typeface="Lucida Bright" pitchFamily="18" charset="0"/>
              </a:rPr>
              <a:pPr/>
              <a:t>75</a:t>
            </a:fld>
            <a:endParaRPr lang="en-US" b="1" smtClean="0">
              <a:solidFill>
                <a:srgbClr val="FFFFFF"/>
              </a:solidFill>
              <a:latin typeface="Lucida Bright" pitchFamily="18" charset="0"/>
            </a:endParaRPr>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1DDB52C1-F6B3-4F5C-868E-FFA1A90322E4}" type="slidenum">
              <a:rPr lang="en-US">
                <a:solidFill>
                  <a:prstClr val="white"/>
                </a:solidFill>
              </a:rPr>
              <a:pPr/>
              <a:t>79</a:t>
            </a:fld>
            <a:endParaRPr lang="en-US">
              <a:solidFill>
                <a:prstClr val="white"/>
              </a:solidFill>
            </a:endParaRPr>
          </a:p>
        </p:txBody>
      </p:sp>
      <p:sp>
        <p:nvSpPr>
          <p:cNvPr id="1640450" name="Rectangle 2"/>
          <p:cNvSpPr>
            <a:spLocks noGrp="1" noRot="1" noChangeAspect="1" noChangeArrowheads="1" noTextEdit="1"/>
          </p:cNvSpPr>
          <p:nvPr>
            <p:ph type="sldImg"/>
          </p:nvPr>
        </p:nvSpPr>
        <p:spPr>
          <a:ln/>
        </p:spPr>
      </p:sp>
      <p:sp>
        <p:nvSpPr>
          <p:cNvPr id="1640451" name="Rectangle 3"/>
          <p:cNvSpPr>
            <a:spLocks noGrp="1" noChangeArrowheads="1"/>
          </p:cNvSpPr>
          <p:nvPr>
            <p:ph type="body" idx="1"/>
          </p:nvPr>
        </p:nvSpPr>
        <p:spPr>
          <a:xfrm>
            <a:off x="685800" y="4343400"/>
            <a:ext cx="5486400" cy="4114800"/>
          </a:xfrm>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1949D82B-4D89-4112-877E-3D3FB7A32230}" type="slidenum">
              <a:rPr lang="en-US" smtClean="0">
                <a:solidFill>
                  <a:prstClr val="black"/>
                </a:solidFill>
              </a:rPr>
              <a:pPr/>
              <a:t>83</a:t>
            </a:fld>
            <a:endParaRPr lang="en-US" smtClean="0">
              <a:solidFill>
                <a:prstClr val="black"/>
              </a:solidFill>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E1E245EF-4994-462F-B128-783DAD27CE47}" type="slidenum">
              <a:rPr lang="en-US" smtClean="0">
                <a:solidFill>
                  <a:prstClr val="black"/>
                </a:solidFill>
              </a:rPr>
              <a:pPr/>
              <a:t>84</a:t>
            </a:fld>
            <a:endParaRPr lang="en-US" smtClean="0">
              <a:solidFill>
                <a:prstClr val="black"/>
              </a:solidFill>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1F1E8B1-9F2D-4A69-8E90-F088582DD657}" type="slidenum">
              <a:rPr lang="en-US" smtClean="0">
                <a:solidFill>
                  <a:prstClr val="white"/>
                </a:solidFill>
              </a:rPr>
              <a:pPr/>
              <a:t>89</a:t>
            </a:fld>
            <a:endParaRPr lang="en-US">
              <a:solidFill>
                <a:prstClr val="white"/>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DBEB45-87A0-4912-8E04-90412EF1D2C0}" type="slidenum">
              <a:rPr lang="en-US">
                <a:solidFill>
                  <a:prstClr val="white"/>
                </a:solidFill>
              </a:rPr>
              <a:pPr/>
              <a:t>91</a:t>
            </a:fld>
            <a:endParaRPr lang="en-US">
              <a:solidFill>
                <a:prstClr val="white"/>
              </a:solidFill>
            </a:endParaRPr>
          </a:p>
        </p:txBody>
      </p:sp>
      <p:sp>
        <p:nvSpPr>
          <p:cNvPr id="1375234" name="Rectangle 2"/>
          <p:cNvSpPr>
            <a:spLocks noGrp="1" noRot="1" noChangeAspect="1" noChangeArrowheads="1" noTextEdit="1"/>
          </p:cNvSpPr>
          <p:nvPr>
            <p:ph type="sldImg"/>
          </p:nvPr>
        </p:nvSpPr>
        <p:spPr>
          <a:ln/>
        </p:spPr>
      </p:sp>
      <p:sp>
        <p:nvSpPr>
          <p:cNvPr id="13752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E1E245EF-4994-462F-B128-783DAD27CE47}" type="slidenum">
              <a:rPr lang="en-US" smtClean="0">
                <a:solidFill>
                  <a:prstClr val="black"/>
                </a:solidFill>
              </a:rPr>
              <a:pPr/>
              <a:t>103</a:t>
            </a:fld>
            <a:endParaRPr lang="en-US" smtClean="0">
              <a:solidFill>
                <a:prstClr val="black"/>
              </a:solidFill>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49" name="Rectangle 1031"/>
          <p:cNvSpPr>
            <a:spLocks noGrp="1" noChangeArrowheads="1"/>
          </p:cNvSpPr>
          <p:nvPr>
            <p:ph type="sldNum" sz="quarter" idx="5"/>
          </p:nvPr>
        </p:nvSpPr>
        <p:spPr>
          <a:noFill/>
        </p:spPr>
        <p:txBody>
          <a:bodyPr/>
          <a:lstStyle/>
          <a:p>
            <a:fld id="{77D33B30-017B-45A5-8252-54336A6349C4}" type="slidenum">
              <a:rPr lang="en-US" smtClean="0">
                <a:solidFill>
                  <a:prstClr val="white"/>
                </a:solidFill>
              </a:rPr>
              <a:pPr/>
              <a:t>108</a:t>
            </a:fld>
            <a:endParaRPr lang="en-US" smtClean="0">
              <a:solidFill>
                <a:prstClr val="white"/>
              </a:solidFill>
            </a:endParaRPr>
          </a:p>
        </p:txBody>
      </p:sp>
      <p:sp>
        <p:nvSpPr>
          <p:cNvPr id="1845250" name="Rectangle 2"/>
          <p:cNvSpPr>
            <a:spLocks noGrp="1" noRot="1" noChangeAspect="1" noChangeArrowheads="1" noTextEdit="1"/>
          </p:cNvSpPr>
          <p:nvPr>
            <p:ph type="sldImg"/>
          </p:nvPr>
        </p:nvSpPr>
        <p:spPr>
          <a:ln/>
        </p:spPr>
      </p:sp>
      <p:sp>
        <p:nvSpPr>
          <p:cNvPr id="1845251"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25FA3378-51F3-4A8F-B7D2-EB1764A51FA3}" type="slidenum">
              <a:rPr lang="en-US" smtClean="0">
                <a:solidFill>
                  <a:srgbClr val="000000"/>
                </a:solidFill>
              </a:rPr>
              <a:pPr/>
              <a:t>109</a:t>
            </a:fld>
            <a:endParaRPr lang="en-US" smtClean="0">
              <a:solidFill>
                <a:srgbClr val="000000"/>
              </a:solidFill>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EFEEF9-8250-4B15-B7FD-65A6993CB77B}" type="slidenum">
              <a:rPr lang="en-US">
                <a:solidFill>
                  <a:prstClr val="white"/>
                </a:solidFill>
              </a:rPr>
              <a:pPr/>
              <a:t>112</a:t>
            </a:fld>
            <a:endParaRPr lang="en-US">
              <a:solidFill>
                <a:prstClr val="white"/>
              </a:solidFill>
            </a:endParaRPr>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p:txBody>
          <a:bodyPr/>
          <a:lstStyle/>
          <a:p>
            <a:r>
              <a:rPr lang="en-US" b="1"/>
              <a:t>Figure SPM.6. </a:t>
            </a:r>
            <a:r>
              <a:rPr lang="en-US" i="1"/>
              <a:t>Projected surface temperature changes for the early and late 21st century relative to the period 1980–1999. The central and right panels show the AOGCM multi-model average projections for the B1 (top), A1B (middle) and A2 (bottom) SRES scenarios averaged over the decades 2020– 2029 (centre) and 2090–2099 (right). The left panels show corresponding uncertainties as the relative probabilities of estimated global average warming from several different AOGCM and Earth System Model of Intermediate Complexity studies for the same periods. Some studies present results only for a subset of the SRES scenarios, or for various model versions. Therefore the difference in the number of curves shown in the left-hand panels is due only to differences in the availability of results. {Figures 10.8 and 10.28}</a:t>
            </a:r>
            <a:endParaRPr lang="en-US"/>
          </a:p>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666D1F4-6B1B-49D3-A421-225DE1264171}"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E9C36-37AB-4F61-8FA9-22519C20B885}"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DCA1BC1-5FF5-474F-BAA3-B55BAE33EFAC}"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920F05F-29FB-4C39-8A22-B294E00DC506}"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B8D1E12-FD10-42E5-9B41-5AB52DE4DBDB}"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F64BA8C-CF14-4F62-8097-A35E6013C182}"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90BC0FF6-2886-4AB6-8707-8DB131C5AA60}"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D9DDD0D-6983-469C-A36D-4B5059B056C7}"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8A0A464-CA56-4702-8603-7A533F3A8B43}"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678641E-C395-4203-A140-16C7674B4224}"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DD9D065-AC12-43B2-A887-9BB64D57966B}"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4BA07AE5-5F2B-466C-90AA-72D8C1B77D81}"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2A705D0-3556-43DE-8A89-17F266D3338F}"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2295AD7-0900-46E2-AE15-292A3773D03E}"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53ED3BE-5188-4368-BF66-7C7924C47DBD}"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F64C3E-53B0-4B9F-A090-71C0AC9E5D90}"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41C8C145-4CE6-4150-A60C-5FD1E4B2DE35}"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56B322E1-E87E-4D60-AA4B-41EB5495FB81}"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618FFC34-4F90-4460-944F-0848526CBE3B}"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513DF45-4DFA-4AA7-B3C5-9C47BBC488E3}"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A7285F4-99FB-495F-80F4-EC1138A326D5}"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03DBA4-49E9-4C41-8203-D002B4E788B1}"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6B2F023-FC99-4CED-9BB3-DF1B650600B2}"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DF5570D-2EA1-4995-86C5-7E8388950FF3}"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028D5C2-47CA-440E-BE56-BAAD39E153F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BACD244-446F-4B53-8FCD-6D5F7852556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6C77870-49FD-4650-9836-2401C2A7132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2E61EC-2981-4AEB-BBBE-F6E70A2DAA2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09FE942-F488-46BA-BD7C-59B44BE181E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D34C4C28-6E07-4996-AA93-9745EA4C8F3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181FAF6E-2E00-4A91-A57B-4B07C7591A0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CC13E0-AD7E-41BE-AD67-398A36D642A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50D177C-104D-46D4-9AE6-E7A7A0BCB6E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10B7B3-735D-40C7-84FB-37B3FEEF571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34F74F5-DD23-4B61-B589-2C16225B02E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0C16CD5-4648-4782-860E-735105F9438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FC4F90-ED65-49FC-A40F-2B015DD8C943}" type="slidenum">
              <a:rPr lang="en-US"/>
              <a:pPr>
                <a:defRPr/>
              </a:pPr>
              <a:t>‹#›</a:t>
            </a:fld>
            <a:endParaRPr lang="en-US"/>
          </a:p>
        </p:txBody>
      </p:sp>
    </p:spTree>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323B36A-80C7-4AD8-AECC-C4369F5895F6}" type="slidenum">
              <a:rPr lang="en-US"/>
              <a:pPr>
                <a:defRPr/>
              </a:pPr>
              <a:t>‹#›</a:t>
            </a:fld>
            <a:endParaRPr lang="en-US"/>
          </a:p>
        </p:txBody>
      </p:sp>
    </p:spTree>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7A1F9B-7C84-4CAC-BFE7-1FD01CCF665F}" type="slidenum">
              <a:rPr lang="en-US"/>
              <a:pPr>
                <a:defRPr/>
              </a:pPr>
              <a:t>‹#›</a:t>
            </a:fld>
            <a:endParaRPr lang="en-US"/>
          </a:p>
        </p:txBody>
      </p:sp>
    </p:spTree>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353CECE-C0BE-4DD8-8E15-343E885B6DF8}" type="slidenum">
              <a:rPr lang="en-US"/>
              <a:pPr>
                <a:defRPr/>
              </a:pPr>
              <a:t>‹#›</a:t>
            </a:fld>
            <a:endParaRPr lang="en-US"/>
          </a:p>
        </p:txBody>
      </p:sp>
    </p:spTree>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837E13FA-BC70-4F28-8D84-E052B4EAF744}" type="slidenum">
              <a:rPr lang="en-US"/>
              <a:pPr>
                <a:defRPr/>
              </a:pPr>
              <a:t>‹#›</a:t>
            </a:fld>
            <a:endParaRPr lang="en-US"/>
          </a:p>
        </p:txBody>
      </p:sp>
    </p:spTree>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376E8DE-1C2E-4C34-ABD6-CF9C7AA78076}" type="slidenum">
              <a:rPr lang="en-US"/>
              <a:pPr>
                <a:defRPr/>
              </a:pPr>
              <a:t>‹#›</a:t>
            </a:fld>
            <a:endParaRPr lang="en-US"/>
          </a:p>
        </p:txBody>
      </p:sp>
    </p:spTree>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E27EBB83-8B61-43AF-B79E-ADDF313BBA71}" type="slidenum">
              <a:rPr lang="en-US"/>
              <a:pPr>
                <a:defRPr/>
              </a:pPr>
              <a:t>‹#›</a:t>
            </a:fld>
            <a:endParaRPr lang="en-US"/>
          </a:p>
        </p:txBody>
      </p:sp>
    </p:spTree>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6079AD-A7BF-43EE-9E5B-5309944867C3}" type="slidenum">
              <a:rPr lang="en-US"/>
              <a:pPr>
                <a:defRPr/>
              </a:pPr>
              <a:t>‹#›</a:t>
            </a:fld>
            <a:endParaRPr lang="en-US"/>
          </a:p>
        </p:txBody>
      </p:sp>
    </p:spTree>
  </p:cSld>
  <p:clrMapOvr>
    <a:masterClrMapping/>
  </p:clrMapOv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5C9E8B3-02E4-476C-894F-8F8B0DBCD7E5}" type="slidenum">
              <a:rPr lang="en-US"/>
              <a:pPr>
                <a:defRPr/>
              </a:pPr>
              <a:t>‹#›</a:t>
            </a:fld>
            <a:endParaRPr lang="en-US"/>
          </a:p>
        </p:txBody>
      </p:sp>
    </p:spTree>
  </p:cSld>
  <p:clrMapOvr>
    <a:masterClrMapping/>
  </p:clrMapOv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A104109-21EC-40CE-8895-F3B84EBF8307}" type="slidenum">
              <a:rPr lang="en-US"/>
              <a:pPr>
                <a:defRPr/>
              </a:pPr>
              <a:t>‹#›</a:t>
            </a:fld>
            <a:endParaRPr lang="en-US"/>
          </a:p>
        </p:txBody>
      </p:sp>
    </p:spTree>
  </p:cSld>
  <p:clrMapOvr>
    <a:masterClrMapping/>
  </p:clrMapOv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4EBFAAC-CCB3-4D50-8EA9-017EABD10963}" type="slidenum">
              <a:rPr lang="en-US"/>
              <a:pPr>
                <a:defRPr/>
              </a:pPr>
              <a:t>‹#›</a:t>
            </a:fld>
            <a:endParaRPr lang="en-US"/>
          </a:p>
        </p:txBody>
      </p:sp>
    </p:spTree>
  </p:cSld>
  <p:clrMapOvr>
    <a:masterClrMapping/>
  </p:clrMapOv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EB215E18-3FF5-4AA6-857D-E3251F2D5084}" type="slidenum">
              <a:rPr lang="en-US"/>
              <a:pPr>
                <a:defRPr/>
              </a:pPr>
              <a:t>‹#›</a:t>
            </a:fld>
            <a:endParaRPr lang="en-US"/>
          </a:p>
        </p:txBody>
      </p:sp>
    </p:spTree>
  </p:cSld>
  <p:clrMapOvr>
    <a:masterClrMapping/>
  </p:clrMapOv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fontAlgn="base">
              <a:spcAft>
                <a:spcPct val="0"/>
              </a:spcAft>
              <a:defRPr/>
            </a:pPr>
            <a:fld id="{DF841EC4-EA87-4FAB-82D9-4A2E0FE30FDD}"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fontAlgn="base">
              <a:spcAft>
                <a:spcPct val="0"/>
              </a:spcAft>
              <a:defRPr/>
            </a:pPr>
            <a:fld id="{5A7EEA11-C910-4656-917B-4D1358B5E134}"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fontAlgn="base">
              <a:spcAft>
                <a:spcPct val="0"/>
              </a:spcAft>
              <a:defRPr/>
            </a:pPr>
            <a:fld id="{E36311B7-A0DB-4053-BF53-FFE03E4A787E}"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fontAlgn="base">
              <a:spcAft>
                <a:spcPct val="0"/>
              </a:spcAft>
              <a:defRPr/>
            </a:pPr>
            <a:fld id="{A2BBF0FF-8ACE-42C5-9300-6C1B77EA3A66}"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fontAlgn="base">
              <a:spcAft>
                <a:spcPct val="0"/>
              </a:spcAft>
              <a:defRPr/>
            </a:pPr>
            <a:fld id="{4CA5F058-2D0F-42D7-BE03-3AE4026E5D13}"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fontAlgn="base">
              <a:spcAft>
                <a:spcPct val="0"/>
              </a:spcAft>
              <a:defRPr/>
            </a:pPr>
            <a:fld id="{8A280DB1-819D-4443-B1DD-0E2FCD376ECA}"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fontAlgn="base">
              <a:spcAft>
                <a:spcPct val="0"/>
              </a:spcAft>
              <a:defRPr/>
            </a:pPr>
            <a:fld id="{BAD515C6-B642-46E6-B9B2-D1707C5652EF}"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fontAlgn="base">
              <a:spcAft>
                <a:spcPct val="0"/>
              </a:spcAft>
              <a:defRPr/>
            </a:pPr>
            <a:fld id="{90219B7A-AF6F-4C6E-B87B-E41776F25B80}"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fontAlgn="base">
              <a:spcAft>
                <a:spcPct val="0"/>
              </a:spcAft>
              <a:defRPr/>
            </a:pPr>
            <a:fld id="{FA08B539-B97D-4FD4-A884-98A84C7D8612}"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fontAlgn="base">
              <a:spcAft>
                <a:spcPct val="0"/>
              </a:spcAft>
              <a:defRPr/>
            </a:pPr>
            <a:fld id="{08106FF4-D8C7-4E12-8BD0-D48D844D4ABA}"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fontAlgn="base">
              <a:spcAft>
                <a:spcPct val="0"/>
              </a:spcAft>
              <a:defRPr/>
            </a:pPr>
            <a:fld id="{846B1476-4970-4144-BC97-D2329ED9A6EB}"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fontAlgn="base">
              <a:spcAft>
                <a:spcPct val="0"/>
              </a:spcAft>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fontAlgn="base">
              <a:spcAft>
                <a:spcPct val="0"/>
              </a:spcAft>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fontAlgn="base">
              <a:spcAft>
                <a:spcPct val="0"/>
              </a:spcAft>
              <a:defRPr/>
            </a:pPr>
            <a:fld id="{3D163C8D-2753-4B31-8981-F56851FA5B0B}" type="slidenum">
              <a:rPr lang="en-US">
                <a:solidFill>
                  <a:srgbClr val="000000"/>
                </a:solidFill>
              </a:rPr>
              <a:pPr fontAlgn="base">
                <a:spcAft>
                  <a:spcPct val="0"/>
                </a:spcAft>
                <a:defRPr/>
              </a:pPr>
              <a:t>‹#›</a:t>
            </a:fld>
            <a:endParaRPr lang="en-US">
              <a:solidFill>
                <a:srgbClr val="000000"/>
              </a:solidFill>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7D83B35-AFEB-4136-8298-ADE00C3570CD}"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E3EBDD6-9DF5-463E-9E34-78D66D2AE4A6}"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1FA4912-56B9-4EE4-95E9-295D07E7FE8B}"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B07A36EB-ECAB-4099-A925-C3D8D9559DE1}"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A3810B84-42FC-411A-8D9C-B5B028ACEDA8}"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253C7179-9692-4853-A1D9-02AA49293E2C}"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572C0CE0-749B-41C6-B48E-1C98570BDD5D}"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27FC1F9-6CAD-4A39-A7A5-26BA829CCD45}"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8BA71E41-E1AC-4A07-8BE0-1CD2D0188E9E}"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AEE97B8-1121-4BE1-9819-89521D34DB38}"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76FD5B5-FA93-4780-8D34-EC6F1FF3BFB9}" type="slidenum">
              <a:rPr lang="en-US">
                <a:solidFill>
                  <a:srgbClr val="000000"/>
                </a:solidFill>
              </a:rPr>
              <a:pPr/>
              <a:t>‹#›</a:t>
            </a:fld>
            <a:endParaRPr lang="en-US">
              <a:solidFill>
                <a:srgbClr val="000000"/>
              </a:solidFill>
            </a:endParaRPr>
          </a:p>
        </p:txBody>
      </p:sp>
    </p:spTree>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622124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0799798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599139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3394694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253998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90071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8245587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213125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2889882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7022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E3B617-E6FB-4BBF-BC8E-3651598E587D}"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297F582-5D87-40DA-9648-EF33E57C3FA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2199934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6C0EAC90-5292-44A4-B2FE-26D0F4568BD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93359771"/>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A94593C-1880-48BA-82E1-5A2350D5F0F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34133580"/>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E867F89-AF90-4EEC-AFC3-A6B8371CBEF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754879873"/>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110670F7-318B-47A2-87EA-0C843B40DDB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757732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36066689-48B9-4531-BC50-2CB46876303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49149304"/>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E29CEBD1-0DCB-4FFE-A4A1-05FCC0A7C396}"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99492983"/>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4F0FCA1D-66C9-4D85-9859-CA310A9BE362}"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725161614"/>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7A44C709-44D2-4627-88FA-87978992DEE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600822122"/>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8CA2EAE-0794-475F-8E91-F895D238E92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185620052"/>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19BA158-E17D-482D-BA91-B18C8D06835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078631427"/>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57E0245-B767-4818-BF90-99227D3F4FD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893994294"/>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5F0473E8-B7D6-4DCD-83E3-5DBF6CC6BD97}"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072495143"/>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608348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26347485"/>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0343590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102895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735296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674763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381915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627644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0132149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5689771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7031939"/>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8390552"/>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028D5C2-47CA-440E-BE56-BAAD39E153F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86127349"/>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BACD244-446F-4B53-8FCD-6D5F785255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8189075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6C77870-49FD-4650-9836-2401C2A7132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51019488"/>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2E61EC-2981-4AEB-BBBE-F6E70A2DAA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461544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09FE942-F488-46BA-BD7C-59B44BE181E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4730793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D34C4C28-6E07-4996-AA93-9745EA4C8F3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4870233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181FAF6E-2E00-4A91-A57B-4B07C7591A0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9614729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CC13E0-AD7E-41BE-AD67-398A36D642A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4262674"/>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50D177C-104D-46D4-9AE6-E7A7A0BCB6E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477638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10B7B3-735D-40C7-84FB-37B3FEEF571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55751088"/>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34F74F5-DD23-4B61-B589-2C16225B02E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31579148"/>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0C16CD5-4648-4782-860E-735105F943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9445831"/>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4190739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52509023"/>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955446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3039312"/>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4613262"/>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3001815"/>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4494738"/>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0119641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4011292"/>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717226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010389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2664219"/>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69F9E56-6C3C-49B8-90F8-B32F308F792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134793384"/>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D8CD2787-716F-446C-A0B9-B9D1A07E9827}"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71917572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4F53713-BEFA-4692-A130-740D8E73D2B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770884293"/>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A9CD4CD6-AF3E-426E-A8F0-530C604D678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1318553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1C7FC5A3-013F-4C57-9A72-AA24AC00019B}"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994086360"/>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0CB128F9-E41A-4143-8150-2553BAE48F4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20869207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7ED12B4F-EFBD-406F-96F6-C981D800197B}"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992700933"/>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4667E34B-89B5-467E-92BF-4889F56FA65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175841475"/>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E5DC1DE-08EC-475B-A31A-9F5E6681A91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846799353"/>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26E344F-EF80-4D36-8FD0-267B365236A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80537868"/>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F58367BE-EC0F-4F87-90C1-F8D9D24F94E8}"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972256546"/>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BB00FDBE-E0B5-41D6-8A7B-58F750849D38}"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6358109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0FD1124-C85D-4D3F-9141-9BCF46B82D7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6744104"/>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680E234-8BD8-42DC-B3A3-A1A6704E15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319721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AE3179-77D8-4469-8579-0457BA10392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362968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574CA0B-09E5-42F9-A1DE-27F47E33DC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9681797"/>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39292793-9C70-4068-927C-1BEDD60C324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685374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77E50BE-1ADF-4C1D-87D9-BEDA800CBA2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701490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27597DB-2773-4661-AA9E-930E5D0A7A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9923931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1026E6A-B8F2-44A8-BD41-46DCE8949B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25551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7978197-E3D3-4D30-8436-DA155ACCFF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1881192"/>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854F64-CE7E-4D6D-A22B-553578309A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0090122"/>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E997236-0CE3-4C9B-85D1-B9DA9E0C9A6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318782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4890144"/>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12794730"/>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338347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61305815"/>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502177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803351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9040417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744882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88621393"/>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83533806"/>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3721313"/>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6871150"/>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36506397"/>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89941458"/>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90535080"/>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3483985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3960814"/>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0852985"/>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2847183"/>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279363"/>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3534053"/>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49660857"/>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DBE412-76F7-41A2-B385-95386532780A}"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45C2939-D88A-45A5-BD42-368154446D9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24695962"/>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6" name="Rectangle 6"/>
          <p:cNvSpPr>
            <a:spLocks noGrp="1" noChangeArrowheads="1"/>
          </p:cNvSpPr>
          <p:nvPr>
            <p:ph type="sldNum" sz="quarter" idx="12"/>
          </p:nvPr>
        </p:nvSpPr>
        <p:spPr>
          <a:ln/>
        </p:spPr>
        <p:txBody>
          <a:bodyPr/>
          <a:lstStyle>
            <a:lvl1pPr>
              <a:defRPr/>
            </a:lvl1pPr>
          </a:lstStyle>
          <a:p>
            <a:pPr>
              <a:defRPr/>
            </a:pPr>
            <a:fld id="{4B0E9AAA-DF77-4DC7-9CE3-8B3BD714BB87}"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2143337876"/>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6" name="Rectangle 6"/>
          <p:cNvSpPr>
            <a:spLocks noGrp="1" noChangeArrowheads="1"/>
          </p:cNvSpPr>
          <p:nvPr>
            <p:ph type="sldNum" sz="quarter" idx="12"/>
          </p:nvPr>
        </p:nvSpPr>
        <p:spPr>
          <a:ln/>
        </p:spPr>
        <p:txBody>
          <a:bodyPr/>
          <a:lstStyle>
            <a:lvl1pPr>
              <a:defRPr/>
            </a:lvl1pPr>
          </a:lstStyle>
          <a:p>
            <a:pPr>
              <a:defRPr/>
            </a:pPr>
            <a:fld id="{229F7AF9-C50D-47EF-B7D3-93424D07C986}"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11804918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6" name="Rectangle 6"/>
          <p:cNvSpPr>
            <a:spLocks noGrp="1" noChangeArrowheads="1"/>
          </p:cNvSpPr>
          <p:nvPr>
            <p:ph type="sldNum" sz="quarter" idx="12"/>
          </p:nvPr>
        </p:nvSpPr>
        <p:spPr>
          <a:ln/>
        </p:spPr>
        <p:txBody>
          <a:bodyPr/>
          <a:lstStyle>
            <a:lvl1pPr>
              <a:defRPr/>
            </a:lvl1pPr>
          </a:lstStyle>
          <a:p>
            <a:pPr>
              <a:defRPr/>
            </a:pPr>
            <a:fld id="{DFD3910F-5683-4AC1-9B4A-582DB45F0BA4}"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2360346719"/>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7" name="Rectangle 6"/>
          <p:cNvSpPr>
            <a:spLocks noGrp="1" noChangeArrowheads="1"/>
          </p:cNvSpPr>
          <p:nvPr>
            <p:ph type="sldNum" sz="quarter" idx="12"/>
          </p:nvPr>
        </p:nvSpPr>
        <p:spPr>
          <a:ln/>
        </p:spPr>
        <p:txBody>
          <a:bodyPr/>
          <a:lstStyle>
            <a:lvl1pPr>
              <a:defRPr/>
            </a:lvl1pPr>
          </a:lstStyle>
          <a:p>
            <a:pPr>
              <a:defRPr/>
            </a:pPr>
            <a:fld id="{92852689-4B1A-4937-8DEF-10C28CEC8710}"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851629692"/>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9" name="Rectangle 6"/>
          <p:cNvSpPr>
            <a:spLocks noGrp="1" noChangeArrowheads="1"/>
          </p:cNvSpPr>
          <p:nvPr>
            <p:ph type="sldNum" sz="quarter" idx="12"/>
          </p:nvPr>
        </p:nvSpPr>
        <p:spPr>
          <a:ln/>
        </p:spPr>
        <p:txBody>
          <a:bodyPr/>
          <a:lstStyle>
            <a:lvl1pPr>
              <a:defRPr/>
            </a:lvl1pPr>
          </a:lstStyle>
          <a:p>
            <a:pPr>
              <a:defRPr/>
            </a:pPr>
            <a:fld id="{3A71745A-235F-47CE-BA71-B27774DCA674}"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80975549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5" name="Rectangle 6"/>
          <p:cNvSpPr>
            <a:spLocks noGrp="1" noChangeArrowheads="1"/>
          </p:cNvSpPr>
          <p:nvPr>
            <p:ph type="sldNum" sz="quarter" idx="12"/>
          </p:nvPr>
        </p:nvSpPr>
        <p:spPr>
          <a:ln/>
        </p:spPr>
        <p:txBody>
          <a:bodyPr/>
          <a:lstStyle>
            <a:lvl1pPr>
              <a:defRPr/>
            </a:lvl1pPr>
          </a:lstStyle>
          <a:p>
            <a:pPr>
              <a:defRPr/>
            </a:pPr>
            <a:fld id="{F3452F96-7459-42BA-9683-F7CF9E9ACD29}"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085333338"/>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4" name="Rectangle 6"/>
          <p:cNvSpPr>
            <a:spLocks noGrp="1" noChangeArrowheads="1"/>
          </p:cNvSpPr>
          <p:nvPr>
            <p:ph type="sldNum" sz="quarter" idx="12"/>
          </p:nvPr>
        </p:nvSpPr>
        <p:spPr>
          <a:ln/>
        </p:spPr>
        <p:txBody>
          <a:bodyPr/>
          <a:lstStyle>
            <a:lvl1pPr>
              <a:defRPr/>
            </a:lvl1pPr>
          </a:lstStyle>
          <a:p>
            <a:pPr>
              <a:defRPr/>
            </a:pPr>
            <a:fld id="{1C55071F-D40A-4A8E-B976-D52B4772E144}"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1854245"/>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7" name="Rectangle 6"/>
          <p:cNvSpPr>
            <a:spLocks noGrp="1" noChangeArrowheads="1"/>
          </p:cNvSpPr>
          <p:nvPr>
            <p:ph type="sldNum" sz="quarter" idx="12"/>
          </p:nvPr>
        </p:nvSpPr>
        <p:spPr>
          <a:ln/>
        </p:spPr>
        <p:txBody>
          <a:bodyPr/>
          <a:lstStyle>
            <a:lvl1pPr>
              <a:defRPr/>
            </a:lvl1pPr>
          </a:lstStyle>
          <a:p>
            <a:pPr>
              <a:defRPr/>
            </a:pPr>
            <a:fld id="{897295FA-0E7A-4A4D-86E3-4E495A54CCE7}"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457341034"/>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7" name="Rectangle 6"/>
          <p:cNvSpPr>
            <a:spLocks noGrp="1" noChangeArrowheads="1"/>
          </p:cNvSpPr>
          <p:nvPr>
            <p:ph type="sldNum" sz="quarter" idx="12"/>
          </p:nvPr>
        </p:nvSpPr>
        <p:spPr>
          <a:ln/>
        </p:spPr>
        <p:txBody>
          <a:bodyPr/>
          <a:lstStyle>
            <a:lvl1pPr>
              <a:defRPr/>
            </a:lvl1pPr>
          </a:lstStyle>
          <a:p>
            <a:pPr>
              <a:defRPr/>
            </a:pPr>
            <a:fld id="{0719DC24-185E-4969-B4BB-755415BCA5DB}"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49110024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6" name="Rectangle 6"/>
          <p:cNvSpPr>
            <a:spLocks noGrp="1" noChangeArrowheads="1"/>
          </p:cNvSpPr>
          <p:nvPr>
            <p:ph type="sldNum" sz="quarter" idx="12"/>
          </p:nvPr>
        </p:nvSpPr>
        <p:spPr>
          <a:ln/>
        </p:spPr>
        <p:txBody>
          <a:bodyPr/>
          <a:lstStyle>
            <a:lvl1pPr>
              <a:defRPr/>
            </a:lvl1pPr>
          </a:lstStyle>
          <a:p>
            <a:pPr>
              <a:defRPr/>
            </a:pPr>
            <a:fld id="{303829D5-DDEF-4556-993F-02C8C28ECABD}"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82147153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6" name="Rectangle 6"/>
          <p:cNvSpPr>
            <a:spLocks noGrp="1" noChangeArrowheads="1"/>
          </p:cNvSpPr>
          <p:nvPr>
            <p:ph type="sldNum" sz="quarter" idx="12"/>
          </p:nvPr>
        </p:nvSpPr>
        <p:spPr>
          <a:ln/>
        </p:spPr>
        <p:txBody>
          <a:bodyPr/>
          <a:lstStyle>
            <a:lvl1pPr>
              <a:defRPr/>
            </a:lvl1pPr>
          </a:lstStyle>
          <a:p>
            <a:pPr>
              <a:defRPr/>
            </a:pPr>
            <a:fld id="{D2FBD269-0C76-4220-BC74-E7C255C64E3F}"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159980586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ndParaRPr>
          </a:p>
        </p:txBody>
      </p:sp>
      <p:sp>
        <p:nvSpPr>
          <p:cNvPr id="5" name="Rectangle 6"/>
          <p:cNvSpPr>
            <a:spLocks noGrp="1" noChangeArrowheads="1"/>
          </p:cNvSpPr>
          <p:nvPr>
            <p:ph type="sldNum" sz="quarter" idx="12"/>
          </p:nvPr>
        </p:nvSpPr>
        <p:spPr>
          <a:ln/>
        </p:spPr>
        <p:txBody>
          <a:bodyPr/>
          <a:lstStyle>
            <a:lvl1pPr>
              <a:defRPr/>
            </a:lvl1pPr>
          </a:lstStyle>
          <a:p>
            <a:pPr>
              <a:defRPr/>
            </a:pPr>
            <a:fld id="{B8FB084C-9C37-4F99-9405-2C69461C2F4F}"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3606110567"/>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hart Placeholder 2"/>
          <p:cNvSpPr>
            <a:spLocks noGrp="1"/>
          </p:cNvSpPr>
          <p:nvPr>
            <p:ph type="chart" idx="1"/>
          </p:nvPr>
        </p:nvSpPr>
        <p:spPr>
          <a:xfrm>
            <a:off x="762000" y="1447800"/>
            <a:ext cx="7772400" cy="4267200"/>
          </a:xfrm>
        </p:spPr>
        <p:txBody>
          <a:bodyPr/>
          <a:lstStyle/>
          <a:p>
            <a:pPr lvl="0"/>
            <a:endParaRPr lang="en-US" noProof="0"/>
          </a:p>
        </p:txBody>
      </p:sp>
    </p:spTree>
    <p:extLst>
      <p:ext uri="{BB962C8B-B14F-4D97-AF65-F5344CB8AC3E}">
        <p14:creationId xmlns:p14="http://schemas.microsoft.com/office/powerpoint/2010/main" val="1195872436"/>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EDD3226-E20F-4265-AD30-83C5D17AEC5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364795"/>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E102645-7C74-4494-8718-11E96159E91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890050346"/>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FECAB8F-3F7C-421C-BD34-AF50A326FCC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712225767"/>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8B7D0A4C-F22C-4343-ADBE-31A64FD4027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742336105"/>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5E176BF9-2B28-4AD9-8A31-C6E58725EB08}"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94229021"/>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AF2DFAA0-3A89-4F76-94EE-73B1196E749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58676953"/>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58B8F1C1-F3DD-418E-990D-89CEBAA5144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460724883"/>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C7A64C5-195B-40AA-9635-642BB7FF34D7}"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256997821"/>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27E69B6E-B00E-4981-B87E-2FF32FCB2DF0}"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923240736"/>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0F53BF9-84BF-4AE2-8A78-9E5F8E615F5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355698118"/>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D5F5D5DF-A922-4D38-A282-00931BD50AA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621568982"/>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10D96F7-8B40-4E12-BA1D-2867A9A59E5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61325487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E593B17-39F8-4566-928E-7D6073BF9D3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41509047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96CD513-6359-4238-B1E7-65D48BBF42D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833339306"/>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65F5E46-4950-4725-B6E3-BCA38855EE2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3678425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3720F508-9C5A-4164-B102-E80B12CBC73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795094380"/>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A38A28A7-2FB1-4F76-8B00-3FA770B9974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89841386"/>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1110CAA4-7B8F-4A3E-B316-B968C807E31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591644395"/>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8DD60F7C-1209-42A5-8EF8-192E17FC045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406955256"/>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7165CE4C-4B5E-44E3-AB10-0A066364B2E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798672271"/>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D2145A3-53B5-43AC-9324-E677320187B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937532832"/>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16088BB-D5F6-414C-89AC-425ECF72EB5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95812107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28CE631-E726-4C9C-8818-00F57D9200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6396272"/>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EA4E6C9-4B59-476D-9AD5-11394A870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35812413"/>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DF2EF1A-3A19-44CC-A2F3-F77ECEE2DCE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19373000"/>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9FDF10A-1075-4542-A512-471E691B6FF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30451141"/>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6142AC75-12D4-43C4-8E50-DE6F09F9677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3402850"/>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9BBC70B-B79A-42ED-8F0F-11F96941C71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4492426"/>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0FB6234-CDA6-4572-8880-008C610491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9461588"/>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05751AD-F0FF-4B55-A16E-33BF24CE658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45190940"/>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3AC7784-CE15-4D84-82A4-2862CC1C6C0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8997055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C0B9D64-4A65-4D03-97B9-98A1FEA749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8999725"/>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31999EE-ACFD-4E47-B81F-35076760F3D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097393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67D1818-5D6D-4490-BDC6-1A9F75D0FC9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0772106"/>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177" indent="0" algn="ctr">
              <a:buNone/>
              <a:defRPr>
                <a:solidFill>
                  <a:schemeClr val="tx1">
                    <a:tint val="75000"/>
                  </a:schemeClr>
                </a:solidFill>
              </a:defRPr>
            </a:lvl2pPr>
            <a:lvl3pPr marL="914353" indent="0" algn="ctr">
              <a:buNone/>
              <a:defRPr>
                <a:solidFill>
                  <a:schemeClr val="tx1">
                    <a:tint val="75000"/>
                  </a:schemeClr>
                </a:solidFill>
              </a:defRPr>
            </a:lvl3pPr>
            <a:lvl4pPr marL="1371530" indent="0" algn="ctr">
              <a:buNone/>
              <a:defRPr>
                <a:solidFill>
                  <a:schemeClr val="tx1">
                    <a:tint val="75000"/>
                  </a:schemeClr>
                </a:solidFill>
              </a:defRPr>
            </a:lvl4pPr>
            <a:lvl5pPr marL="1828706" indent="0" algn="ctr">
              <a:buNone/>
              <a:defRPr>
                <a:solidFill>
                  <a:schemeClr val="tx1">
                    <a:tint val="75000"/>
                  </a:schemeClr>
                </a:solidFill>
              </a:defRPr>
            </a:lvl5pPr>
            <a:lvl6pPr marL="2285883" indent="0" algn="ctr">
              <a:buNone/>
              <a:defRPr>
                <a:solidFill>
                  <a:schemeClr val="tx1">
                    <a:tint val="75000"/>
                  </a:schemeClr>
                </a:solidFill>
              </a:defRPr>
            </a:lvl6pPr>
            <a:lvl7pPr marL="2743060" indent="0" algn="ctr">
              <a:buNone/>
              <a:defRPr>
                <a:solidFill>
                  <a:schemeClr val="tx1">
                    <a:tint val="75000"/>
                  </a:schemeClr>
                </a:solidFill>
              </a:defRPr>
            </a:lvl7pPr>
            <a:lvl8pPr marL="3200236" indent="0" algn="ctr">
              <a:buNone/>
              <a:defRPr>
                <a:solidFill>
                  <a:schemeClr val="tx1">
                    <a:tint val="75000"/>
                  </a:schemeClr>
                </a:solidFill>
              </a:defRPr>
            </a:lvl8pPr>
            <a:lvl9pPr marL="3657413"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04669299"/>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3823041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177" indent="0">
              <a:buNone/>
              <a:defRPr sz="1800">
                <a:solidFill>
                  <a:schemeClr val="tx1">
                    <a:tint val="75000"/>
                  </a:schemeClr>
                </a:solidFill>
              </a:defRPr>
            </a:lvl2pPr>
            <a:lvl3pPr marL="914353" indent="0">
              <a:buNone/>
              <a:defRPr sz="1600">
                <a:solidFill>
                  <a:schemeClr val="tx1">
                    <a:tint val="75000"/>
                  </a:schemeClr>
                </a:solidFill>
              </a:defRPr>
            </a:lvl3pPr>
            <a:lvl4pPr marL="1371530" indent="0">
              <a:buNone/>
              <a:defRPr sz="1400">
                <a:solidFill>
                  <a:schemeClr val="tx1">
                    <a:tint val="75000"/>
                  </a:schemeClr>
                </a:solidFill>
              </a:defRPr>
            </a:lvl4pPr>
            <a:lvl5pPr marL="1828706" indent="0">
              <a:buNone/>
              <a:defRPr sz="1400">
                <a:solidFill>
                  <a:schemeClr val="tx1">
                    <a:tint val="75000"/>
                  </a:schemeClr>
                </a:solidFill>
              </a:defRPr>
            </a:lvl5pPr>
            <a:lvl6pPr marL="2285883" indent="0">
              <a:buNone/>
              <a:defRPr sz="1400">
                <a:solidFill>
                  <a:schemeClr val="tx1">
                    <a:tint val="75000"/>
                  </a:schemeClr>
                </a:solidFill>
              </a:defRPr>
            </a:lvl6pPr>
            <a:lvl7pPr marL="2743060" indent="0">
              <a:buNone/>
              <a:defRPr sz="1400">
                <a:solidFill>
                  <a:schemeClr val="tx1">
                    <a:tint val="75000"/>
                  </a:schemeClr>
                </a:solidFill>
              </a:defRPr>
            </a:lvl7pPr>
            <a:lvl8pPr marL="3200236" indent="0">
              <a:buNone/>
              <a:defRPr sz="1400">
                <a:solidFill>
                  <a:schemeClr val="tx1">
                    <a:tint val="75000"/>
                  </a:schemeClr>
                </a:solidFill>
              </a:defRPr>
            </a:lvl8pPr>
            <a:lvl9pPr marL="365741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3359404"/>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2858261"/>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23380828"/>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130540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95048742"/>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45587363"/>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9797330"/>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1615495"/>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622C74-CDAC-443C-994F-DB12BBF46CDB}" type="datetimeFigureOut">
              <a:rPr lang="en-US" smtClean="0">
                <a:solidFill>
                  <a:prstClr val="black">
                    <a:tint val="75000"/>
                  </a:prstClr>
                </a:solidFill>
              </a:rPr>
              <a:pPr/>
              <a:t>2/25/2014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8E9BEC2-E653-4C8F-9A0D-F12805551CE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30869879"/>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objOnly">
  <p:cSld name="内容">
    <p:spTree>
      <p:nvGrpSpPr>
        <p:cNvPr id="1" name=""/>
        <p:cNvGrpSpPr/>
        <p:nvPr/>
      </p:nvGrpSpPr>
      <p:grpSpPr>
        <a:xfrm>
          <a:off x="0" y="0"/>
          <a:ext cx="0" cy="0"/>
          <a:chOff x="0" y="0"/>
          <a:chExt cx="0" cy="0"/>
        </a:xfrm>
      </p:grpSpPr>
      <p:sp>
        <p:nvSpPr>
          <p:cNvPr id="2" name="内容占位符 1"/>
          <p:cNvSpPr txBox="1">
            <a:spLocks noGrp="1"/>
          </p:cNvSpPr>
          <p:nvPr>
            <p:ph/>
          </p:nvPr>
        </p:nvSpPr>
        <p:spPr>
          <a:xfrm>
            <a:off x="457200" y="274640"/>
            <a:ext cx="8229600" cy="5851529"/>
          </a:xfrm>
        </p:spPr>
        <p:txBody>
          <a:bodyPr/>
          <a:lstStyle>
            <a:lvl1pPr>
              <a:defRPr lang="zh-CN">
                <a:ea typeface="隶书"/>
              </a:defRPr>
            </a:lvl1pPr>
            <a:lvl2pPr>
              <a:defRPr lang="zh-CN">
                <a:ea typeface="隶书"/>
              </a:defRPr>
            </a:lvl2pPr>
            <a:lvl3pPr>
              <a:defRPr lang="zh-CN">
                <a:ea typeface="隶书"/>
              </a:defRPr>
            </a:lvl3pPr>
            <a:lvl4pPr>
              <a:defRPr lang="zh-CN">
                <a:ea typeface="隶书"/>
              </a:defRPr>
            </a:lvl4pPr>
            <a:lvl5pPr>
              <a:defRPr lang="zh-CN">
                <a:ea typeface="隶书"/>
              </a:defRPr>
            </a:lvl5pPr>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endParaRPr lang="en-US"/>
          </a:p>
        </p:txBody>
      </p:sp>
      <p:sp>
        <p:nvSpPr>
          <p:cNvPr id="3" name="Rectangle 4"/>
          <p:cNvSpPr txBox="1">
            <a:spLocks noGrp="1"/>
          </p:cNvSpPr>
          <p:nvPr>
            <p:ph type="dt" sz="half" idx="10"/>
          </p:nvPr>
        </p:nvSpPr>
        <p:spPr/>
        <p:txBody>
          <a:bodyPr/>
          <a:lstStyle>
            <a:lvl1pPr>
              <a:defRPr lang="en-US">
                <a:ea typeface="隶书"/>
              </a:defRPr>
            </a:lvl1pPr>
          </a:lstStyle>
          <a:p>
            <a:pPr>
              <a:defRPr/>
            </a:pPr>
            <a:endParaRPr>
              <a:solidFill>
                <a:srgbClr val="FFFFFF"/>
              </a:solidFill>
            </a:endParaRPr>
          </a:p>
        </p:txBody>
      </p:sp>
      <p:sp>
        <p:nvSpPr>
          <p:cNvPr id="4" name="Rectangle 5"/>
          <p:cNvSpPr txBox="1">
            <a:spLocks noGrp="1"/>
          </p:cNvSpPr>
          <p:nvPr>
            <p:ph type="ftr" sz="quarter" idx="11"/>
          </p:nvPr>
        </p:nvSpPr>
        <p:spPr/>
        <p:txBody>
          <a:bodyPr/>
          <a:lstStyle>
            <a:lvl1pPr>
              <a:defRPr lang="en-US">
                <a:ea typeface="隶书"/>
              </a:defRPr>
            </a:lvl1pPr>
          </a:lstStyle>
          <a:p>
            <a:pPr>
              <a:defRPr/>
            </a:pPr>
            <a:endParaRPr>
              <a:solidFill>
                <a:srgbClr val="FFFFFF"/>
              </a:solidFill>
            </a:endParaRPr>
          </a:p>
        </p:txBody>
      </p:sp>
      <p:sp>
        <p:nvSpPr>
          <p:cNvPr id="5" name="Rectangle 6"/>
          <p:cNvSpPr txBox="1">
            <a:spLocks noGrp="1"/>
          </p:cNvSpPr>
          <p:nvPr>
            <p:ph type="sldNum" sz="quarter" idx="12"/>
          </p:nvPr>
        </p:nvSpPr>
        <p:spPr/>
        <p:txBody>
          <a:bodyPr/>
          <a:lstStyle>
            <a:lvl1pPr>
              <a:defRPr>
                <a:ea typeface="隶书"/>
                <a:cs typeface="隶书"/>
              </a:defRPr>
            </a:lvl1pPr>
          </a:lstStyle>
          <a:p>
            <a:fld id="{F2C7F9C1-6830-4C0C-BE74-06B5F3F1C41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3117993946"/>
      </p:ext>
    </p:extLst>
  </p:cSld>
  <p:clrMapOvr>
    <a:masterClrMapping/>
  </p:clrMapOvr>
  <p:transition spd="slow"/>
  <p:hf sldNum="0" hdr="0" ftr="0" dt="0"/>
</p:sldLayout>
</file>

<file path=ppt/slideLayouts/slideLayout2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177" indent="0" algn="ctr">
              <a:buNone/>
              <a:defRPr/>
            </a:lvl2pPr>
            <a:lvl3pPr marL="914353" indent="0" algn="ctr">
              <a:buNone/>
              <a:defRPr/>
            </a:lvl3pPr>
            <a:lvl4pPr marL="1371530" indent="0" algn="ctr">
              <a:buNone/>
              <a:defRPr/>
            </a:lvl4pPr>
            <a:lvl5pPr marL="1828706" indent="0" algn="ctr">
              <a:buNone/>
              <a:defRPr/>
            </a:lvl5pPr>
            <a:lvl6pPr marL="2285883" indent="0" algn="ctr">
              <a:buNone/>
              <a:defRPr/>
            </a:lvl6pPr>
            <a:lvl7pPr marL="2743060" indent="0" algn="ctr">
              <a:buNone/>
              <a:defRPr/>
            </a:lvl7pPr>
            <a:lvl8pPr marL="3200236" indent="0" algn="ctr">
              <a:buNone/>
              <a:defRPr/>
            </a:lvl8pPr>
            <a:lvl9pPr marL="3657413"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58457790"/>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003986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177" indent="0">
              <a:buNone/>
              <a:defRPr sz="1800"/>
            </a:lvl2pPr>
            <a:lvl3pPr marL="914353" indent="0">
              <a:buNone/>
              <a:defRPr sz="1600"/>
            </a:lvl3pPr>
            <a:lvl4pPr marL="1371530" indent="0">
              <a:buNone/>
              <a:defRPr sz="1400"/>
            </a:lvl4pPr>
            <a:lvl5pPr marL="1828706" indent="0">
              <a:buNone/>
              <a:defRPr sz="1400"/>
            </a:lvl5pPr>
            <a:lvl6pPr marL="2285883" indent="0">
              <a:buNone/>
              <a:defRPr sz="1400"/>
            </a:lvl6pPr>
            <a:lvl7pPr marL="2743060" indent="0">
              <a:buNone/>
              <a:defRPr sz="1400"/>
            </a:lvl7pPr>
            <a:lvl8pPr marL="3200236" indent="0">
              <a:buNone/>
              <a:defRPr sz="1400"/>
            </a:lvl8pPr>
            <a:lvl9pPr marL="365741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3363335"/>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28277393"/>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23230191"/>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238180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4961782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509839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2668338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98961058"/>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5343494"/>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132986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2892574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75861839"/>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54499708"/>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49489299"/>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2836631"/>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31877402"/>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8504693"/>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01464621"/>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56254876"/>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86763877"/>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673328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47429465"/>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177" indent="0" algn="ctr">
              <a:buNone/>
              <a:defRPr/>
            </a:lvl2pPr>
            <a:lvl3pPr marL="914353" indent="0" algn="ctr">
              <a:buNone/>
              <a:defRPr/>
            </a:lvl3pPr>
            <a:lvl4pPr marL="1371530" indent="0" algn="ctr">
              <a:buNone/>
              <a:defRPr/>
            </a:lvl4pPr>
            <a:lvl5pPr marL="1828706" indent="0" algn="ctr">
              <a:buNone/>
              <a:defRPr/>
            </a:lvl5pPr>
            <a:lvl6pPr marL="2285883" indent="0" algn="ctr">
              <a:buNone/>
              <a:defRPr/>
            </a:lvl6pPr>
            <a:lvl7pPr marL="2743060" indent="0" algn="ctr">
              <a:buNone/>
              <a:defRPr/>
            </a:lvl7pPr>
            <a:lvl8pPr marL="3200236" indent="0" algn="ctr">
              <a:buNone/>
              <a:defRPr/>
            </a:lvl8pPr>
            <a:lvl9pPr marL="3657413"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6455443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50075149"/>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177" indent="0">
              <a:buNone/>
              <a:defRPr sz="1800"/>
            </a:lvl2pPr>
            <a:lvl3pPr marL="914353" indent="0">
              <a:buNone/>
              <a:defRPr sz="1600"/>
            </a:lvl3pPr>
            <a:lvl4pPr marL="1371530" indent="0">
              <a:buNone/>
              <a:defRPr sz="1400"/>
            </a:lvl4pPr>
            <a:lvl5pPr marL="1828706" indent="0">
              <a:buNone/>
              <a:defRPr sz="1400"/>
            </a:lvl5pPr>
            <a:lvl6pPr marL="2285883" indent="0">
              <a:buNone/>
              <a:defRPr sz="1400"/>
            </a:lvl6pPr>
            <a:lvl7pPr marL="2743060" indent="0">
              <a:buNone/>
              <a:defRPr sz="1400"/>
            </a:lvl7pPr>
            <a:lvl8pPr marL="3200236" indent="0">
              <a:buNone/>
              <a:defRPr sz="1400"/>
            </a:lvl8pPr>
            <a:lvl9pPr marL="365741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4872095"/>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91835611"/>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1908278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627044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6454202"/>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45288768"/>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20586738"/>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7988989"/>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42889793"/>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366138"/>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B0EBE39-1B15-4617-A1CF-93B3AE0603E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244988791"/>
      </p:ext>
    </p:extLst>
  </p:cSld>
  <p:clrMapOvr>
    <a:masterClrMapping/>
  </p:clrMapOvr>
  <p:transition/>
</p:sldLayout>
</file>

<file path=ppt/slideLayouts/slideLayout2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1488CC1-2568-4FA9-916E-9E9FF3AE9D8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048807945"/>
      </p:ext>
    </p:extLst>
  </p:cSld>
  <p:clrMapOvr>
    <a:masterClrMapping/>
  </p:clrMapOvr>
  <p:transition/>
</p:sldLayout>
</file>

<file path=ppt/slideLayouts/slideLayout2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E93A8C51-0B96-47A4-8744-37061F76645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944099385"/>
      </p:ext>
    </p:extLst>
  </p:cSld>
  <p:clrMapOvr>
    <a:masterClrMapping/>
  </p:clrMapOvr>
  <p:transition/>
</p:sldLayout>
</file>

<file path=ppt/slideLayouts/slideLayout2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AE7A1DD-4D25-42C1-A5AC-270CE9A77F5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80982639"/>
      </p:ext>
    </p:extLst>
  </p:cSld>
  <p:clrMapOvr>
    <a:masterClrMapping/>
  </p:clrMapOvr>
  <p:transition/>
</p:sldLayout>
</file>

<file path=ppt/slideLayouts/slideLayout3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8DA9E6C1-D32B-40B7-8B18-EF29356B741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479985730"/>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C6F916D2-C6B2-4F1A-A6DF-A0A5CADF11C6}"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688230004"/>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816B7BE0-EAE2-44BC-B544-9B755AFD9DDB}"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634829229"/>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FF966939-D23C-4614-BB2F-280699A2341B}"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954042065"/>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B9241A5A-9B77-49F0-AD69-50E51374300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08593742"/>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4808763-B395-41F8-AEE6-29D77BC53297}"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822097067"/>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30317BA2-B4DD-4487-97C8-CF4B42D96DC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517841631"/>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134769BE-6C5A-4140-98E5-184C0790597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31892144"/>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177" indent="0" algn="ctr">
              <a:buNone/>
              <a:defRPr/>
            </a:lvl2pPr>
            <a:lvl3pPr marL="914353" indent="0" algn="ctr">
              <a:buNone/>
              <a:defRPr/>
            </a:lvl3pPr>
            <a:lvl4pPr marL="1371530" indent="0" algn="ctr">
              <a:buNone/>
              <a:defRPr/>
            </a:lvl4pPr>
            <a:lvl5pPr marL="1828706" indent="0" algn="ctr">
              <a:buNone/>
              <a:defRPr/>
            </a:lvl5pPr>
            <a:lvl6pPr marL="2285883" indent="0" algn="ctr">
              <a:buNone/>
              <a:defRPr/>
            </a:lvl6pPr>
            <a:lvl7pPr marL="2743060" indent="0" algn="ctr">
              <a:buNone/>
              <a:defRPr/>
            </a:lvl7pPr>
            <a:lvl8pPr marL="3200236" indent="0" algn="ctr">
              <a:buNone/>
              <a:defRPr/>
            </a:lvl8pPr>
            <a:lvl9pPr marL="3657413"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2A705D0-3556-43DE-8A89-17F266D3338F}" type="slidenum">
              <a:rPr lang="en-US"/>
              <a:pPr>
                <a:defRPr/>
              </a:pPr>
              <a:t>‹#›</a:t>
            </a:fld>
            <a:endParaRPr lang="en-US"/>
          </a:p>
        </p:txBody>
      </p:sp>
    </p:spTree>
    <p:extLst>
      <p:ext uri="{BB962C8B-B14F-4D97-AF65-F5344CB8AC3E}">
        <p14:creationId xmlns:p14="http://schemas.microsoft.com/office/powerpoint/2010/main" val="1223744348"/>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2295AD7-0900-46E2-AE15-292A3773D03E}" type="slidenum">
              <a:rPr lang="en-US"/>
              <a:pPr>
                <a:defRPr/>
              </a:pPr>
              <a:t>‹#›</a:t>
            </a:fld>
            <a:endParaRPr lang="en-US"/>
          </a:p>
        </p:txBody>
      </p:sp>
    </p:spTree>
    <p:extLst>
      <p:ext uri="{BB962C8B-B14F-4D97-AF65-F5344CB8AC3E}">
        <p14:creationId xmlns:p14="http://schemas.microsoft.com/office/powerpoint/2010/main" val="1805147555"/>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177" indent="0">
              <a:buNone/>
              <a:defRPr sz="1800"/>
            </a:lvl2pPr>
            <a:lvl3pPr marL="914353" indent="0">
              <a:buNone/>
              <a:defRPr sz="1600"/>
            </a:lvl3pPr>
            <a:lvl4pPr marL="1371530" indent="0">
              <a:buNone/>
              <a:defRPr sz="1400"/>
            </a:lvl4pPr>
            <a:lvl5pPr marL="1828706" indent="0">
              <a:buNone/>
              <a:defRPr sz="1400"/>
            </a:lvl5pPr>
            <a:lvl6pPr marL="2285883" indent="0">
              <a:buNone/>
              <a:defRPr sz="1400"/>
            </a:lvl6pPr>
            <a:lvl7pPr marL="2743060" indent="0">
              <a:buNone/>
              <a:defRPr sz="1400"/>
            </a:lvl7pPr>
            <a:lvl8pPr marL="3200236" indent="0">
              <a:buNone/>
              <a:defRPr sz="1400"/>
            </a:lvl8pPr>
            <a:lvl9pPr marL="365741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53ED3BE-5188-4368-BF66-7C7924C47DBD}" type="slidenum">
              <a:rPr lang="en-US"/>
              <a:pPr>
                <a:defRPr/>
              </a:pPr>
              <a:t>‹#›</a:t>
            </a:fld>
            <a:endParaRPr lang="en-US"/>
          </a:p>
        </p:txBody>
      </p:sp>
    </p:spTree>
    <p:extLst>
      <p:ext uri="{BB962C8B-B14F-4D97-AF65-F5344CB8AC3E}">
        <p14:creationId xmlns:p14="http://schemas.microsoft.com/office/powerpoint/2010/main" val="1553015271"/>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F64C3E-53B0-4B9F-A090-71C0AC9E5D90}" type="slidenum">
              <a:rPr lang="en-US"/>
              <a:pPr>
                <a:defRPr/>
              </a:pPr>
              <a:t>‹#›</a:t>
            </a:fld>
            <a:endParaRPr lang="en-US"/>
          </a:p>
        </p:txBody>
      </p:sp>
    </p:spTree>
    <p:extLst>
      <p:ext uri="{BB962C8B-B14F-4D97-AF65-F5344CB8AC3E}">
        <p14:creationId xmlns:p14="http://schemas.microsoft.com/office/powerpoint/2010/main" val="1575198185"/>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41C8C145-4CE6-4150-A60C-5FD1E4B2DE35}" type="slidenum">
              <a:rPr lang="en-US"/>
              <a:pPr>
                <a:defRPr/>
              </a:pPr>
              <a:t>‹#›</a:t>
            </a:fld>
            <a:endParaRPr lang="en-US"/>
          </a:p>
        </p:txBody>
      </p:sp>
    </p:spTree>
    <p:extLst>
      <p:ext uri="{BB962C8B-B14F-4D97-AF65-F5344CB8AC3E}">
        <p14:creationId xmlns:p14="http://schemas.microsoft.com/office/powerpoint/2010/main" val="2106509508"/>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56B322E1-E87E-4D60-AA4B-41EB5495FB81}" type="slidenum">
              <a:rPr lang="en-US"/>
              <a:pPr>
                <a:defRPr/>
              </a:pPr>
              <a:t>‹#›</a:t>
            </a:fld>
            <a:endParaRPr lang="en-US"/>
          </a:p>
        </p:txBody>
      </p:sp>
    </p:spTree>
    <p:extLst>
      <p:ext uri="{BB962C8B-B14F-4D97-AF65-F5344CB8AC3E}">
        <p14:creationId xmlns:p14="http://schemas.microsoft.com/office/powerpoint/2010/main" val="2230628796"/>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618FFC34-4F90-4460-944F-0848526CBE3B}" type="slidenum">
              <a:rPr lang="en-US"/>
              <a:pPr>
                <a:defRPr/>
              </a:pPr>
              <a:t>‹#›</a:t>
            </a:fld>
            <a:endParaRPr lang="en-US"/>
          </a:p>
        </p:txBody>
      </p:sp>
    </p:spTree>
    <p:extLst>
      <p:ext uri="{BB962C8B-B14F-4D97-AF65-F5344CB8AC3E}">
        <p14:creationId xmlns:p14="http://schemas.microsoft.com/office/powerpoint/2010/main" val="167204207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513DF45-4DFA-4AA7-B3C5-9C47BBC488E3}" type="slidenum">
              <a:rPr lang="en-US"/>
              <a:pPr>
                <a:defRPr/>
              </a:pPr>
              <a:t>‹#›</a:t>
            </a:fld>
            <a:endParaRPr lang="en-US"/>
          </a:p>
        </p:txBody>
      </p:sp>
    </p:spTree>
    <p:extLst>
      <p:ext uri="{BB962C8B-B14F-4D97-AF65-F5344CB8AC3E}">
        <p14:creationId xmlns:p14="http://schemas.microsoft.com/office/powerpoint/2010/main" val="818613307"/>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A7285F4-99FB-495F-80F4-EC1138A326D5}" type="slidenum">
              <a:rPr lang="en-US"/>
              <a:pPr>
                <a:defRPr/>
              </a:pPr>
              <a:t>‹#›</a:t>
            </a:fld>
            <a:endParaRPr lang="en-US"/>
          </a:p>
        </p:txBody>
      </p:sp>
    </p:spTree>
    <p:extLst>
      <p:ext uri="{BB962C8B-B14F-4D97-AF65-F5344CB8AC3E}">
        <p14:creationId xmlns:p14="http://schemas.microsoft.com/office/powerpoint/2010/main" val="3658975902"/>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03DBA4-49E9-4C41-8203-D002B4E788B1}" type="slidenum">
              <a:rPr lang="en-US"/>
              <a:pPr>
                <a:defRPr/>
              </a:pPr>
              <a:t>‹#›</a:t>
            </a:fld>
            <a:endParaRPr lang="en-US"/>
          </a:p>
        </p:txBody>
      </p:sp>
    </p:spTree>
    <p:extLst>
      <p:ext uri="{BB962C8B-B14F-4D97-AF65-F5344CB8AC3E}">
        <p14:creationId xmlns:p14="http://schemas.microsoft.com/office/powerpoint/2010/main" val="322688830"/>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6B2F023-FC99-4CED-9BB3-DF1B650600B2}" type="slidenum">
              <a:rPr lang="en-US"/>
              <a:pPr>
                <a:defRPr/>
              </a:pPr>
              <a:t>‹#›</a:t>
            </a:fld>
            <a:endParaRPr lang="en-US"/>
          </a:p>
        </p:txBody>
      </p:sp>
    </p:spTree>
    <p:extLst>
      <p:ext uri="{BB962C8B-B14F-4D97-AF65-F5344CB8AC3E}">
        <p14:creationId xmlns:p14="http://schemas.microsoft.com/office/powerpoint/2010/main" val="4246164907"/>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DF5570D-2EA1-4995-86C5-7E8388950FF3}" type="slidenum">
              <a:rPr lang="en-US"/>
              <a:pPr>
                <a:defRPr/>
              </a:pPr>
              <a:t>‹#›</a:t>
            </a:fld>
            <a:endParaRPr lang="en-US"/>
          </a:p>
        </p:txBody>
      </p:sp>
    </p:spTree>
    <p:extLst>
      <p:ext uri="{BB962C8B-B14F-4D97-AF65-F5344CB8AC3E}">
        <p14:creationId xmlns:p14="http://schemas.microsoft.com/office/powerpoint/2010/main" val="258942269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177" indent="0" algn="ctr">
              <a:buNone/>
              <a:defRPr/>
            </a:lvl2pPr>
            <a:lvl3pPr marL="914353" indent="0" algn="ctr">
              <a:buNone/>
              <a:defRPr/>
            </a:lvl3pPr>
            <a:lvl4pPr marL="1371530" indent="0" algn="ctr">
              <a:buNone/>
              <a:defRPr/>
            </a:lvl4pPr>
            <a:lvl5pPr marL="1828706" indent="0" algn="ctr">
              <a:buNone/>
              <a:defRPr/>
            </a:lvl5pPr>
            <a:lvl6pPr marL="2285883" indent="0" algn="ctr">
              <a:buNone/>
              <a:defRPr/>
            </a:lvl6pPr>
            <a:lvl7pPr marL="2743060" indent="0" algn="ctr">
              <a:buNone/>
              <a:defRPr/>
            </a:lvl7pPr>
            <a:lvl8pPr marL="3200236" indent="0" algn="ctr">
              <a:buNone/>
              <a:defRPr/>
            </a:lvl8pPr>
            <a:lvl9pPr marL="3657413"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028D5C2-47CA-440E-BE56-BAAD39E153F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225564"/>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BACD244-446F-4B53-8FCD-6D5F785255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17796519"/>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177" indent="0">
              <a:buNone/>
              <a:defRPr sz="1800"/>
            </a:lvl2pPr>
            <a:lvl3pPr marL="914353" indent="0">
              <a:buNone/>
              <a:defRPr sz="1600"/>
            </a:lvl3pPr>
            <a:lvl4pPr marL="1371530" indent="0">
              <a:buNone/>
              <a:defRPr sz="1400"/>
            </a:lvl4pPr>
            <a:lvl5pPr marL="1828706" indent="0">
              <a:buNone/>
              <a:defRPr sz="1400"/>
            </a:lvl5pPr>
            <a:lvl6pPr marL="2285883" indent="0">
              <a:buNone/>
              <a:defRPr sz="1400"/>
            </a:lvl6pPr>
            <a:lvl7pPr marL="2743060" indent="0">
              <a:buNone/>
              <a:defRPr sz="1400"/>
            </a:lvl7pPr>
            <a:lvl8pPr marL="3200236" indent="0">
              <a:buNone/>
              <a:defRPr sz="1400"/>
            </a:lvl8pPr>
            <a:lvl9pPr marL="365741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6C77870-49FD-4650-9836-2401C2A7132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49004486"/>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2E61EC-2981-4AEB-BBBE-F6E70A2DAA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13423626"/>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09FE942-F488-46BA-BD7C-59B44BE181E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8071257"/>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D34C4C28-6E07-4996-AA93-9745EA4C8F3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8642621"/>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181FAF6E-2E00-4A91-A57B-4B07C7591A0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84209470"/>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CC13E0-AD7E-41BE-AD67-398A36D642A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3011002"/>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50D177C-104D-46D4-9AE6-E7A7A0BCB6E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76714824"/>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10B7B3-735D-40C7-84FB-37B3FEEF571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8292074"/>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34F74F5-DD23-4B61-B589-2C16225B02E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34681867"/>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0C16CD5-4648-4782-860E-735105F943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9733880"/>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177" indent="0" algn="ctr">
              <a:buNone/>
              <a:defRPr/>
            </a:lvl2pPr>
            <a:lvl3pPr marL="914353" indent="0" algn="ctr">
              <a:buNone/>
              <a:defRPr/>
            </a:lvl3pPr>
            <a:lvl4pPr marL="1371530" indent="0" algn="ctr">
              <a:buNone/>
              <a:defRPr/>
            </a:lvl4pPr>
            <a:lvl5pPr marL="1828706" indent="0" algn="ctr">
              <a:buNone/>
              <a:defRPr/>
            </a:lvl5pPr>
            <a:lvl6pPr marL="2285883" indent="0" algn="ctr">
              <a:buNone/>
              <a:defRPr/>
            </a:lvl6pPr>
            <a:lvl7pPr marL="2743060" indent="0" algn="ctr">
              <a:buNone/>
              <a:defRPr/>
            </a:lvl7pPr>
            <a:lvl8pPr marL="3200236" indent="0" algn="ctr">
              <a:buNone/>
              <a:defRPr/>
            </a:lvl8pPr>
            <a:lvl9pPr marL="3657413"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44EC4A0-900D-4A86-A061-EE093B726D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3938506"/>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199DC-95DF-4DC5-A37E-D608624054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37951995"/>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177" indent="0">
              <a:buNone/>
              <a:defRPr sz="1800"/>
            </a:lvl2pPr>
            <a:lvl3pPr marL="914353" indent="0">
              <a:buNone/>
              <a:defRPr sz="1600"/>
            </a:lvl3pPr>
            <a:lvl4pPr marL="1371530" indent="0">
              <a:buNone/>
              <a:defRPr sz="1400"/>
            </a:lvl4pPr>
            <a:lvl5pPr marL="1828706" indent="0">
              <a:buNone/>
              <a:defRPr sz="1400"/>
            </a:lvl5pPr>
            <a:lvl6pPr marL="2285883" indent="0">
              <a:buNone/>
              <a:defRPr sz="1400"/>
            </a:lvl6pPr>
            <a:lvl7pPr marL="2743060" indent="0">
              <a:buNone/>
              <a:defRPr sz="1400"/>
            </a:lvl7pPr>
            <a:lvl8pPr marL="3200236" indent="0">
              <a:buNone/>
              <a:defRPr sz="1400"/>
            </a:lvl8pPr>
            <a:lvl9pPr marL="365741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D45674-CAE1-48B5-B641-4503CEDA46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96695186"/>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4E184C0-AAED-4959-8A24-ABF8F5A2AF1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49598726"/>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77" indent="0">
              <a:buNone/>
              <a:defRPr sz="2000" b="1"/>
            </a:lvl2pPr>
            <a:lvl3pPr marL="914353" indent="0">
              <a:buNone/>
              <a:defRPr sz="1800" b="1"/>
            </a:lvl3pPr>
            <a:lvl4pPr marL="1371530" indent="0">
              <a:buNone/>
              <a:defRPr sz="1600" b="1"/>
            </a:lvl4pPr>
            <a:lvl5pPr marL="1828706" indent="0">
              <a:buNone/>
              <a:defRPr sz="1600" b="1"/>
            </a:lvl5pPr>
            <a:lvl6pPr marL="2285883" indent="0">
              <a:buNone/>
              <a:defRPr sz="1600" b="1"/>
            </a:lvl6pPr>
            <a:lvl7pPr marL="2743060" indent="0">
              <a:buNone/>
              <a:defRPr sz="1600" b="1"/>
            </a:lvl7pPr>
            <a:lvl8pPr marL="3200236" indent="0">
              <a:buNone/>
              <a:defRPr sz="1600" b="1"/>
            </a:lvl8pPr>
            <a:lvl9pPr marL="365741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FC5A827-80DE-4DA4-A9E9-83F8CC62C21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5027328"/>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F25D926-03A9-4FA0-8782-2E042A3273D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5201946"/>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A0E9DF-B40F-4DBB-992A-EE594BA3FC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70221"/>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621C2F2-0247-498B-9242-4721949304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99647135"/>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77" indent="0">
              <a:buNone/>
              <a:defRPr sz="2800"/>
            </a:lvl2pPr>
            <a:lvl3pPr marL="914353" indent="0">
              <a:buNone/>
              <a:defRPr sz="2400"/>
            </a:lvl3pPr>
            <a:lvl4pPr marL="1371530" indent="0">
              <a:buNone/>
              <a:defRPr sz="2000"/>
            </a:lvl4pPr>
            <a:lvl5pPr marL="1828706" indent="0">
              <a:buNone/>
              <a:defRPr sz="2000"/>
            </a:lvl5pPr>
            <a:lvl6pPr marL="2285883" indent="0">
              <a:buNone/>
              <a:defRPr sz="2000"/>
            </a:lvl6pPr>
            <a:lvl7pPr marL="2743060" indent="0">
              <a:buNone/>
              <a:defRPr sz="2000"/>
            </a:lvl7pPr>
            <a:lvl8pPr marL="3200236" indent="0">
              <a:buNone/>
              <a:defRPr sz="2000"/>
            </a:lvl8pPr>
            <a:lvl9pPr marL="365741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77" indent="0">
              <a:buNone/>
              <a:defRPr sz="1200"/>
            </a:lvl2pPr>
            <a:lvl3pPr marL="914353" indent="0">
              <a:buNone/>
              <a:defRPr sz="1000"/>
            </a:lvl3pPr>
            <a:lvl4pPr marL="1371530" indent="0">
              <a:buNone/>
              <a:defRPr sz="900"/>
            </a:lvl4pPr>
            <a:lvl5pPr marL="1828706" indent="0">
              <a:buNone/>
              <a:defRPr sz="900"/>
            </a:lvl5pPr>
            <a:lvl6pPr marL="2285883" indent="0">
              <a:buNone/>
              <a:defRPr sz="900"/>
            </a:lvl6pPr>
            <a:lvl7pPr marL="2743060" indent="0">
              <a:buNone/>
              <a:defRPr sz="900"/>
            </a:lvl7pPr>
            <a:lvl8pPr marL="3200236" indent="0">
              <a:buNone/>
              <a:defRPr sz="900"/>
            </a:lvl8pPr>
            <a:lvl9pPr marL="365741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9636BFD-0113-4407-B4DF-C5B0CE66A4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77119770"/>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28365C0-6E8C-4C60-8331-87BD5649BA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46462289"/>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3825E2-1388-4CA9-85DF-18728D9453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50015709"/>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A700E18-518E-4FD9-B17F-303399321D7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8560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theme" Target="../theme/theme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theme" Target="../theme/theme7.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2.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theme" Target="../theme/theme8.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3.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theme" Target="../theme/theme9.xml"/><Relationship Id="rId2" Type="http://schemas.openxmlformats.org/officeDocument/2006/relationships/slideLayout" Target="../slideLayouts/slideLayout97.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4.xml"/><Relationship Id="rId13" Type="http://schemas.openxmlformats.org/officeDocument/2006/relationships/theme" Target="../theme/theme10.xml"/><Relationship Id="rId3" Type="http://schemas.openxmlformats.org/officeDocument/2006/relationships/slideLayout" Target="../slideLayouts/slideLayout109.xml"/><Relationship Id="rId7" Type="http://schemas.openxmlformats.org/officeDocument/2006/relationships/slideLayout" Target="../slideLayouts/slideLayout113.xml"/><Relationship Id="rId12" Type="http://schemas.openxmlformats.org/officeDocument/2006/relationships/slideLayout" Target="../slideLayouts/slideLayout118.xml"/><Relationship Id="rId2" Type="http://schemas.openxmlformats.org/officeDocument/2006/relationships/slideLayout" Target="../slideLayouts/slideLayout108.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5" Type="http://schemas.openxmlformats.org/officeDocument/2006/relationships/slideLayout" Target="../slideLayouts/slideLayout111.xml"/><Relationship Id="rId10" Type="http://schemas.openxmlformats.org/officeDocument/2006/relationships/slideLayout" Target="../slideLayouts/slideLayout116.xml"/><Relationship Id="rId4" Type="http://schemas.openxmlformats.org/officeDocument/2006/relationships/slideLayout" Target="../slideLayouts/slideLayout110.xml"/><Relationship Id="rId9" Type="http://schemas.openxmlformats.org/officeDocument/2006/relationships/slideLayout" Target="../slideLayouts/slideLayout11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6.xml"/><Relationship Id="rId13" Type="http://schemas.openxmlformats.org/officeDocument/2006/relationships/theme" Target="../theme/theme11.xml"/><Relationship Id="rId3" Type="http://schemas.openxmlformats.org/officeDocument/2006/relationships/slideLayout" Target="../slideLayouts/slideLayout121.xml"/><Relationship Id="rId7" Type="http://schemas.openxmlformats.org/officeDocument/2006/relationships/slideLayout" Target="../slideLayouts/slideLayout125.xml"/><Relationship Id="rId12" Type="http://schemas.openxmlformats.org/officeDocument/2006/relationships/slideLayout" Target="../slideLayouts/slideLayout130.xml"/><Relationship Id="rId2" Type="http://schemas.openxmlformats.org/officeDocument/2006/relationships/slideLayout" Target="../slideLayouts/slideLayout120.xml"/><Relationship Id="rId1" Type="http://schemas.openxmlformats.org/officeDocument/2006/relationships/slideLayout" Target="../slideLayouts/slideLayout119.xml"/><Relationship Id="rId6" Type="http://schemas.openxmlformats.org/officeDocument/2006/relationships/slideLayout" Target="../slideLayouts/slideLayout124.xml"/><Relationship Id="rId11" Type="http://schemas.openxmlformats.org/officeDocument/2006/relationships/slideLayout" Target="../slideLayouts/slideLayout129.xml"/><Relationship Id="rId5" Type="http://schemas.openxmlformats.org/officeDocument/2006/relationships/slideLayout" Target="../slideLayouts/slideLayout123.xml"/><Relationship Id="rId10" Type="http://schemas.openxmlformats.org/officeDocument/2006/relationships/slideLayout" Target="../slideLayouts/slideLayout128.xml"/><Relationship Id="rId4" Type="http://schemas.openxmlformats.org/officeDocument/2006/relationships/slideLayout" Target="../slideLayouts/slideLayout122.xml"/><Relationship Id="rId9" Type="http://schemas.openxmlformats.org/officeDocument/2006/relationships/slideLayout" Target="../slideLayouts/slideLayout127.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8.xml"/><Relationship Id="rId13" Type="http://schemas.openxmlformats.org/officeDocument/2006/relationships/theme" Target="../theme/theme12.xml"/><Relationship Id="rId3" Type="http://schemas.openxmlformats.org/officeDocument/2006/relationships/slideLayout" Target="../slideLayouts/slideLayout133.xml"/><Relationship Id="rId7" Type="http://schemas.openxmlformats.org/officeDocument/2006/relationships/slideLayout" Target="../slideLayouts/slideLayout137.xml"/><Relationship Id="rId12" Type="http://schemas.openxmlformats.org/officeDocument/2006/relationships/slideLayout" Target="../slideLayouts/slideLayout142.xml"/><Relationship Id="rId2" Type="http://schemas.openxmlformats.org/officeDocument/2006/relationships/slideLayout" Target="../slideLayouts/slideLayout132.xml"/><Relationship Id="rId1" Type="http://schemas.openxmlformats.org/officeDocument/2006/relationships/slideLayout" Target="../slideLayouts/slideLayout131.xml"/><Relationship Id="rId6" Type="http://schemas.openxmlformats.org/officeDocument/2006/relationships/slideLayout" Target="../slideLayouts/slideLayout136.xml"/><Relationship Id="rId11" Type="http://schemas.openxmlformats.org/officeDocument/2006/relationships/slideLayout" Target="../slideLayouts/slideLayout141.xml"/><Relationship Id="rId5" Type="http://schemas.openxmlformats.org/officeDocument/2006/relationships/slideLayout" Target="../slideLayouts/slideLayout135.xml"/><Relationship Id="rId10" Type="http://schemas.openxmlformats.org/officeDocument/2006/relationships/slideLayout" Target="../slideLayouts/slideLayout140.xml"/><Relationship Id="rId4" Type="http://schemas.openxmlformats.org/officeDocument/2006/relationships/slideLayout" Target="../slideLayouts/slideLayout134.xml"/><Relationship Id="rId9" Type="http://schemas.openxmlformats.org/officeDocument/2006/relationships/slideLayout" Target="../slideLayouts/slideLayout139.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0.xml"/><Relationship Id="rId13" Type="http://schemas.openxmlformats.org/officeDocument/2006/relationships/theme" Target="../theme/theme13.xml"/><Relationship Id="rId3" Type="http://schemas.openxmlformats.org/officeDocument/2006/relationships/slideLayout" Target="../slideLayouts/slideLayout145.xml"/><Relationship Id="rId7" Type="http://schemas.openxmlformats.org/officeDocument/2006/relationships/slideLayout" Target="../slideLayouts/slideLayout149.xml"/><Relationship Id="rId12" Type="http://schemas.openxmlformats.org/officeDocument/2006/relationships/slideLayout" Target="../slideLayouts/slideLayout154.xml"/><Relationship Id="rId2" Type="http://schemas.openxmlformats.org/officeDocument/2006/relationships/slideLayout" Target="../slideLayouts/slideLayout144.xml"/><Relationship Id="rId1" Type="http://schemas.openxmlformats.org/officeDocument/2006/relationships/slideLayout" Target="../slideLayouts/slideLayout143.xml"/><Relationship Id="rId6" Type="http://schemas.openxmlformats.org/officeDocument/2006/relationships/slideLayout" Target="../slideLayouts/slideLayout148.xml"/><Relationship Id="rId11" Type="http://schemas.openxmlformats.org/officeDocument/2006/relationships/slideLayout" Target="../slideLayouts/slideLayout153.xml"/><Relationship Id="rId5" Type="http://schemas.openxmlformats.org/officeDocument/2006/relationships/slideLayout" Target="../slideLayouts/slideLayout147.xml"/><Relationship Id="rId10" Type="http://schemas.openxmlformats.org/officeDocument/2006/relationships/slideLayout" Target="../slideLayouts/slideLayout152.xml"/><Relationship Id="rId4" Type="http://schemas.openxmlformats.org/officeDocument/2006/relationships/slideLayout" Target="../slideLayouts/slideLayout146.xml"/><Relationship Id="rId9" Type="http://schemas.openxmlformats.org/officeDocument/2006/relationships/slideLayout" Target="../slideLayouts/slideLayout15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2.xml"/><Relationship Id="rId13" Type="http://schemas.openxmlformats.org/officeDocument/2006/relationships/theme" Target="../theme/theme14.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slideLayout" Target="../slideLayouts/slideLayout166.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4.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theme" Target="../theme/theme15.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5.xml"/><Relationship Id="rId13" Type="http://schemas.openxmlformats.org/officeDocument/2006/relationships/theme" Target="../theme/theme16.xml"/><Relationship Id="rId3" Type="http://schemas.openxmlformats.org/officeDocument/2006/relationships/slideLayout" Target="../slideLayouts/slideLayout180.xml"/><Relationship Id="rId7" Type="http://schemas.openxmlformats.org/officeDocument/2006/relationships/slideLayout" Target="../slideLayouts/slideLayout184.xml"/><Relationship Id="rId12" Type="http://schemas.openxmlformats.org/officeDocument/2006/relationships/slideLayout" Target="../slideLayouts/slideLayout189.xml"/><Relationship Id="rId2" Type="http://schemas.openxmlformats.org/officeDocument/2006/relationships/slideLayout" Target="../slideLayouts/slideLayout179.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5" Type="http://schemas.openxmlformats.org/officeDocument/2006/relationships/slideLayout" Target="../slideLayouts/slideLayout182.xml"/><Relationship Id="rId10" Type="http://schemas.openxmlformats.org/officeDocument/2006/relationships/slideLayout" Target="../slideLayouts/slideLayout187.xml"/><Relationship Id="rId4" Type="http://schemas.openxmlformats.org/officeDocument/2006/relationships/slideLayout" Target="../slideLayouts/slideLayout181.xml"/><Relationship Id="rId9" Type="http://schemas.openxmlformats.org/officeDocument/2006/relationships/slideLayout" Target="../slideLayouts/slideLayout18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97.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theme" Target="../theme/theme17.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08.xml"/><Relationship Id="rId13" Type="http://schemas.openxmlformats.org/officeDocument/2006/relationships/slideLayout" Target="../slideLayouts/slideLayout213.xml"/><Relationship Id="rId3" Type="http://schemas.openxmlformats.org/officeDocument/2006/relationships/slideLayout" Target="../slideLayouts/slideLayout203.xml"/><Relationship Id="rId7" Type="http://schemas.openxmlformats.org/officeDocument/2006/relationships/slideLayout" Target="../slideLayouts/slideLayout207.xml"/><Relationship Id="rId12" Type="http://schemas.openxmlformats.org/officeDocument/2006/relationships/slideLayout" Target="../slideLayouts/slideLayout212.xml"/><Relationship Id="rId2" Type="http://schemas.openxmlformats.org/officeDocument/2006/relationships/slideLayout" Target="../slideLayouts/slideLayout202.xml"/><Relationship Id="rId1" Type="http://schemas.openxmlformats.org/officeDocument/2006/relationships/slideLayout" Target="../slideLayouts/slideLayout201.xml"/><Relationship Id="rId6" Type="http://schemas.openxmlformats.org/officeDocument/2006/relationships/slideLayout" Target="../slideLayouts/slideLayout206.xml"/><Relationship Id="rId11" Type="http://schemas.openxmlformats.org/officeDocument/2006/relationships/slideLayout" Target="../slideLayouts/slideLayout211.xml"/><Relationship Id="rId5" Type="http://schemas.openxmlformats.org/officeDocument/2006/relationships/slideLayout" Target="../slideLayouts/slideLayout205.xml"/><Relationship Id="rId10" Type="http://schemas.openxmlformats.org/officeDocument/2006/relationships/slideLayout" Target="../slideLayouts/slideLayout210.xml"/><Relationship Id="rId4" Type="http://schemas.openxmlformats.org/officeDocument/2006/relationships/slideLayout" Target="../slideLayouts/slideLayout204.xml"/><Relationship Id="rId9" Type="http://schemas.openxmlformats.org/officeDocument/2006/relationships/slideLayout" Target="../slideLayouts/slideLayout209.xml"/><Relationship Id="rId1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1.xml"/><Relationship Id="rId3" Type="http://schemas.openxmlformats.org/officeDocument/2006/relationships/slideLayout" Target="../slideLayouts/slideLayout216.xml"/><Relationship Id="rId7" Type="http://schemas.openxmlformats.org/officeDocument/2006/relationships/slideLayout" Target="../slideLayouts/slideLayout220.xml"/><Relationship Id="rId12" Type="http://schemas.openxmlformats.org/officeDocument/2006/relationships/theme" Target="../theme/theme19.xml"/><Relationship Id="rId2" Type="http://schemas.openxmlformats.org/officeDocument/2006/relationships/slideLayout" Target="../slideLayouts/slideLayout215.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5" Type="http://schemas.openxmlformats.org/officeDocument/2006/relationships/slideLayout" Target="../slideLayouts/slideLayout218.xml"/><Relationship Id="rId10" Type="http://schemas.openxmlformats.org/officeDocument/2006/relationships/slideLayout" Target="../slideLayouts/slideLayout223.xml"/><Relationship Id="rId4" Type="http://schemas.openxmlformats.org/officeDocument/2006/relationships/slideLayout" Target="../slideLayouts/slideLayout217.xml"/><Relationship Id="rId9" Type="http://schemas.openxmlformats.org/officeDocument/2006/relationships/slideLayout" Target="../slideLayouts/slideLayout222.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2.xml"/><Relationship Id="rId3" Type="http://schemas.openxmlformats.org/officeDocument/2006/relationships/slideLayout" Target="../slideLayouts/slideLayout227.xml"/><Relationship Id="rId7" Type="http://schemas.openxmlformats.org/officeDocument/2006/relationships/slideLayout" Target="../slideLayouts/slideLayout231.xml"/><Relationship Id="rId12" Type="http://schemas.openxmlformats.org/officeDocument/2006/relationships/theme" Target="../theme/theme20.xml"/><Relationship Id="rId2" Type="http://schemas.openxmlformats.org/officeDocument/2006/relationships/slideLayout" Target="../slideLayouts/slideLayout226.xml"/><Relationship Id="rId1" Type="http://schemas.openxmlformats.org/officeDocument/2006/relationships/slideLayout" Target="../slideLayouts/slideLayout225.xml"/><Relationship Id="rId6" Type="http://schemas.openxmlformats.org/officeDocument/2006/relationships/slideLayout" Target="../slideLayouts/slideLayout230.xml"/><Relationship Id="rId11" Type="http://schemas.openxmlformats.org/officeDocument/2006/relationships/slideLayout" Target="../slideLayouts/slideLayout235.xml"/><Relationship Id="rId5" Type="http://schemas.openxmlformats.org/officeDocument/2006/relationships/slideLayout" Target="../slideLayouts/slideLayout229.xml"/><Relationship Id="rId10" Type="http://schemas.openxmlformats.org/officeDocument/2006/relationships/slideLayout" Target="../slideLayouts/slideLayout234.xml"/><Relationship Id="rId4" Type="http://schemas.openxmlformats.org/officeDocument/2006/relationships/slideLayout" Target="../slideLayouts/slideLayout228.xml"/><Relationship Id="rId9" Type="http://schemas.openxmlformats.org/officeDocument/2006/relationships/slideLayout" Target="../slideLayouts/slideLayout233.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3.xml"/><Relationship Id="rId13" Type="http://schemas.openxmlformats.org/officeDocument/2006/relationships/theme" Target="../theme/theme21.xml"/><Relationship Id="rId3" Type="http://schemas.openxmlformats.org/officeDocument/2006/relationships/slideLayout" Target="../slideLayouts/slideLayout238.xml"/><Relationship Id="rId7" Type="http://schemas.openxmlformats.org/officeDocument/2006/relationships/slideLayout" Target="../slideLayouts/slideLayout242.xml"/><Relationship Id="rId12" Type="http://schemas.openxmlformats.org/officeDocument/2006/relationships/slideLayout" Target="../slideLayouts/slideLayout247.xml"/><Relationship Id="rId2" Type="http://schemas.openxmlformats.org/officeDocument/2006/relationships/slideLayout" Target="../slideLayouts/slideLayout237.xml"/><Relationship Id="rId1" Type="http://schemas.openxmlformats.org/officeDocument/2006/relationships/slideLayout" Target="../slideLayouts/slideLayout236.xml"/><Relationship Id="rId6" Type="http://schemas.openxmlformats.org/officeDocument/2006/relationships/slideLayout" Target="../slideLayouts/slideLayout241.xml"/><Relationship Id="rId11" Type="http://schemas.openxmlformats.org/officeDocument/2006/relationships/slideLayout" Target="../slideLayouts/slideLayout246.xml"/><Relationship Id="rId5" Type="http://schemas.openxmlformats.org/officeDocument/2006/relationships/slideLayout" Target="../slideLayouts/slideLayout240.xml"/><Relationship Id="rId10" Type="http://schemas.openxmlformats.org/officeDocument/2006/relationships/slideLayout" Target="../slideLayouts/slideLayout245.xml"/><Relationship Id="rId4" Type="http://schemas.openxmlformats.org/officeDocument/2006/relationships/slideLayout" Target="../slideLayouts/slideLayout239.xml"/><Relationship Id="rId9" Type="http://schemas.openxmlformats.org/officeDocument/2006/relationships/slideLayout" Target="../slideLayouts/slideLayout244.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theme" Target="../theme/theme22.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2" Type="http://schemas.openxmlformats.org/officeDocument/2006/relationships/slideLayout" Target="../slideLayouts/slideLayout249.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0" Type="http://schemas.openxmlformats.org/officeDocument/2006/relationships/slideLayout" Target="../slideLayouts/slideLayout257.xml"/><Relationship Id="rId4" Type="http://schemas.openxmlformats.org/officeDocument/2006/relationships/slideLayout" Target="../slideLayouts/slideLayout251.xml"/><Relationship Id="rId9" Type="http://schemas.openxmlformats.org/officeDocument/2006/relationships/slideLayout" Target="../slideLayouts/slideLayout256.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67.xml"/><Relationship Id="rId13" Type="http://schemas.openxmlformats.org/officeDocument/2006/relationships/theme" Target="../theme/theme23.xml"/><Relationship Id="rId3" Type="http://schemas.openxmlformats.org/officeDocument/2006/relationships/slideLayout" Target="../slideLayouts/slideLayout262.xml"/><Relationship Id="rId7" Type="http://schemas.openxmlformats.org/officeDocument/2006/relationships/slideLayout" Target="../slideLayouts/slideLayout266.xml"/><Relationship Id="rId12" Type="http://schemas.openxmlformats.org/officeDocument/2006/relationships/slideLayout" Target="../slideLayouts/slideLayout271.xml"/><Relationship Id="rId2" Type="http://schemas.openxmlformats.org/officeDocument/2006/relationships/slideLayout" Target="../slideLayouts/slideLayout261.xml"/><Relationship Id="rId1" Type="http://schemas.openxmlformats.org/officeDocument/2006/relationships/slideLayout" Target="../slideLayouts/slideLayout260.xml"/><Relationship Id="rId6" Type="http://schemas.openxmlformats.org/officeDocument/2006/relationships/slideLayout" Target="../slideLayouts/slideLayout265.xml"/><Relationship Id="rId11" Type="http://schemas.openxmlformats.org/officeDocument/2006/relationships/slideLayout" Target="../slideLayouts/slideLayout270.xml"/><Relationship Id="rId5" Type="http://schemas.openxmlformats.org/officeDocument/2006/relationships/slideLayout" Target="../slideLayouts/slideLayout264.xml"/><Relationship Id="rId10" Type="http://schemas.openxmlformats.org/officeDocument/2006/relationships/slideLayout" Target="../slideLayouts/slideLayout269.xml"/><Relationship Id="rId4" Type="http://schemas.openxmlformats.org/officeDocument/2006/relationships/slideLayout" Target="../slideLayouts/slideLayout263.xml"/><Relationship Id="rId9" Type="http://schemas.openxmlformats.org/officeDocument/2006/relationships/slideLayout" Target="../slideLayouts/slideLayout268.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79.xml"/><Relationship Id="rId13" Type="http://schemas.openxmlformats.org/officeDocument/2006/relationships/theme" Target="../theme/theme24.xml"/><Relationship Id="rId3" Type="http://schemas.openxmlformats.org/officeDocument/2006/relationships/slideLayout" Target="../slideLayouts/slideLayout274.xml"/><Relationship Id="rId7" Type="http://schemas.openxmlformats.org/officeDocument/2006/relationships/slideLayout" Target="../slideLayouts/slideLayout278.xml"/><Relationship Id="rId12" Type="http://schemas.openxmlformats.org/officeDocument/2006/relationships/slideLayout" Target="../slideLayouts/slideLayout283.xml"/><Relationship Id="rId2" Type="http://schemas.openxmlformats.org/officeDocument/2006/relationships/slideLayout" Target="../slideLayouts/slideLayout273.xml"/><Relationship Id="rId1" Type="http://schemas.openxmlformats.org/officeDocument/2006/relationships/slideLayout" Target="../slideLayouts/slideLayout272.xml"/><Relationship Id="rId6" Type="http://schemas.openxmlformats.org/officeDocument/2006/relationships/slideLayout" Target="../slideLayouts/slideLayout277.xml"/><Relationship Id="rId11" Type="http://schemas.openxmlformats.org/officeDocument/2006/relationships/slideLayout" Target="../slideLayouts/slideLayout282.xml"/><Relationship Id="rId5" Type="http://schemas.openxmlformats.org/officeDocument/2006/relationships/slideLayout" Target="../slideLayouts/slideLayout276.xml"/><Relationship Id="rId10" Type="http://schemas.openxmlformats.org/officeDocument/2006/relationships/slideLayout" Target="../slideLayouts/slideLayout281.xml"/><Relationship Id="rId4" Type="http://schemas.openxmlformats.org/officeDocument/2006/relationships/slideLayout" Target="../slideLayouts/slideLayout275.xml"/><Relationship Id="rId9" Type="http://schemas.openxmlformats.org/officeDocument/2006/relationships/slideLayout" Target="../slideLayouts/slideLayout280.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91.xml"/><Relationship Id="rId13" Type="http://schemas.openxmlformats.org/officeDocument/2006/relationships/theme" Target="../theme/theme25.xml"/><Relationship Id="rId3" Type="http://schemas.openxmlformats.org/officeDocument/2006/relationships/slideLayout" Target="../slideLayouts/slideLayout286.xml"/><Relationship Id="rId7" Type="http://schemas.openxmlformats.org/officeDocument/2006/relationships/slideLayout" Target="../slideLayouts/slideLayout290.xml"/><Relationship Id="rId12" Type="http://schemas.openxmlformats.org/officeDocument/2006/relationships/slideLayout" Target="../slideLayouts/slideLayout295.xml"/><Relationship Id="rId2" Type="http://schemas.openxmlformats.org/officeDocument/2006/relationships/slideLayout" Target="../slideLayouts/slideLayout285.xml"/><Relationship Id="rId1" Type="http://schemas.openxmlformats.org/officeDocument/2006/relationships/slideLayout" Target="../slideLayouts/slideLayout284.xml"/><Relationship Id="rId6" Type="http://schemas.openxmlformats.org/officeDocument/2006/relationships/slideLayout" Target="../slideLayouts/slideLayout289.xml"/><Relationship Id="rId11" Type="http://schemas.openxmlformats.org/officeDocument/2006/relationships/slideLayout" Target="../slideLayouts/slideLayout294.xml"/><Relationship Id="rId5" Type="http://schemas.openxmlformats.org/officeDocument/2006/relationships/slideLayout" Target="../slideLayouts/slideLayout288.xml"/><Relationship Id="rId10" Type="http://schemas.openxmlformats.org/officeDocument/2006/relationships/slideLayout" Target="../slideLayouts/slideLayout293.xml"/><Relationship Id="rId4" Type="http://schemas.openxmlformats.org/officeDocument/2006/relationships/slideLayout" Target="../slideLayouts/slideLayout287.xml"/><Relationship Id="rId9" Type="http://schemas.openxmlformats.org/officeDocument/2006/relationships/slideLayout" Target="../slideLayouts/slideLayout292.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303.xml"/><Relationship Id="rId13" Type="http://schemas.openxmlformats.org/officeDocument/2006/relationships/theme" Target="../theme/theme26.xml"/><Relationship Id="rId3" Type="http://schemas.openxmlformats.org/officeDocument/2006/relationships/slideLayout" Target="../slideLayouts/slideLayout298.xml"/><Relationship Id="rId7" Type="http://schemas.openxmlformats.org/officeDocument/2006/relationships/slideLayout" Target="../slideLayouts/slideLayout302.xml"/><Relationship Id="rId12" Type="http://schemas.openxmlformats.org/officeDocument/2006/relationships/slideLayout" Target="../slideLayouts/slideLayout307.xml"/><Relationship Id="rId2" Type="http://schemas.openxmlformats.org/officeDocument/2006/relationships/slideLayout" Target="../slideLayouts/slideLayout297.xml"/><Relationship Id="rId1" Type="http://schemas.openxmlformats.org/officeDocument/2006/relationships/slideLayout" Target="../slideLayouts/slideLayout296.xml"/><Relationship Id="rId6" Type="http://schemas.openxmlformats.org/officeDocument/2006/relationships/slideLayout" Target="../slideLayouts/slideLayout301.xml"/><Relationship Id="rId11" Type="http://schemas.openxmlformats.org/officeDocument/2006/relationships/slideLayout" Target="../slideLayouts/slideLayout306.xml"/><Relationship Id="rId5" Type="http://schemas.openxmlformats.org/officeDocument/2006/relationships/slideLayout" Target="../slideLayouts/slideLayout300.xml"/><Relationship Id="rId10" Type="http://schemas.openxmlformats.org/officeDocument/2006/relationships/slideLayout" Target="../slideLayouts/slideLayout305.xml"/><Relationship Id="rId4" Type="http://schemas.openxmlformats.org/officeDocument/2006/relationships/slideLayout" Target="../slideLayouts/slideLayout299.xml"/><Relationship Id="rId9" Type="http://schemas.openxmlformats.org/officeDocument/2006/relationships/slideLayout" Target="../slideLayouts/slideLayout30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315.xml"/><Relationship Id="rId13" Type="http://schemas.openxmlformats.org/officeDocument/2006/relationships/theme" Target="../theme/theme27.xml"/><Relationship Id="rId3" Type="http://schemas.openxmlformats.org/officeDocument/2006/relationships/slideLayout" Target="../slideLayouts/slideLayout310.xml"/><Relationship Id="rId7" Type="http://schemas.openxmlformats.org/officeDocument/2006/relationships/slideLayout" Target="../slideLayouts/slideLayout314.xml"/><Relationship Id="rId12" Type="http://schemas.openxmlformats.org/officeDocument/2006/relationships/slideLayout" Target="../slideLayouts/slideLayout319.xml"/><Relationship Id="rId2" Type="http://schemas.openxmlformats.org/officeDocument/2006/relationships/slideLayout" Target="../slideLayouts/slideLayout309.xml"/><Relationship Id="rId1" Type="http://schemas.openxmlformats.org/officeDocument/2006/relationships/slideLayout" Target="../slideLayouts/slideLayout308.xml"/><Relationship Id="rId6" Type="http://schemas.openxmlformats.org/officeDocument/2006/relationships/slideLayout" Target="../slideLayouts/slideLayout313.xml"/><Relationship Id="rId11" Type="http://schemas.openxmlformats.org/officeDocument/2006/relationships/slideLayout" Target="../slideLayouts/slideLayout318.xml"/><Relationship Id="rId5" Type="http://schemas.openxmlformats.org/officeDocument/2006/relationships/slideLayout" Target="../slideLayouts/slideLayout312.xml"/><Relationship Id="rId10" Type="http://schemas.openxmlformats.org/officeDocument/2006/relationships/slideLayout" Target="../slideLayouts/slideLayout317.xml"/><Relationship Id="rId4" Type="http://schemas.openxmlformats.org/officeDocument/2006/relationships/slideLayout" Target="../slideLayouts/slideLayout311.xml"/><Relationship Id="rId9" Type="http://schemas.openxmlformats.org/officeDocument/2006/relationships/slideLayout" Target="../slideLayouts/slideLayout31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27.xml"/><Relationship Id="rId13" Type="http://schemas.openxmlformats.org/officeDocument/2006/relationships/theme" Target="../theme/theme28.xml"/><Relationship Id="rId3" Type="http://schemas.openxmlformats.org/officeDocument/2006/relationships/slideLayout" Target="../slideLayouts/slideLayout322.xml"/><Relationship Id="rId7" Type="http://schemas.openxmlformats.org/officeDocument/2006/relationships/slideLayout" Target="../slideLayouts/slideLayout326.xml"/><Relationship Id="rId12" Type="http://schemas.openxmlformats.org/officeDocument/2006/relationships/slideLayout" Target="../slideLayouts/slideLayout331.xml"/><Relationship Id="rId2" Type="http://schemas.openxmlformats.org/officeDocument/2006/relationships/slideLayout" Target="../slideLayouts/slideLayout321.xml"/><Relationship Id="rId1" Type="http://schemas.openxmlformats.org/officeDocument/2006/relationships/slideLayout" Target="../slideLayouts/slideLayout320.xml"/><Relationship Id="rId6" Type="http://schemas.openxmlformats.org/officeDocument/2006/relationships/slideLayout" Target="../slideLayouts/slideLayout325.xml"/><Relationship Id="rId11" Type="http://schemas.openxmlformats.org/officeDocument/2006/relationships/slideLayout" Target="../slideLayouts/slideLayout330.xml"/><Relationship Id="rId5" Type="http://schemas.openxmlformats.org/officeDocument/2006/relationships/slideLayout" Target="../slideLayouts/slideLayout324.xml"/><Relationship Id="rId10" Type="http://schemas.openxmlformats.org/officeDocument/2006/relationships/slideLayout" Target="../slideLayouts/slideLayout329.xml"/><Relationship Id="rId4" Type="http://schemas.openxmlformats.org/officeDocument/2006/relationships/slideLayout" Target="../slideLayouts/slideLayout323.xml"/><Relationship Id="rId9" Type="http://schemas.openxmlformats.org/officeDocument/2006/relationships/slideLayout" Target="../slideLayouts/slideLayout32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39.xml"/><Relationship Id="rId13" Type="http://schemas.openxmlformats.org/officeDocument/2006/relationships/theme" Target="../theme/theme29.xml"/><Relationship Id="rId3" Type="http://schemas.openxmlformats.org/officeDocument/2006/relationships/slideLayout" Target="../slideLayouts/slideLayout334.xml"/><Relationship Id="rId7" Type="http://schemas.openxmlformats.org/officeDocument/2006/relationships/slideLayout" Target="../slideLayouts/slideLayout338.xml"/><Relationship Id="rId12" Type="http://schemas.openxmlformats.org/officeDocument/2006/relationships/slideLayout" Target="../slideLayouts/slideLayout343.xml"/><Relationship Id="rId2" Type="http://schemas.openxmlformats.org/officeDocument/2006/relationships/slideLayout" Target="../slideLayouts/slideLayout333.xml"/><Relationship Id="rId1" Type="http://schemas.openxmlformats.org/officeDocument/2006/relationships/slideLayout" Target="../slideLayouts/slideLayout332.xml"/><Relationship Id="rId6" Type="http://schemas.openxmlformats.org/officeDocument/2006/relationships/slideLayout" Target="../slideLayouts/slideLayout337.xml"/><Relationship Id="rId11" Type="http://schemas.openxmlformats.org/officeDocument/2006/relationships/slideLayout" Target="../slideLayouts/slideLayout342.xml"/><Relationship Id="rId5" Type="http://schemas.openxmlformats.org/officeDocument/2006/relationships/slideLayout" Target="../slideLayouts/slideLayout336.xml"/><Relationship Id="rId10" Type="http://schemas.openxmlformats.org/officeDocument/2006/relationships/slideLayout" Target="../slideLayouts/slideLayout341.xml"/><Relationship Id="rId4" Type="http://schemas.openxmlformats.org/officeDocument/2006/relationships/slideLayout" Target="../slideLayouts/slideLayout335.xml"/><Relationship Id="rId9" Type="http://schemas.openxmlformats.org/officeDocument/2006/relationships/slideLayout" Target="../slideLayouts/slideLayout3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671" r:id="rId1"/>
    <p:sldLayoutId id="2147485672" r:id="rId2"/>
    <p:sldLayoutId id="2147485673" r:id="rId3"/>
    <p:sldLayoutId id="2147485674" r:id="rId4"/>
    <p:sldLayoutId id="2147485675" r:id="rId5"/>
    <p:sldLayoutId id="2147485676" r:id="rId6"/>
    <p:sldLayoutId id="2147485677" r:id="rId7"/>
    <p:sldLayoutId id="2147485678" r:id="rId8"/>
    <p:sldLayoutId id="2147485679" r:id="rId9"/>
    <p:sldLayoutId id="2147485680" r:id="rId10"/>
    <p:sldLayoutId id="2147485681" r:id="rId11"/>
    <p:sldLayoutId id="214748568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331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solidFill>
                  <a:srgbClr val="000000"/>
                </a:solidFill>
                <a:latin typeface="Arial"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solidFill>
                  <a:srgbClr val="000000"/>
                </a:solidFill>
                <a:latin typeface="Arial"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solidFill>
                  <a:srgbClr val="000000"/>
                </a:solidFill>
                <a:latin typeface="Arial" charset="0"/>
                <a:cs typeface="+mn-cs"/>
              </a:defRPr>
            </a:lvl1pPr>
          </a:lstStyle>
          <a:p>
            <a:pPr>
              <a:defRPr/>
            </a:pPr>
            <a:fld id="{171E6FBE-4EAC-4AE0-A499-531054A3400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743" r:id="rId1"/>
    <p:sldLayoutId id="2147485744" r:id="rId2"/>
    <p:sldLayoutId id="2147485745" r:id="rId3"/>
    <p:sldLayoutId id="2147485746" r:id="rId4"/>
    <p:sldLayoutId id="2147485747" r:id="rId5"/>
    <p:sldLayoutId id="2147485748" r:id="rId6"/>
    <p:sldLayoutId id="2147485749" r:id="rId7"/>
    <p:sldLayoutId id="2147485750" r:id="rId8"/>
    <p:sldLayoutId id="2147485751" r:id="rId9"/>
    <p:sldLayoutId id="2147485752" r:id="rId10"/>
    <p:sldLayoutId id="2147485753" r:id="rId11"/>
    <p:sldLayoutId id="214748575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536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solidFill>
                  <a:srgbClr val="000000"/>
                </a:solidFill>
                <a:latin typeface="Arial"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solidFill>
                  <a:srgbClr val="000000"/>
                </a:solidFill>
                <a:latin typeface="Arial"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solidFill>
                  <a:srgbClr val="000000"/>
                </a:solidFill>
                <a:latin typeface="Arial" charset="0"/>
                <a:cs typeface="+mn-cs"/>
              </a:defRPr>
            </a:lvl1pPr>
          </a:lstStyle>
          <a:p>
            <a:pPr>
              <a:defRPr/>
            </a:pPr>
            <a:fld id="{8377EE0F-C8D3-4794-BF80-0FDCAA2A62B6}"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766" r:id="rId1"/>
    <p:sldLayoutId id="2147485767" r:id="rId2"/>
    <p:sldLayoutId id="2147485768" r:id="rId3"/>
    <p:sldLayoutId id="2147485769" r:id="rId4"/>
    <p:sldLayoutId id="2147485770" r:id="rId5"/>
    <p:sldLayoutId id="2147485771" r:id="rId6"/>
    <p:sldLayoutId id="2147485772" r:id="rId7"/>
    <p:sldLayoutId id="2147485773" r:id="rId8"/>
    <p:sldLayoutId id="2147485774" r:id="rId9"/>
    <p:sldLayoutId id="2147485775" r:id="rId10"/>
    <p:sldLayoutId id="2147485776" r:id="rId11"/>
    <p:sldLayoutId id="2147485777"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Calibri" pitchFamily="34" charset="0"/>
        </a:defRPr>
      </a:lvl2pPr>
      <a:lvl3pPr algn="ctr" rtl="0" eaLnBrk="0" fontAlgn="base" hangingPunct="0">
        <a:spcBef>
          <a:spcPct val="0"/>
        </a:spcBef>
        <a:spcAft>
          <a:spcPct val="0"/>
        </a:spcAft>
        <a:defRPr sz="4400">
          <a:solidFill>
            <a:schemeClr val="tx2"/>
          </a:solidFill>
          <a:latin typeface="Calibri" pitchFamily="34" charset="0"/>
        </a:defRPr>
      </a:lvl3pPr>
      <a:lvl4pPr algn="ctr" rtl="0" eaLnBrk="0" fontAlgn="base" hangingPunct="0">
        <a:spcBef>
          <a:spcPct val="0"/>
        </a:spcBef>
        <a:spcAft>
          <a:spcPct val="0"/>
        </a:spcAft>
        <a:defRPr sz="4400">
          <a:solidFill>
            <a:schemeClr val="tx2"/>
          </a:solidFill>
          <a:latin typeface="Calibri" pitchFamily="34" charset="0"/>
        </a:defRPr>
      </a:lvl4pPr>
      <a:lvl5pPr algn="ctr" rtl="0" eaLnBrk="0" fontAlgn="base" hangingPunct="0">
        <a:spcBef>
          <a:spcPct val="0"/>
        </a:spcBef>
        <a:spcAft>
          <a:spcPct val="0"/>
        </a:spcAft>
        <a:defRPr sz="44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a:defRPr/>
            </a:pPr>
            <a:endParaRPr lang="en-US">
              <a:solidFill>
                <a:srgbClr val="000000"/>
              </a:solidFill>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a:defRPr/>
            </a:pPr>
            <a:endParaRPr lang="en-US">
              <a:solidFill>
                <a:srgbClr val="000000"/>
              </a:solidFill>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defRPr>
            </a:lvl1pPr>
          </a:lstStyle>
          <a:p>
            <a:pPr>
              <a:defRPr/>
            </a:pPr>
            <a:fld id="{81483EDA-7147-4E40-AED2-F58529A86ADC}" type="slidenum">
              <a:rPr lang="en-US">
                <a:solidFill>
                  <a:srgbClr val="000000"/>
                </a:solidFill>
                <a:cs typeface="+mn-cs"/>
              </a:rPr>
              <a:pPr>
                <a:defRPr/>
              </a:pPr>
              <a:t>‹#›</a:t>
            </a:fld>
            <a:endParaRPr lang="en-US">
              <a:solidFill>
                <a:srgbClr val="000000"/>
              </a:solidFill>
              <a:cs typeface="+mn-cs"/>
            </a:endParaRPr>
          </a:p>
        </p:txBody>
      </p:sp>
    </p:spTree>
  </p:cSld>
  <p:clrMap bg1="lt1" tx1="dk1" bg2="lt2" tx2="dk2" accent1="accent1" accent2="accent2" accent3="accent3" accent4="accent4" accent5="accent5" accent6="accent6" hlink="hlink" folHlink="folHlink"/>
  <p:sldLayoutIdLst>
    <p:sldLayoutId id="2147485803" r:id="rId1"/>
    <p:sldLayoutId id="2147485804" r:id="rId2"/>
    <p:sldLayoutId id="2147485805" r:id="rId3"/>
    <p:sldLayoutId id="2147485806" r:id="rId4"/>
    <p:sldLayoutId id="2147485807" r:id="rId5"/>
    <p:sldLayoutId id="2147485808" r:id="rId6"/>
    <p:sldLayoutId id="2147485809" r:id="rId7"/>
    <p:sldLayoutId id="2147485810" r:id="rId8"/>
    <p:sldLayoutId id="2147485811" r:id="rId9"/>
    <p:sldLayoutId id="2147485812" r:id="rId10"/>
    <p:sldLayoutId id="2147485813" r:id="rId11"/>
    <p:sldLayoutId id="214748581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b="0">
                <a:solidFill>
                  <a:srgbClr val="000000"/>
                </a:solidFill>
                <a:latin typeface="+mn-lt"/>
              </a:defRPr>
            </a:lvl1pPr>
          </a:lstStyle>
          <a:p>
            <a:pPr>
              <a:defRPr/>
            </a:pPr>
            <a:endParaRPr lang="en-US">
              <a:cs typeface="+mn-cs"/>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b="0">
                <a:solidFill>
                  <a:srgbClr val="000000"/>
                </a:solidFill>
                <a:latin typeface="+mn-lt"/>
              </a:defRPr>
            </a:lvl1pPr>
          </a:lstStyle>
          <a:p>
            <a:pPr>
              <a:defRPr/>
            </a:pPr>
            <a:endParaRPr lang="en-US">
              <a:cs typeface="+mn-cs"/>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b="0">
                <a:solidFill>
                  <a:srgbClr val="000000"/>
                </a:solidFill>
                <a:latin typeface="+mn-lt"/>
              </a:defRPr>
            </a:lvl1pPr>
          </a:lstStyle>
          <a:p>
            <a:pPr>
              <a:defRPr/>
            </a:pPr>
            <a:fld id="{A3EFDAD6-5222-49D5-9293-F722BC903763}" type="slidenum">
              <a:rPr lang="en-US">
                <a:cs typeface="+mn-cs"/>
              </a:rPr>
              <a:pPr>
                <a:defRPr/>
              </a:pPr>
              <a:t>‹#›</a:t>
            </a:fld>
            <a:endParaRPr lang="en-US">
              <a:cs typeface="+mn-cs"/>
            </a:endParaRPr>
          </a:p>
        </p:txBody>
      </p:sp>
    </p:spTree>
  </p:cSld>
  <p:clrMap bg1="lt1" tx1="dk1" bg2="lt2" tx2="dk2" accent1="accent1" accent2="accent2" accent3="accent3" accent4="accent4" accent5="accent5" accent6="accent6" hlink="hlink" folHlink="folHlink"/>
  <p:sldLayoutIdLst>
    <p:sldLayoutId id="2147486098" r:id="rId1"/>
    <p:sldLayoutId id="2147486099" r:id="rId2"/>
    <p:sldLayoutId id="2147486100" r:id="rId3"/>
    <p:sldLayoutId id="2147486101" r:id="rId4"/>
    <p:sldLayoutId id="2147486102" r:id="rId5"/>
    <p:sldLayoutId id="2147486103" r:id="rId6"/>
    <p:sldLayoutId id="2147486104" r:id="rId7"/>
    <p:sldLayoutId id="2147486105" r:id="rId8"/>
    <p:sldLayoutId id="2147486106" r:id="rId9"/>
    <p:sldLayoutId id="2147486107" r:id="rId10"/>
    <p:sldLayoutId id="2147486108" r:id="rId11"/>
    <p:sldLayoutId id="2147486109" r:id="rId12"/>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a:defRPr/>
            </a:pPr>
            <a:endParaRPr lang="en-US">
              <a:solidFill>
                <a:srgbClr val="000000"/>
              </a:solidFill>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a:defRPr/>
            </a:pPr>
            <a:endParaRPr lang="en-US">
              <a:solidFill>
                <a:srgbClr val="000000"/>
              </a:solidFill>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defRPr>
            </a:lvl1pPr>
          </a:lstStyle>
          <a:p>
            <a:pPr>
              <a:defRPr/>
            </a:pPr>
            <a:fld id="{11CDBF5B-D0DC-41F8-917B-78FEFF6DE987}" type="slidenum">
              <a:rPr lang="en-US">
                <a:solidFill>
                  <a:srgbClr val="000000"/>
                </a:solidFill>
                <a:cs typeface="+mn-cs"/>
              </a:rPr>
              <a:pPr>
                <a:defRPr/>
              </a:pPr>
              <a:t>‹#›</a:t>
            </a:fld>
            <a:endParaRPr lang="en-US">
              <a:solidFill>
                <a:srgbClr val="000000"/>
              </a:solidFill>
              <a:cs typeface="+mn-cs"/>
            </a:endParaRPr>
          </a:p>
        </p:txBody>
      </p:sp>
    </p:spTree>
  </p:cSld>
  <p:clrMap bg1="lt1" tx1="dk1" bg2="lt2" tx2="dk2" accent1="accent1" accent2="accent2" accent3="accent3" accent4="accent4" accent5="accent5" accent6="accent6" hlink="hlink" folHlink="folHlink"/>
  <p:sldLayoutIdLst>
    <p:sldLayoutId id="2147486123" r:id="rId1"/>
    <p:sldLayoutId id="2147486124" r:id="rId2"/>
    <p:sldLayoutId id="2147486125" r:id="rId3"/>
    <p:sldLayoutId id="2147486126" r:id="rId4"/>
    <p:sldLayoutId id="2147486127" r:id="rId5"/>
    <p:sldLayoutId id="2147486128" r:id="rId6"/>
    <p:sldLayoutId id="2147486129" r:id="rId7"/>
    <p:sldLayoutId id="2147486130" r:id="rId8"/>
    <p:sldLayoutId id="2147486131" r:id="rId9"/>
    <p:sldLayoutId id="2147486132" r:id="rId10"/>
    <p:sldLayoutId id="2147486133" r:id="rId11"/>
    <p:sldLayoutId id="214748613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6262" r:id="rId1"/>
    <p:sldLayoutId id="2147486263" r:id="rId2"/>
    <p:sldLayoutId id="2147486264" r:id="rId3"/>
    <p:sldLayoutId id="2147486265" r:id="rId4"/>
    <p:sldLayoutId id="2147486266" r:id="rId5"/>
    <p:sldLayoutId id="2147486267" r:id="rId6"/>
    <p:sldLayoutId id="2147486268" r:id="rId7"/>
    <p:sldLayoutId id="2147486269" r:id="rId8"/>
    <p:sldLayoutId id="2147486270" r:id="rId9"/>
    <p:sldLayoutId id="2147486271" r:id="rId10"/>
    <p:sldLayoutId id="2147486272" r:id="rId11"/>
    <p:sldLayoutId id="2147486273"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i="0">
                <a:solidFill>
                  <a:schemeClr val="tx1"/>
                </a:solidFill>
                <a:latin typeface="+mn-lt"/>
              </a:defRPr>
            </a:lvl1pPr>
          </a:lstStyle>
          <a:p>
            <a:pPr eaLnBrk="0" hangingPunct="0"/>
            <a:endParaRPr lang="en-US" smtClean="0">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i="0">
                <a:solidFill>
                  <a:schemeClr val="tx1"/>
                </a:solidFill>
                <a:latin typeface="+mn-lt"/>
              </a:defRPr>
            </a:lvl1pPr>
          </a:lstStyle>
          <a:p>
            <a:pPr eaLnBrk="0" hangingPunct="0"/>
            <a:endParaRPr lang="en-US" smtClean="0">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i="0">
                <a:solidFill>
                  <a:schemeClr val="tx1"/>
                </a:solidFill>
                <a:latin typeface="+mn-lt"/>
              </a:defRPr>
            </a:lvl1pPr>
          </a:lstStyle>
          <a:p>
            <a:pPr eaLnBrk="0" hangingPunct="0"/>
            <a:fld id="{A9986086-DEE0-4EEB-9AE3-B4ABACD054C2}" type="slidenum">
              <a:rPr lang="en-US" smtClean="0">
                <a:solidFill>
                  <a:srgbClr val="000000"/>
                </a:solidFill>
              </a:rPr>
              <a:pPr eaLnBrk="0" hangingPunct="0"/>
              <a:t>‹#›</a:t>
            </a:fld>
            <a:endParaRPr lang="en-US" smtClean="0">
              <a:solidFill>
                <a:srgbClr val="000000"/>
              </a:solidFill>
            </a:endParaRPr>
          </a:p>
        </p:txBody>
      </p:sp>
    </p:spTree>
  </p:cSld>
  <p:clrMap bg1="lt1" tx1="dk1" bg2="lt2" tx2="dk2" accent1="accent1" accent2="accent2" accent3="accent3" accent4="accent4" accent5="accent5" accent6="accent6" hlink="hlink" folHlink="folHlink"/>
  <p:sldLayoutIdLst>
    <p:sldLayoutId id="2147486364" r:id="rId1"/>
    <p:sldLayoutId id="2147486365" r:id="rId2"/>
    <p:sldLayoutId id="2147486366" r:id="rId3"/>
    <p:sldLayoutId id="2147486367" r:id="rId4"/>
    <p:sldLayoutId id="2147486368" r:id="rId5"/>
    <p:sldLayoutId id="2147486369" r:id="rId6"/>
    <p:sldLayoutId id="2147486370" r:id="rId7"/>
    <p:sldLayoutId id="2147486371" r:id="rId8"/>
    <p:sldLayoutId id="2147486372" r:id="rId9"/>
    <p:sldLayoutId id="2147486373" r:id="rId10"/>
    <p:sldLayoutId id="2147486374" r:id="rId11"/>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B5E3B617-E6FB-4BBF-BC8E-3651598E587D}" type="datetimeFigureOut">
              <a:rPr lang="en-US" smtClean="0">
                <a:solidFill>
                  <a:prstClr val="black">
                    <a:tint val="75000"/>
                  </a:prstClr>
                </a:solidFill>
                <a:latin typeface="Calibri"/>
                <a:cs typeface="+mn-cs"/>
              </a:rPr>
              <a:pPr fontAlgn="auto">
                <a:spcBef>
                  <a:spcPts val="0"/>
                </a:spcBef>
                <a:spcAft>
                  <a:spcPts val="0"/>
                </a:spcAft>
              </a:pPr>
              <a:t>2/25/2014</a:t>
            </a:fld>
            <a:endParaRPr lang="en-US">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en-US">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C297F582-5D87-40DA-9648-EF33E57C3FA1}" type="slidenum">
              <a:rPr lang="en-US" smtClean="0">
                <a:solidFill>
                  <a:prstClr val="black">
                    <a:tint val="75000"/>
                  </a:prstClr>
                </a:solidFill>
                <a:latin typeface="Calibri"/>
                <a:cs typeface="+mn-cs"/>
              </a:rPr>
              <a:pPr fontAlgn="auto">
                <a:spcBef>
                  <a:spcPts val="0"/>
                </a:spcBef>
                <a:spcAft>
                  <a:spcPts val="0"/>
                </a:spcAft>
              </a:pPr>
              <a:t>‹#›</a:t>
            </a:fld>
            <a:endParaRPr lang="en-US">
              <a:solidFill>
                <a:prstClr val="black">
                  <a:tint val="75000"/>
                </a:prstClr>
              </a:solidFill>
              <a:latin typeface="Calibri"/>
              <a:cs typeface="+mn-cs"/>
            </a:endParaRPr>
          </a:p>
        </p:txBody>
      </p:sp>
    </p:spTree>
    <p:extLst>
      <p:ext uri="{BB962C8B-B14F-4D97-AF65-F5344CB8AC3E}">
        <p14:creationId xmlns:p14="http://schemas.microsoft.com/office/powerpoint/2010/main" val="2838927676"/>
      </p:ext>
    </p:extLst>
  </p:cSld>
  <p:clrMap bg1="lt1" tx1="dk1" bg2="lt2" tx2="dk2" accent1="accent1" accent2="accent2" accent3="accent3" accent4="accent4" accent5="accent5" accent6="accent6" hlink="hlink" folHlink="folHlink"/>
  <p:sldLayoutIdLst>
    <p:sldLayoutId id="2147486441" r:id="rId1"/>
    <p:sldLayoutId id="2147486442" r:id="rId2"/>
    <p:sldLayoutId id="2147486443" r:id="rId3"/>
    <p:sldLayoutId id="2147486444" r:id="rId4"/>
    <p:sldLayoutId id="2147486445" r:id="rId5"/>
    <p:sldLayoutId id="2147486446" r:id="rId6"/>
    <p:sldLayoutId id="2147486447" r:id="rId7"/>
    <p:sldLayoutId id="2147486448" r:id="rId8"/>
    <p:sldLayoutId id="2147486449" r:id="rId9"/>
    <p:sldLayoutId id="2147486450" r:id="rId10"/>
    <p:sldLayoutId id="21474864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b="0">
                <a:solidFill>
                  <a:schemeClr val="tx1"/>
                </a:solidFill>
                <a:latin typeface="+mn-lt"/>
              </a:defRPr>
            </a:lvl1pPr>
          </a:lstStyle>
          <a:p>
            <a:pPr eaLnBrk="0" hangingPunct="0"/>
            <a:endParaRPr lang="en-US" smtClean="0">
              <a:solidFill>
                <a:srgbClr val="000000"/>
              </a:solidFill>
              <a:cs typeface="+mn-cs"/>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b="0">
                <a:solidFill>
                  <a:schemeClr val="tx1"/>
                </a:solidFill>
                <a:latin typeface="+mn-lt"/>
              </a:defRPr>
            </a:lvl1pPr>
          </a:lstStyle>
          <a:p>
            <a:pPr eaLnBrk="0" hangingPunct="0"/>
            <a:endParaRPr lang="en-US" smtClean="0">
              <a:solidFill>
                <a:srgbClr val="000000"/>
              </a:solidFill>
              <a:cs typeface="+mn-cs"/>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b="0">
                <a:solidFill>
                  <a:schemeClr val="tx1"/>
                </a:solidFill>
                <a:latin typeface="+mn-lt"/>
              </a:defRPr>
            </a:lvl1pPr>
          </a:lstStyle>
          <a:p>
            <a:pPr eaLnBrk="0" hangingPunct="0"/>
            <a:fld id="{9D459046-4BD0-44C2-9AB7-48E585C227B6}" type="slidenum">
              <a:rPr lang="en-US" smtClean="0">
                <a:solidFill>
                  <a:srgbClr val="000000"/>
                </a:solidFill>
                <a:cs typeface="+mn-cs"/>
              </a:rPr>
              <a:pPr eaLnBrk="0" hangingPunct="0"/>
              <a:t>‹#›</a:t>
            </a:fld>
            <a:endParaRPr lang="en-US" smtClean="0">
              <a:solidFill>
                <a:srgbClr val="000000"/>
              </a:solidFill>
              <a:cs typeface="+mn-cs"/>
            </a:endParaRPr>
          </a:p>
        </p:txBody>
      </p:sp>
    </p:spTree>
    <p:extLst>
      <p:ext uri="{BB962C8B-B14F-4D97-AF65-F5344CB8AC3E}">
        <p14:creationId xmlns:p14="http://schemas.microsoft.com/office/powerpoint/2010/main" val="1694821903"/>
      </p:ext>
    </p:extLst>
  </p:cSld>
  <p:clrMap bg1="lt1" tx1="dk1" bg2="lt2" tx2="dk2" accent1="accent1" accent2="accent2" accent3="accent3" accent4="accent4" accent5="accent5" accent6="accent6" hlink="hlink" folHlink="folHlink"/>
  <p:sldLayoutIdLst>
    <p:sldLayoutId id="2147486453" r:id="rId1"/>
    <p:sldLayoutId id="2147486454" r:id="rId2"/>
    <p:sldLayoutId id="2147486455" r:id="rId3"/>
    <p:sldLayoutId id="2147486456" r:id="rId4"/>
    <p:sldLayoutId id="2147486457" r:id="rId5"/>
    <p:sldLayoutId id="2147486458" r:id="rId6"/>
    <p:sldLayoutId id="2147486459" r:id="rId7"/>
    <p:sldLayoutId id="2147486460" r:id="rId8"/>
    <p:sldLayoutId id="2147486461" r:id="rId9"/>
    <p:sldLayoutId id="2147486462" r:id="rId10"/>
    <p:sldLayoutId id="2147486463" r:id="rId11"/>
    <p:sldLayoutId id="2147486464" r:id="rId12"/>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8605"/>
      </p:ext>
    </p:extLst>
  </p:cSld>
  <p:clrMap bg1="lt1" tx1="dk1" bg2="lt2" tx2="dk2" accent1="accent1" accent2="accent2" accent3="accent3" accent4="accent4" accent5="accent5" accent6="accent6" hlink="hlink" folHlink="folHlink"/>
  <p:sldLayoutIdLst>
    <p:sldLayoutId id="2147486516" r:id="rId1"/>
    <p:sldLayoutId id="2147486517" r:id="rId2"/>
    <p:sldLayoutId id="2147486518" r:id="rId3"/>
    <p:sldLayoutId id="2147486519" r:id="rId4"/>
    <p:sldLayoutId id="2147486520" r:id="rId5"/>
    <p:sldLayoutId id="2147486521" r:id="rId6"/>
    <p:sldLayoutId id="2147486522" r:id="rId7"/>
    <p:sldLayoutId id="2147486523" r:id="rId8"/>
    <p:sldLayoutId id="2147486524" r:id="rId9"/>
    <p:sldLayoutId id="2147486525" r:id="rId10"/>
    <p:sldLayoutId id="2147486526" r:id="rId11"/>
    <p:sldLayoutId id="2147486527"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defRPr>
            </a:lvl1pPr>
          </a:lstStyle>
          <a:p>
            <a:pPr>
              <a:defRPr/>
            </a:pPr>
            <a:fld id="{81483EDA-7147-4E40-AED2-F58529A86A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01510330"/>
      </p:ext>
    </p:extLst>
  </p:cSld>
  <p:clrMap bg1="lt1" tx1="dk1" bg2="lt2" tx2="dk2" accent1="accent1" accent2="accent2" accent3="accent3" accent4="accent4" accent5="accent5" accent6="accent6" hlink="hlink" folHlink="folHlink"/>
  <p:sldLayoutIdLst>
    <p:sldLayoutId id="2147486568" r:id="rId1"/>
    <p:sldLayoutId id="2147486569" r:id="rId2"/>
    <p:sldLayoutId id="2147486570" r:id="rId3"/>
    <p:sldLayoutId id="2147486571" r:id="rId4"/>
    <p:sldLayoutId id="2147486572" r:id="rId5"/>
    <p:sldLayoutId id="2147486573" r:id="rId6"/>
    <p:sldLayoutId id="2147486574" r:id="rId7"/>
    <p:sldLayoutId id="2147486575" r:id="rId8"/>
    <p:sldLayoutId id="2147486576" r:id="rId9"/>
    <p:sldLayoutId id="2147486577" r:id="rId10"/>
    <p:sldLayoutId id="2147486578" r:id="rId11"/>
    <p:sldLayoutId id="2147486579"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35422742"/>
      </p:ext>
    </p:extLst>
  </p:cSld>
  <p:clrMap bg1="lt1" tx1="dk1" bg2="lt2" tx2="dk2" accent1="accent1" accent2="accent2" accent3="accent3" accent4="accent4" accent5="accent5" accent6="accent6" hlink="hlink" folHlink="folHlink"/>
  <p:sldLayoutIdLst>
    <p:sldLayoutId id="2147486593" r:id="rId1"/>
    <p:sldLayoutId id="2147486594" r:id="rId2"/>
    <p:sldLayoutId id="2147486595" r:id="rId3"/>
    <p:sldLayoutId id="2147486596" r:id="rId4"/>
    <p:sldLayoutId id="2147486597" r:id="rId5"/>
    <p:sldLayoutId id="2147486598" r:id="rId6"/>
    <p:sldLayoutId id="2147486599" r:id="rId7"/>
    <p:sldLayoutId id="2147486600" r:id="rId8"/>
    <p:sldLayoutId id="2147486601" r:id="rId9"/>
    <p:sldLayoutId id="2147486602" r:id="rId10"/>
    <p:sldLayoutId id="2147486603" r:id="rId11"/>
    <p:sldLayoutId id="214748660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tx1"/>
                </a:solidFill>
              </a:defRPr>
            </a:lvl1pPr>
          </a:lstStyle>
          <a:p>
            <a:pPr eaLnBrk="0" hangingPunct="0"/>
            <a:endParaRPr lang="en-US">
              <a:solidFill>
                <a:srgbClr val="000000"/>
              </a:solidFill>
              <a:latin typeface="Lucida Bright" pitchFamily="18" charset="0"/>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chemeClr val="tx1"/>
                </a:solidFill>
              </a:defRPr>
            </a:lvl1pPr>
          </a:lstStyle>
          <a:p>
            <a:pPr eaLnBrk="0" hangingPunct="0"/>
            <a:endParaRPr lang="en-US">
              <a:solidFill>
                <a:srgbClr val="000000"/>
              </a:solidFill>
              <a:latin typeface="Lucida Bright" pitchFamily="18" charset="0"/>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solidFill>
              </a:defRPr>
            </a:lvl1pPr>
          </a:lstStyle>
          <a:p>
            <a:pPr eaLnBrk="0" hangingPunct="0"/>
            <a:fld id="{5281CFB8-CA8C-48B0-8175-E2E0F0C10EFA}" type="slidenum">
              <a:rPr lang="en-US">
                <a:solidFill>
                  <a:srgbClr val="000000"/>
                </a:solidFill>
                <a:latin typeface="Lucida Bright" pitchFamily="18" charset="0"/>
              </a:rPr>
              <a:pPr eaLnBrk="0" hangingPunct="0"/>
              <a:t>‹#›</a:t>
            </a:fld>
            <a:endParaRPr lang="en-US">
              <a:solidFill>
                <a:srgbClr val="000000"/>
              </a:solidFill>
              <a:latin typeface="Lucida Bright" pitchFamily="18" charset="0"/>
            </a:endParaRPr>
          </a:p>
        </p:txBody>
      </p:sp>
    </p:spTree>
    <p:extLst>
      <p:ext uri="{BB962C8B-B14F-4D97-AF65-F5344CB8AC3E}">
        <p14:creationId xmlns:p14="http://schemas.microsoft.com/office/powerpoint/2010/main" val="4095719787"/>
      </p:ext>
    </p:extLst>
  </p:cSld>
  <p:clrMap bg1="lt1" tx1="dk1" bg2="lt2" tx2="dk2" accent1="accent1" accent2="accent2" accent3="accent3" accent4="accent4" accent5="accent5" accent6="accent6" hlink="hlink" folHlink="folHlink"/>
  <p:sldLayoutIdLst>
    <p:sldLayoutId id="2147486606" r:id="rId1"/>
    <p:sldLayoutId id="2147486607" r:id="rId2"/>
    <p:sldLayoutId id="2147486608" r:id="rId3"/>
    <p:sldLayoutId id="2147486609" r:id="rId4"/>
    <p:sldLayoutId id="2147486610" r:id="rId5"/>
    <p:sldLayoutId id="2147486611" r:id="rId6"/>
    <p:sldLayoutId id="2147486612" r:id="rId7"/>
    <p:sldLayoutId id="2147486613" r:id="rId8"/>
    <p:sldLayoutId id="2147486614" r:id="rId9"/>
    <p:sldLayoutId id="2147486615" r:id="rId10"/>
    <p:sldLayoutId id="2147486616" r:id="rId11"/>
    <p:sldLayoutId id="2147486617" r:id="rId12"/>
  </p:sldLayoutIdLst>
  <p:txStyles>
    <p:titleStyle>
      <a:lvl1pPr algn="ctr" rtl="0" eaLnBrk="0" fontAlgn="base" hangingPunct="0">
        <a:spcBef>
          <a:spcPct val="0"/>
        </a:spcBef>
        <a:spcAft>
          <a:spcPct val="0"/>
        </a:spcAft>
        <a:defRPr sz="4400">
          <a:solidFill>
            <a:schemeClr val="tx2"/>
          </a:solidFill>
          <a:latin typeface="Arial" pitchFamily="34" charset="0"/>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eaLnBrk="0" fontAlgn="base" hangingPunct="0">
        <a:spcBef>
          <a:spcPct val="0"/>
        </a:spcBef>
        <a:spcAft>
          <a:spcPct val="0"/>
        </a:spcAft>
        <a:defRPr sz="4400">
          <a:solidFill>
            <a:schemeClr val="tx2"/>
          </a:solidFill>
          <a:latin typeface="Lucida Bright" pitchFamily="18" charset="0"/>
        </a:defRPr>
      </a:lvl6pPr>
      <a:lvl7pPr marL="914400" algn="ctr" rtl="0" eaLnBrk="0" fontAlgn="base" hangingPunct="0">
        <a:spcBef>
          <a:spcPct val="0"/>
        </a:spcBef>
        <a:spcAft>
          <a:spcPct val="0"/>
        </a:spcAft>
        <a:defRPr sz="4400">
          <a:solidFill>
            <a:schemeClr val="tx2"/>
          </a:solidFill>
          <a:latin typeface="Lucida Bright" pitchFamily="18" charset="0"/>
        </a:defRPr>
      </a:lvl7pPr>
      <a:lvl8pPr marL="1371600" algn="ctr" rtl="0" eaLnBrk="0" fontAlgn="base" hangingPunct="0">
        <a:spcBef>
          <a:spcPct val="0"/>
        </a:spcBef>
        <a:spcAft>
          <a:spcPct val="0"/>
        </a:spcAft>
        <a:defRPr sz="4400">
          <a:solidFill>
            <a:schemeClr val="tx2"/>
          </a:solidFill>
          <a:latin typeface="Lucida Bright" pitchFamily="18" charset="0"/>
        </a:defRPr>
      </a:lvl8pPr>
      <a:lvl9pPr marL="1828800" algn="ctr" rtl="0" eaLnBrk="0" fontAlgn="base" hangingPunct="0">
        <a:spcBef>
          <a:spcPct val="0"/>
        </a:spcBef>
        <a:spcAft>
          <a:spcPct val="0"/>
        </a:spcAft>
        <a:defRPr sz="4400">
          <a:solidFill>
            <a:schemeClr val="tx2"/>
          </a:solidFill>
          <a:latin typeface="Lucida Bright" pitchFamily="18" charset="0"/>
        </a:defRPr>
      </a:lvl9pPr>
    </p:titleStyle>
    <p:bodyStyle>
      <a:lvl1pPr marL="342900" indent="-342900" algn="l" rtl="0" eaLnBrk="0" fontAlgn="base" hangingPunct="0">
        <a:spcBef>
          <a:spcPct val="20000"/>
        </a:spcBef>
        <a:spcAft>
          <a:spcPct val="0"/>
        </a:spcAft>
        <a:buChar char="•"/>
        <a:tabLst>
          <a:tab pos="2286000" algn="l"/>
        </a:tabLst>
        <a:defRPr sz="3200">
          <a:solidFill>
            <a:schemeClr val="tx1"/>
          </a:solidFill>
          <a:latin typeface="Arial" pitchFamily="34" charset="0"/>
          <a:ea typeface="+mn-ea"/>
          <a:cs typeface="+mn-cs"/>
        </a:defRPr>
      </a:lvl1pPr>
      <a:lvl2pPr marL="742950" indent="-285750" algn="l" rtl="0" eaLnBrk="0" fontAlgn="base" hangingPunct="0">
        <a:spcBef>
          <a:spcPct val="20000"/>
        </a:spcBef>
        <a:spcAft>
          <a:spcPct val="0"/>
        </a:spcAft>
        <a:buChar char="–"/>
        <a:tabLst>
          <a:tab pos="2286000" algn="l"/>
        </a:tabLst>
        <a:defRPr sz="2800">
          <a:solidFill>
            <a:schemeClr val="tx1"/>
          </a:solidFill>
          <a:latin typeface="Arial" pitchFamily="34" charset="0"/>
        </a:defRPr>
      </a:lvl2pPr>
      <a:lvl3pPr marL="1143000" indent="-228600" algn="l" rtl="0" eaLnBrk="0" fontAlgn="base" hangingPunct="0">
        <a:spcBef>
          <a:spcPct val="20000"/>
        </a:spcBef>
        <a:spcAft>
          <a:spcPct val="0"/>
        </a:spcAft>
        <a:buChar char="•"/>
        <a:tabLst>
          <a:tab pos="2286000" algn="l"/>
        </a:tabLst>
        <a:defRPr sz="2400">
          <a:solidFill>
            <a:schemeClr val="tx1"/>
          </a:solidFill>
          <a:latin typeface="Arial" pitchFamily="34" charset="0"/>
        </a:defRPr>
      </a:lvl3pPr>
      <a:lvl4pPr marL="1600200" indent="-228600" algn="l" rtl="0" eaLnBrk="0" fontAlgn="base" hangingPunct="0">
        <a:spcBef>
          <a:spcPct val="20000"/>
        </a:spcBef>
        <a:spcAft>
          <a:spcPct val="0"/>
        </a:spcAft>
        <a:buChar char="–"/>
        <a:tabLst>
          <a:tab pos="2286000" algn="l"/>
        </a:tabLst>
        <a:defRPr sz="2000">
          <a:solidFill>
            <a:schemeClr val="tx1"/>
          </a:solidFill>
          <a:latin typeface="Arial" pitchFamily="34" charset="0"/>
        </a:defRPr>
      </a:lvl4pPr>
      <a:lvl5pPr marL="2057400" indent="-228600" algn="l" rtl="0" eaLnBrk="0" fontAlgn="base" hangingPunct="0">
        <a:spcBef>
          <a:spcPct val="20000"/>
        </a:spcBef>
        <a:spcAft>
          <a:spcPct val="0"/>
        </a:spcAft>
        <a:buChar char="»"/>
        <a:tabLst>
          <a:tab pos="2286000" algn="l"/>
        </a:tabLst>
        <a:defRPr sz="2000">
          <a:solidFill>
            <a:schemeClr val="tx1"/>
          </a:solidFill>
          <a:latin typeface="Arial" pitchFamily="34" charset="0"/>
        </a:defRPr>
      </a:lvl5pPr>
      <a:lvl6pPr marL="2514600" indent="-228600" algn="l" rtl="0" eaLnBrk="0" fontAlgn="base" hangingPunct="0">
        <a:spcBef>
          <a:spcPct val="20000"/>
        </a:spcBef>
        <a:spcAft>
          <a:spcPct val="0"/>
        </a:spcAft>
        <a:buChar char="»"/>
        <a:tabLst>
          <a:tab pos="2286000" algn="l"/>
        </a:tabLst>
        <a:defRPr sz="2000">
          <a:solidFill>
            <a:schemeClr val="tx1"/>
          </a:solidFill>
          <a:latin typeface="+mn-lt"/>
        </a:defRPr>
      </a:lvl6pPr>
      <a:lvl7pPr marL="2971800" indent="-228600" algn="l" rtl="0" eaLnBrk="0" fontAlgn="base" hangingPunct="0">
        <a:spcBef>
          <a:spcPct val="20000"/>
        </a:spcBef>
        <a:spcAft>
          <a:spcPct val="0"/>
        </a:spcAft>
        <a:buChar char="»"/>
        <a:tabLst>
          <a:tab pos="2286000" algn="l"/>
        </a:tabLst>
        <a:defRPr sz="2000">
          <a:solidFill>
            <a:schemeClr val="tx1"/>
          </a:solidFill>
          <a:latin typeface="+mn-lt"/>
        </a:defRPr>
      </a:lvl7pPr>
      <a:lvl8pPr marL="3429000" indent="-228600" algn="l" rtl="0" eaLnBrk="0" fontAlgn="base" hangingPunct="0">
        <a:spcBef>
          <a:spcPct val="20000"/>
        </a:spcBef>
        <a:spcAft>
          <a:spcPct val="0"/>
        </a:spcAft>
        <a:buChar char="»"/>
        <a:tabLst>
          <a:tab pos="2286000" algn="l"/>
        </a:tabLst>
        <a:defRPr sz="2000">
          <a:solidFill>
            <a:schemeClr val="tx1"/>
          </a:solidFill>
          <a:latin typeface="+mn-lt"/>
        </a:defRPr>
      </a:lvl8pPr>
      <a:lvl9pPr marL="3886200" indent="-228600" algn="l" rtl="0" eaLnBrk="0" fontAlgn="base" hangingPunct="0">
        <a:spcBef>
          <a:spcPct val="20000"/>
        </a:spcBef>
        <a:spcAft>
          <a:spcPct val="0"/>
        </a:spcAft>
        <a:buChar char="»"/>
        <a:tabLst>
          <a:tab pos="2286000" algn="l"/>
        </a:tabLst>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solidFill>
                  <a:schemeClr val="tx1"/>
                </a:solidFill>
                <a:latin typeface="+mn-lt"/>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chemeClr val="tx1"/>
                </a:solidFill>
                <a:latin typeface="+mn-lt"/>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solidFill>
                  <a:schemeClr val="tx1"/>
                </a:solidFill>
                <a:latin typeface="+mn-lt"/>
              </a:defRPr>
            </a:lvl1pPr>
          </a:lstStyle>
          <a:p>
            <a:pPr>
              <a:defRPr/>
            </a:pPr>
            <a:fld id="{2D5203B8-F3A3-411A-93EB-FB782A69BF9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0715978"/>
      </p:ext>
    </p:extLst>
  </p:cSld>
  <p:clrMap bg1="lt1" tx1="dk1" bg2="lt2" tx2="dk2" accent1="accent1" accent2="accent2" accent3="accent3" accent4="accent4" accent5="accent5" accent6="accent6" hlink="hlink" folHlink="folHlink"/>
  <p:sldLayoutIdLst>
    <p:sldLayoutId id="2147486619" r:id="rId1"/>
    <p:sldLayoutId id="2147486620" r:id="rId2"/>
    <p:sldLayoutId id="2147486621" r:id="rId3"/>
    <p:sldLayoutId id="2147486622" r:id="rId4"/>
    <p:sldLayoutId id="2147486623" r:id="rId5"/>
    <p:sldLayoutId id="2147486624" r:id="rId6"/>
    <p:sldLayoutId id="2147486625" r:id="rId7"/>
    <p:sldLayoutId id="2147486626" r:id="rId8"/>
    <p:sldLayoutId id="2147486627" r:id="rId9"/>
    <p:sldLayoutId id="2147486628" r:id="rId10"/>
    <p:sldLayoutId id="214748662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tabLst>
          <a:tab pos="2286000" algn="l"/>
        </a:tabLst>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tabLst>
          <a:tab pos="2286000" algn="l"/>
        </a:tabLst>
        <a:defRPr sz="2800">
          <a:solidFill>
            <a:schemeClr val="tx1"/>
          </a:solidFill>
          <a:latin typeface="+mn-lt"/>
        </a:defRPr>
      </a:lvl2pPr>
      <a:lvl3pPr marL="1143000" indent="-228600" algn="l" rtl="0" eaLnBrk="0" fontAlgn="base" hangingPunct="0">
        <a:spcBef>
          <a:spcPct val="20000"/>
        </a:spcBef>
        <a:spcAft>
          <a:spcPct val="0"/>
        </a:spcAft>
        <a:buChar char="•"/>
        <a:tabLst>
          <a:tab pos="2286000" algn="l"/>
        </a:tabLst>
        <a:defRPr sz="2400">
          <a:solidFill>
            <a:schemeClr val="tx1"/>
          </a:solidFill>
          <a:latin typeface="+mn-lt"/>
        </a:defRPr>
      </a:lvl3pPr>
      <a:lvl4pPr marL="1600200" indent="-228600" algn="l" rtl="0" eaLnBrk="0" fontAlgn="base" hangingPunct="0">
        <a:spcBef>
          <a:spcPct val="20000"/>
        </a:spcBef>
        <a:spcAft>
          <a:spcPct val="0"/>
        </a:spcAft>
        <a:buChar char="–"/>
        <a:tabLst>
          <a:tab pos="2286000" algn="l"/>
        </a:tabLst>
        <a:defRPr sz="2000">
          <a:solidFill>
            <a:schemeClr val="tx1"/>
          </a:solidFill>
          <a:latin typeface="+mn-lt"/>
        </a:defRPr>
      </a:lvl4pPr>
      <a:lvl5pPr marL="2057400" indent="-228600" algn="l" rtl="0" eaLnBrk="0" fontAlgn="base" hangingPunct="0">
        <a:spcBef>
          <a:spcPct val="20000"/>
        </a:spcBef>
        <a:spcAft>
          <a:spcPct val="0"/>
        </a:spcAft>
        <a:buChar char="»"/>
        <a:tabLst>
          <a:tab pos="2286000" algn="l"/>
        </a:tabLst>
        <a:defRPr sz="2000">
          <a:solidFill>
            <a:schemeClr val="tx1"/>
          </a:solidFill>
          <a:latin typeface="+mn-lt"/>
        </a:defRPr>
      </a:lvl5pPr>
      <a:lvl6pPr marL="2514600" indent="-228600" algn="l" rtl="0" eaLnBrk="0" fontAlgn="base" hangingPunct="0">
        <a:spcBef>
          <a:spcPct val="20000"/>
        </a:spcBef>
        <a:spcAft>
          <a:spcPct val="0"/>
        </a:spcAft>
        <a:buChar char="»"/>
        <a:tabLst>
          <a:tab pos="2286000" algn="l"/>
        </a:tabLst>
        <a:defRPr sz="2000">
          <a:solidFill>
            <a:schemeClr val="tx1"/>
          </a:solidFill>
          <a:latin typeface="+mn-lt"/>
        </a:defRPr>
      </a:lvl6pPr>
      <a:lvl7pPr marL="2971800" indent="-228600" algn="l" rtl="0" eaLnBrk="0" fontAlgn="base" hangingPunct="0">
        <a:spcBef>
          <a:spcPct val="20000"/>
        </a:spcBef>
        <a:spcAft>
          <a:spcPct val="0"/>
        </a:spcAft>
        <a:buChar char="»"/>
        <a:tabLst>
          <a:tab pos="2286000" algn="l"/>
        </a:tabLst>
        <a:defRPr sz="2000">
          <a:solidFill>
            <a:schemeClr val="tx1"/>
          </a:solidFill>
          <a:latin typeface="+mn-lt"/>
        </a:defRPr>
      </a:lvl7pPr>
      <a:lvl8pPr marL="3429000" indent="-228600" algn="l" rtl="0" eaLnBrk="0" fontAlgn="base" hangingPunct="0">
        <a:spcBef>
          <a:spcPct val="20000"/>
        </a:spcBef>
        <a:spcAft>
          <a:spcPct val="0"/>
        </a:spcAft>
        <a:buChar char="»"/>
        <a:tabLst>
          <a:tab pos="2286000" algn="l"/>
        </a:tabLst>
        <a:defRPr sz="2000">
          <a:solidFill>
            <a:schemeClr val="tx1"/>
          </a:solidFill>
          <a:latin typeface="+mn-lt"/>
        </a:defRPr>
      </a:lvl8pPr>
      <a:lvl9pPr marL="3886200" indent="-228600" algn="l" rtl="0" eaLnBrk="0" fontAlgn="base" hangingPunct="0">
        <a:spcBef>
          <a:spcPct val="20000"/>
        </a:spcBef>
        <a:spcAft>
          <a:spcPct val="0"/>
        </a:spcAft>
        <a:buChar char="»"/>
        <a:tabLst>
          <a:tab pos="2286000" algn="l"/>
        </a:tabLst>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77276610"/>
      </p:ext>
    </p:extLst>
  </p:cSld>
  <p:clrMap bg1="lt1" tx1="dk1" bg2="lt2" tx2="dk2" accent1="accent1" accent2="accent2" accent3="accent3" accent4="accent4" accent5="accent5" accent6="accent6" hlink="hlink" folHlink="folHlink"/>
  <p:sldLayoutIdLst>
    <p:sldLayoutId id="2147486631" r:id="rId1"/>
    <p:sldLayoutId id="2147486632" r:id="rId2"/>
    <p:sldLayoutId id="2147486633" r:id="rId3"/>
    <p:sldLayoutId id="2147486634" r:id="rId4"/>
    <p:sldLayoutId id="2147486635" r:id="rId5"/>
    <p:sldLayoutId id="2147486636" r:id="rId6"/>
    <p:sldLayoutId id="2147486637" r:id="rId7"/>
    <p:sldLayoutId id="2147486638" r:id="rId8"/>
    <p:sldLayoutId id="2147486639" r:id="rId9"/>
    <p:sldLayoutId id="2147486640" r:id="rId10"/>
    <p:sldLayoutId id="2147486641" r:id="rId11"/>
    <p:sldLayoutId id="214748664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D1DBE412-76F7-41A2-B385-95386532780A}" type="datetimeFigureOut">
              <a:rPr lang="en-US" smtClean="0">
                <a:solidFill>
                  <a:prstClr val="black">
                    <a:tint val="75000"/>
                  </a:prstClr>
                </a:solidFill>
                <a:latin typeface="Calibri"/>
                <a:cs typeface="+mn-cs"/>
              </a:rPr>
              <a:pPr fontAlgn="auto">
                <a:spcBef>
                  <a:spcPts val="0"/>
                </a:spcBef>
                <a:spcAft>
                  <a:spcPts val="0"/>
                </a:spcAft>
              </a:pPr>
              <a:t>2/25/2014</a:t>
            </a:fld>
            <a:endParaRPr lang="en-US">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en-US">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C45C2939-D88A-45A5-BD42-368154446D97}" type="slidenum">
              <a:rPr lang="en-US" smtClean="0">
                <a:solidFill>
                  <a:prstClr val="black">
                    <a:tint val="75000"/>
                  </a:prstClr>
                </a:solidFill>
                <a:latin typeface="Calibri"/>
                <a:cs typeface="+mn-cs"/>
              </a:rPr>
              <a:pPr fontAlgn="auto">
                <a:spcBef>
                  <a:spcPts val="0"/>
                </a:spcBef>
                <a:spcAft>
                  <a:spcPts val="0"/>
                </a:spcAft>
              </a:pPr>
              <a:t>‹#›</a:t>
            </a:fld>
            <a:endParaRPr lang="en-US">
              <a:solidFill>
                <a:prstClr val="black">
                  <a:tint val="75000"/>
                </a:prstClr>
              </a:solidFill>
              <a:latin typeface="Calibri"/>
              <a:cs typeface="+mn-cs"/>
            </a:endParaRPr>
          </a:p>
        </p:txBody>
      </p:sp>
    </p:spTree>
    <p:extLst>
      <p:ext uri="{BB962C8B-B14F-4D97-AF65-F5344CB8AC3E}">
        <p14:creationId xmlns:p14="http://schemas.microsoft.com/office/powerpoint/2010/main" val="3405489358"/>
      </p:ext>
    </p:extLst>
  </p:cSld>
  <p:clrMap bg1="lt1" tx1="dk1" bg2="lt2" tx2="dk2" accent1="accent1" accent2="accent2" accent3="accent3" accent4="accent4" accent5="accent5" accent6="accent6" hlink="hlink" folHlink="folHlink"/>
  <p:sldLayoutIdLst>
    <p:sldLayoutId id="2147486644" r:id="rId1"/>
    <p:sldLayoutId id="2147486645" r:id="rId2"/>
    <p:sldLayoutId id="2147486646" r:id="rId3"/>
    <p:sldLayoutId id="2147486647" r:id="rId4"/>
    <p:sldLayoutId id="2147486648" r:id="rId5"/>
    <p:sldLayoutId id="2147486649" r:id="rId6"/>
    <p:sldLayoutId id="2147486650" r:id="rId7"/>
    <p:sldLayoutId id="2147486651" r:id="rId8"/>
    <p:sldLayoutId id="2147486652" r:id="rId9"/>
    <p:sldLayoutId id="2147486653" r:id="rId10"/>
    <p:sldLayoutId id="214748665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b="0">
                <a:solidFill>
                  <a:schemeClr val="tx1"/>
                </a:solidFill>
                <a:latin typeface="+mn-lt"/>
              </a:defRPr>
            </a:lvl1pPr>
          </a:lstStyle>
          <a:p>
            <a:pPr>
              <a:defRPr/>
            </a:pPr>
            <a:endParaRPr lang="en-US">
              <a:solidFill>
                <a:srgbClr val="000000"/>
              </a:solidFill>
              <a:latin typeface="Times New Roman"/>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b="0">
                <a:solidFill>
                  <a:schemeClr val="tx1"/>
                </a:solidFill>
                <a:latin typeface="+mn-lt"/>
              </a:defRPr>
            </a:lvl1pPr>
          </a:lstStyle>
          <a:p>
            <a:pPr>
              <a:defRPr/>
            </a:pPr>
            <a:endParaRPr lang="en-US">
              <a:solidFill>
                <a:srgbClr val="000000"/>
              </a:solidFill>
              <a:latin typeface="Times New Roman"/>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b="0">
                <a:solidFill>
                  <a:schemeClr val="tx1"/>
                </a:solidFill>
                <a:latin typeface="+mn-lt"/>
              </a:defRPr>
            </a:lvl1pPr>
          </a:lstStyle>
          <a:p>
            <a:pPr>
              <a:defRPr/>
            </a:pPr>
            <a:fld id="{1395C62F-4235-4D78-BF4F-37298DA0DBEB}" type="slidenum">
              <a:rPr lang="en-US">
                <a:solidFill>
                  <a:srgbClr val="000000"/>
                </a:solidFill>
                <a:latin typeface="Times New Roman"/>
              </a:rPr>
              <a:pPr>
                <a:defRPr/>
              </a:pPr>
              <a:t>‹#›</a:t>
            </a:fld>
            <a:endParaRPr lang="en-US">
              <a:solidFill>
                <a:srgbClr val="000000"/>
              </a:solidFill>
              <a:latin typeface="Times New Roman"/>
            </a:endParaRPr>
          </a:p>
        </p:txBody>
      </p:sp>
    </p:spTree>
    <p:extLst>
      <p:ext uri="{BB962C8B-B14F-4D97-AF65-F5344CB8AC3E}">
        <p14:creationId xmlns:p14="http://schemas.microsoft.com/office/powerpoint/2010/main" val="812085353"/>
      </p:ext>
    </p:extLst>
  </p:cSld>
  <p:clrMap bg1="lt1" tx1="dk1" bg2="lt2" tx2="dk2" accent1="accent1" accent2="accent2" accent3="accent3" accent4="accent4" accent5="accent5" accent6="accent6" hlink="hlink" folHlink="folHlink"/>
  <p:sldLayoutIdLst>
    <p:sldLayoutId id="2147486709" r:id="rId1"/>
    <p:sldLayoutId id="2147486710" r:id="rId2"/>
    <p:sldLayoutId id="2147486711" r:id="rId3"/>
    <p:sldLayoutId id="2147486712" r:id="rId4"/>
    <p:sldLayoutId id="2147486713" r:id="rId5"/>
    <p:sldLayoutId id="2147486714" r:id="rId6"/>
    <p:sldLayoutId id="2147486715" r:id="rId7"/>
    <p:sldLayoutId id="2147486716" r:id="rId8"/>
    <p:sldLayoutId id="2147486717" r:id="rId9"/>
    <p:sldLayoutId id="2147486718" r:id="rId10"/>
    <p:sldLayoutId id="2147486719" r:id="rId11"/>
    <p:sldLayoutId id="2147486720" r:id="rId12"/>
    <p:sldLayoutId id="214748672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tabLst>
          <a:tab pos="2286000" algn="l"/>
        </a:tabLst>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tabLst>
          <a:tab pos="2286000" algn="l"/>
        </a:tabLst>
        <a:defRPr sz="2800">
          <a:solidFill>
            <a:schemeClr val="tx1"/>
          </a:solidFill>
          <a:latin typeface="+mn-lt"/>
        </a:defRPr>
      </a:lvl2pPr>
      <a:lvl3pPr marL="1143000" indent="-228600" algn="l" rtl="0" eaLnBrk="0" fontAlgn="base" hangingPunct="0">
        <a:spcBef>
          <a:spcPct val="20000"/>
        </a:spcBef>
        <a:spcAft>
          <a:spcPct val="0"/>
        </a:spcAft>
        <a:buChar char="•"/>
        <a:tabLst>
          <a:tab pos="2286000" algn="l"/>
        </a:tabLst>
        <a:defRPr sz="2400">
          <a:solidFill>
            <a:schemeClr val="tx1"/>
          </a:solidFill>
          <a:latin typeface="+mn-lt"/>
        </a:defRPr>
      </a:lvl3pPr>
      <a:lvl4pPr marL="1600200" indent="-228600" algn="l" rtl="0" eaLnBrk="0" fontAlgn="base" hangingPunct="0">
        <a:spcBef>
          <a:spcPct val="20000"/>
        </a:spcBef>
        <a:spcAft>
          <a:spcPct val="0"/>
        </a:spcAft>
        <a:buChar char="–"/>
        <a:tabLst>
          <a:tab pos="2286000" algn="l"/>
        </a:tabLst>
        <a:defRPr sz="2000">
          <a:solidFill>
            <a:schemeClr val="tx1"/>
          </a:solidFill>
          <a:latin typeface="+mn-lt"/>
        </a:defRPr>
      </a:lvl4pPr>
      <a:lvl5pPr marL="2057400" indent="-228600" algn="l" rtl="0" eaLnBrk="0" fontAlgn="base" hangingPunct="0">
        <a:spcBef>
          <a:spcPct val="20000"/>
        </a:spcBef>
        <a:spcAft>
          <a:spcPct val="0"/>
        </a:spcAft>
        <a:buChar char="»"/>
        <a:tabLst>
          <a:tab pos="2286000" algn="l"/>
        </a:tabLst>
        <a:defRPr sz="2000">
          <a:solidFill>
            <a:schemeClr val="tx1"/>
          </a:solidFill>
          <a:latin typeface="+mn-lt"/>
        </a:defRPr>
      </a:lvl5pPr>
      <a:lvl6pPr marL="2514600" indent="-228600" algn="l" rtl="0" eaLnBrk="0" fontAlgn="base" hangingPunct="0">
        <a:spcBef>
          <a:spcPct val="20000"/>
        </a:spcBef>
        <a:spcAft>
          <a:spcPct val="0"/>
        </a:spcAft>
        <a:buChar char="»"/>
        <a:tabLst>
          <a:tab pos="2286000" algn="l"/>
        </a:tabLst>
        <a:defRPr sz="2000">
          <a:solidFill>
            <a:schemeClr val="tx1"/>
          </a:solidFill>
          <a:latin typeface="+mn-lt"/>
        </a:defRPr>
      </a:lvl6pPr>
      <a:lvl7pPr marL="2971800" indent="-228600" algn="l" rtl="0" eaLnBrk="0" fontAlgn="base" hangingPunct="0">
        <a:spcBef>
          <a:spcPct val="20000"/>
        </a:spcBef>
        <a:spcAft>
          <a:spcPct val="0"/>
        </a:spcAft>
        <a:buChar char="»"/>
        <a:tabLst>
          <a:tab pos="2286000" algn="l"/>
        </a:tabLst>
        <a:defRPr sz="2000">
          <a:solidFill>
            <a:schemeClr val="tx1"/>
          </a:solidFill>
          <a:latin typeface="+mn-lt"/>
        </a:defRPr>
      </a:lvl7pPr>
      <a:lvl8pPr marL="3429000" indent="-228600" algn="l" rtl="0" eaLnBrk="0" fontAlgn="base" hangingPunct="0">
        <a:spcBef>
          <a:spcPct val="20000"/>
        </a:spcBef>
        <a:spcAft>
          <a:spcPct val="0"/>
        </a:spcAft>
        <a:buChar char="»"/>
        <a:tabLst>
          <a:tab pos="2286000" algn="l"/>
        </a:tabLst>
        <a:defRPr sz="2000">
          <a:solidFill>
            <a:schemeClr val="tx1"/>
          </a:solidFill>
          <a:latin typeface="+mn-lt"/>
        </a:defRPr>
      </a:lvl8pPr>
      <a:lvl9pPr marL="3886200" indent="-228600" algn="l" rtl="0" eaLnBrk="0" fontAlgn="base" hangingPunct="0">
        <a:spcBef>
          <a:spcPct val="20000"/>
        </a:spcBef>
        <a:spcAft>
          <a:spcPct val="0"/>
        </a:spcAft>
        <a:buChar char="»"/>
        <a:tabLst>
          <a:tab pos="2286000" algn="l"/>
        </a:tabLst>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chemeClr val="tx1"/>
                </a:solidFill>
                <a:latin typeface="+mn-lt"/>
              </a:defRPr>
            </a:lvl1pPr>
          </a:lstStyle>
          <a:p>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chemeClr val="tx1"/>
                </a:solidFill>
                <a:latin typeface="+mn-lt"/>
              </a:defRPr>
            </a:lvl1pPr>
          </a:lstStyle>
          <a:p>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solidFill>
                  <a:schemeClr val="tx1"/>
                </a:solidFill>
                <a:latin typeface="+mn-lt"/>
              </a:defRPr>
            </a:lvl1pPr>
          </a:lstStyle>
          <a:p>
            <a:fld id="{4073B6BD-0CDC-4C1A-91A9-36DF1DBE6C5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357240590"/>
      </p:ext>
    </p:extLst>
  </p:cSld>
  <p:clrMap bg1="lt1" tx1="dk1" bg2="lt2" tx2="dk2" accent1="accent1" accent2="accent2" accent3="accent3" accent4="accent4" accent5="accent5" accent6="accent6" hlink="hlink" folHlink="folHlink"/>
  <p:sldLayoutIdLst>
    <p:sldLayoutId id="2147486723" r:id="rId1"/>
    <p:sldLayoutId id="2147486724" r:id="rId2"/>
    <p:sldLayoutId id="2147486725" r:id="rId3"/>
    <p:sldLayoutId id="2147486726" r:id="rId4"/>
    <p:sldLayoutId id="2147486727" r:id="rId5"/>
    <p:sldLayoutId id="2147486728" r:id="rId6"/>
    <p:sldLayoutId id="2147486729" r:id="rId7"/>
    <p:sldLayoutId id="2147486730" r:id="rId8"/>
    <p:sldLayoutId id="2147486731" r:id="rId9"/>
    <p:sldLayoutId id="2147486732" r:id="rId10"/>
    <p:sldLayoutId id="2147486733"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chemeClr val="tx1"/>
                </a:solidFill>
                <a:latin typeface="+mn-lt"/>
              </a:defRPr>
            </a:lvl1pPr>
          </a:lstStyle>
          <a:p>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chemeClr val="tx1"/>
                </a:solidFill>
                <a:latin typeface="+mn-lt"/>
              </a:defRPr>
            </a:lvl1pPr>
          </a:lstStyle>
          <a:p>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solidFill>
                  <a:schemeClr val="tx1"/>
                </a:solidFill>
                <a:latin typeface="+mn-lt"/>
              </a:defRPr>
            </a:lvl1pPr>
          </a:lstStyle>
          <a:p>
            <a:fld id="{5EF48960-D3AF-4D68-8CCD-7CD0791E79D0}"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382604142"/>
      </p:ext>
    </p:extLst>
  </p:cSld>
  <p:clrMap bg1="lt1" tx1="dk1" bg2="lt2" tx2="dk2" accent1="accent1" accent2="accent2" accent3="accent3" accent4="accent4" accent5="accent5" accent6="accent6" hlink="hlink" folHlink="folHlink"/>
  <p:sldLayoutIdLst>
    <p:sldLayoutId id="2147486735" r:id="rId1"/>
    <p:sldLayoutId id="2147486736" r:id="rId2"/>
    <p:sldLayoutId id="2147486737" r:id="rId3"/>
    <p:sldLayoutId id="2147486738" r:id="rId4"/>
    <p:sldLayoutId id="2147486739" r:id="rId5"/>
    <p:sldLayoutId id="2147486740" r:id="rId6"/>
    <p:sldLayoutId id="2147486741" r:id="rId7"/>
    <p:sldLayoutId id="2147486742" r:id="rId8"/>
    <p:sldLayoutId id="2147486743" r:id="rId9"/>
    <p:sldLayoutId id="2147486744" r:id="rId10"/>
    <p:sldLayoutId id="2147486745"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000000"/>
              </a:solidFill>
              <a:latin typeface="Aria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000000"/>
              </a:solidFill>
              <a:latin typeface="Aria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51D39100-5A13-41B6-8AF3-2A3DEC774FBA}" type="slidenum">
              <a:rPr lang="en-US">
                <a:solidFill>
                  <a:srgbClr val="000000"/>
                </a:solidFill>
                <a:latin typeface="Arial"/>
              </a:rPr>
              <a:pPr>
                <a:defRPr/>
              </a:pPr>
              <a:t>‹#›</a:t>
            </a:fld>
            <a:endParaRPr lang="en-US">
              <a:solidFill>
                <a:srgbClr val="000000"/>
              </a:solidFill>
              <a:latin typeface="Arial"/>
            </a:endParaRPr>
          </a:p>
        </p:txBody>
      </p:sp>
    </p:spTree>
    <p:extLst>
      <p:ext uri="{BB962C8B-B14F-4D97-AF65-F5344CB8AC3E}">
        <p14:creationId xmlns:p14="http://schemas.microsoft.com/office/powerpoint/2010/main" val="1137403771"/>
      </p:ext>
    </p:extLst>
  </p:cSld>
  <p:clrMap bg1="lt1" tx1="dk1" bg2="lt2" tx2="dk2" accent1="accent1" accent2="accent2" accent3="accent3" accent4="accent4" accent5="accent5" accent6="accent6" hlink="hlink" folHlink="folHlink"/>
  <p:sldLayoutIdLst>
    <p:sldLayoutId id="2147486747" r:id="rId1"/>
    <p:sldLayoutId id="2147486748" r:id="rId2"/>
    <p:sldLayoutId id="2147486749" r:id="rId3"/>
    <p:sldLayoutId id="2147486750" r:id="rId4"/>
    <p:sldLayoutId id="2147486751" r:id="rId5"/>
    <p:sldLayoutId id="2147486752" r:id="rId6"/>
    <p:sldLayoutId id="2147486753" r:id="rId7"/>
    <p:sldLayoutId id="2147486754" r:id="rId8"/>
    <p:sldLayoutId id="2147486755" r:id="rId9"/>
    <p:sldLayoutId id="2147486756" r:id="rId10"/>
    <p:sldLayoutId id="2147486757" r:id="rId11"/>
    <p:sldLayoutId id="2147486758"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35" tIns="45718" rIns="91435" bIns="45718"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1"/>
            <a:ext cx="8229600" cy="4525963"/>
          </a:xfrm>
          <a:prstGeom prst="rect">
            <a:avLst/>
          </a:prstGeom>
        </p:spPr>
        <p:txBody>
          <a:bodyPr vert="horz" lIns="91435" tIns="45718" rIns="91435" bIns="4571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1"/>
            <a:ext cx="2133600" cy="365125"/>
          </a:xfrm>
          <a:prstGeom prst="rect">
            <a:avLst/>
          </a:prstGeom>
        </p:spPr>
        <p:txBody>
          <a:bodyPr vert="horz" lIns="91435" tIns="45718" rIns="91435" bIns="45718" rtlCol="0" anchor="ctr"/>
          <a:lstStyle>
            <a:lvl1pPr algn="l">
              <a:defRPr sz="1200">
                <a:solidFill>
                  <a:schemeClr val="tx1">
                    <a:tint val="75000"/>
                  </a:schemeClr>
                </a:solidFill>
              </a:defRPr>
            </a:lvl1pPr>
          </a:lstStyle>
          <a:p>
            <a:pPr fontAlgn="auto">
              <a:spcBef>
                <a:spcPts val="0"/>
              </a:spcBef>
              <a:spcAft>
                <a:spcPts val="0"/>
              </a:spcAft>
            </a:pPr>
            <a:fld id="{6F622C74-CDAC-443C-994F-DB12BBF46CDB}" type="datetimeFigureOut">
              <a:rPr lang="en-US" smtClean="0">
                <a:solidFill>
                  <a:prstClr val="black">
                    <a:tint val="75000"/>
                  </a:prstClr>
                </a:solidFill>
                <a:latin typeface="Calibri"/>
              </a:rPr>
              <a:pPr fontAlgn="auto">
                <a:spcBef>
                  <a:spcPts val="0"/>
                </a:spcBef>
                <a:spcAft>
                  <a:spcPts val="0"/>
                </a:spcAft>
              </a:pPr>
              <a:t>2/25/2014</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1" y="6356351"/>
            <a:ext cx="2895600" cy="365125"/>
          </a:xfrm>
          <a:prstGeom prst="rect">
            <a:avLst/>
          </a:prstGeom>
        </p:spPr>
        <p:txBody>
          <a:bodyPr vert="horz" lIns="91435" tIns="45718" rIns="91435" bIns="45718" rtlCol="0" anchor="ctr"/>
          <a:lstStyle>
            <a:lvl1pPr algn="ctr">
              <a:defRPr sz="1200">
                <a:solidFill>
                  <a:schemeClr val="tx1">
                    <a:tint val="75000"/>
                  </a:schemeClr>
                </a:solidFill>
              </a:defRPr>
            </a:lvl1pPr>
          </a:lstStyle>
          <a:p>
            <a:pPr fontAlgn="auto">
              <a:spcBef>
                <a:spcPts val="0"/>
              </a:spcBef>
              <a:spcAft>
                <a:spcPts val="0"/>
              </a:spcAft>
            </a:pPr>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35" tIns="45718" rIns="91435" bIns="45718" rtlCol="0" anchor="ctr"/>
          <a:lstStyle>
            <a:lvl1pPr algn="r">
              <a:defRPr sz="1200">
                <a:solidFill>
                  <a:schemeClr val="tx1">
                    <a:tint val="75000"/>
                  </a:schemeClr>
                </a:solidFill>
              </a:defRPr>
            </a:lvl1pPr>
          </a:lstStyle>
          <a:p>
            <a:pPr fontAlgn="auto">
              <a:spcBef>
                <a:spcPts val="0"/>
              </a:spcBef>
              <a:spcAft>
                <a:spcPts val="0"/>
              </a:spcAft>
            </a:pPr>
            <a:fld id="{E8E9BEC2-E653-4C8F-9A0D-F12805551CE6}" type="slidenum">
              <a:rPr lang="en-US" smtClean="0">
                <a:solidFill>
                  <a:prstClr val="black">
                    <a:tint val="75000"/>
                  </a:prstClr>
                </a:solidFill>
                <a:latin typeface="Calibri"/>
              </a:rPr>
              <a:pPr fontAlgn="auto">
                <a:spcBef>
                  <a:spcPts val="0"/>
                </a:spcBef>
                <a:spcAft>
                  <a:spcPts val="0"/>
                </a:spcAft>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812400069"/>
      </p:ext>
    </p:extLst>
  </p:cSld>
  <p:clrMap bg1="lt1" tx1="dk1" bg2="lt2" tx2="dk2" accent1="accent1" accent2="accent2" accent3="accent3" accent4="accent4" accent5="accent5" accent6="accent6" hlink="hlink" folHlink="folHlink"/>
  <p:sldLayoutIdLst>
    <p:sldLayoutId id="2147486760" r:id="rId1"/>
    <p:sldLayoutId id="2147486761" r:id="rId2"/>
    <p:sldLayoutId id="2147486762" r:id="rId3"/>
    <p:sldLayoutId id="2147486763" r:id="rId4"/>
    <p:sldLayoutId id="2147486764" r:id="rId5"/>
    <p:sldLayoutId id="2147486765" r:id="rId6"/>
    <p:sldLayoutId id="2147486766" r:id="rId7"/>
    <p:sldLayoutId id="2147486767" r:id="rId8"/>
    <p:sldLayoutId id="2147486768" r:id="rId9"/>
    <p:sldLayoutId id="2147486769" r:id="rId10"/>
    <p:sldLayoutId id="2147486770" r:id="rId11"/>
    <p:sldLayoutId id="2147486771" r:id="rId12"/>
  </p:sldLayoutIdLst>
  <p:txStyles>
    <p:titleStyle>
      <a:lvl1pPr algn="ctr" defTabSz="914353" rtl="0" eaLnBrk="1" latinLnBrk="0" hangingPunct="1">
        <a:spcBef>
          <a:spcPct val="0"/>
        </a:spcBef>
        <a:buNone/>
        <a:defRPr sz="4400" kern="1200">
          <a:solidFill>
            <a:schemeClr val="tx1"/>
          </a:solidFill>
          <a:latin typeface="+mj-lt"/>
          <a:ea typeface="+mj-ea"/>
          <a:cs typeface="+mj-cs"/>
        </a:defRPr>
      </a:lvl1pPr>
    </p:titleStyle>
    <p:bodyStyle>
      <a:lvl1pPr marL="342882" indent="-342882" algn="l" defTabSz="914353"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12" indent="-285736" algn="l" defTabSz="914353"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42" indent="-228588" algn="l" defTabSz="914353"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18"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295"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471"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48"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25"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01" indent="-228588" algn="l" defTabSz="91435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35" tIns="45718" rIns="91435" bIns="45718"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1"/>
            <a:ext cx="8229600" cy="4525963"/>
          </a:xfrm>
          <a:prstGeom prst="rect">
            <a:avLst/>
          </a:prstGeom>
          <a:noFill/>
          <a:ln w="9525">
            <a:noFill/>
            <a:miter lim="800000"/>
            <a:headEnd/>
            <a:tailEnd/>
          </a:ln>
        </p:spPr>
        <p:txBody>
          <a:bodyPr vert="horz" wrap="square" lIns="91435" tIns="45718" rIns="91435" bIns="4571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1" y="6245225"/>
            <a:ext cx="2895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43452205"/>
      </p:ext>
    </p:extLst>
  </p:cSld>
  <p:clrMap bg1="lt1" tx1="dk1" bg2="lt2" tx2="dk2" accent1="accent1" accent2="accent2" accent3="accent3" accent4="accent4" accent5="accent5" accent6="accent6" hlink="hlink" folHlink="folHlink"/>
  <p:sldLayoutIdLst>
    <p:sldLayoutId id="2147486773" r:id="rId1"/>
    <p:sldLayoutId id="2147486774" r:id="rId2"/>
    <p:sldLayoutId id="2147486775" r:id="rId3"/>
    <p:sldLayoutId id="2147486776" r:id="rId4"/>
    <p:sldLayoutId id="2147486777" r:id="rId5"/>
    <p:sldLayoutId id="2147486778" r:id="rId6"/>
    <p:sldLayoutId id="2147486779" r:id="rId7"/>
    <p:sldLayoutId id="2147486780" r:id="rId8"/>
    <p:sldLayoutId id="2147486781" r:id="rId9"/>
    <p:sldLayoutId id="2147486782" r:id="rId10"/>
    <p:sldLayoutId id="2147486783" r:id="rId11"/>
    <p:sldLayoutId id="214748678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7" algn="ctr" rtl="0" fontAlgn="base">
        <a:spcBef>
          <a:spcPct val="0"/>
        </a:spcBef>
        <a:spcAft>
          <a:spcPct val="0"/>
        </a:spcAft>
        <a:defRPr sz="4400">
          <a:solidFill>
            <a:schemeClr val="tx2"/>
          </a:solidFill>
          <a:latin typeface="Arial" charset="0"/>
        </a:defRPr>
      </a:lvl6pPr>
      <a:lvl7pPr marL="914353" algn="ctr" rtl="0" fontAlgn="base">
        <a:spcBef>
          <a:spcPct val="0"/>
        </a:spcBef>
        <a:spcAft>
          <a:spcPct val="0"/>
        </a:spcAft>
        <a:defRPr sz="4400">
          <a:solidFill>
            <a:schemeClr val="tx2"/>
          </a:solidFill>
          <a:latin typeface="Arial" charset="0"/>
        </a:defRPr>
      </a:lvl7pPr>
      <a:lvl8pPr marL="1371530" algn="ctr" rtl="0" fontAlgn="base">
        <a:spcBef>
          <a:spcPct val="0"/>
        </a:spcBef>
        <a:spcAft>
          <a:spcPct val="0"/>
        </a:spcAft>
        <a:defRPr sz="4400">
          <a:solidFill>
            <a:schemeClr val="tx2"/>
          </a:solidFill>
          <a:latin typeface="Arial" charset="0"/>
        </a:defRPr>
      </a:lvl8pPr>
      <a:lvl9pPr marL="1828706"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2" indent="-285736" algn="l" rtl="0" eaLnBrk="0" fontAlgn="base" hangingPunct="0">
        <a:spcBef>
          <a:spcPct val="20000"/>
        </a:spcBef>
        <a:spcAft>
          <a:spcPct val="0"/>
        </a:spcAft>
        <a:buChar char="–"/>
        <a:defRPr sz="2800">
          <a:solidFill>
            <a:schemeClr val="tx1"/>
          </a:solidFill>
          <a:latin typeface="+mn-lt"/>
        </a:defRPr>
      </a:lvl2pPr>
      <a:lvl3pPr marL="1142942" indent="-228588" algn="l" rtl="0" eaLnBrk="0" fontAlgn="base" hangingPunct="0">
        <a:spcBef>
          <a:spcPct val="20000"/>
        </a:spcBef>
        <a:spcAft>
          <a:spcPct val="0"/>
        </a:spcAft>
        <a:buChar char="•"/>
        <a:defRPr sz="2400">
          <a:solidFill>
            <a:schemeClr val="tx1"/>
          </a:solidFill>
          <a:latin typeface="+mn-lt"/>
        </a:defRPr>
      </a:lvl3pPr>
      <a:lvl4pPr marL="1600118" indent="-228588" algn="l" rtl="0" eaLnBrk="0" fontAlgn="base" hangingPunct="0">
        <a:spcBef>
          <a:spcPct val="20000"/>
        </a:spcBef>
        <a:spcAft>
          <a:spcPct val="0"/>
        </a:spcAft>
        <a:buChar char="–"/>
        <a:defRPr sz="2000">
          <a:solidFill>
            <a:schemeClr val="tx1"/>
          </a:solidFill>
          <a:latin typeface="+mn-lt"/>
        </a:defRPr>
      </a:lvl4pPr>
      <a:lvl5pPr marL="2057295" indent="-228588" algn="l" rtl="0" eaLnBrk="0" fontAlgn="base" hangingPunct="0">
        <a:spcBef>
          <a:spcPct val="20000"/>
        </a:spcBef>
        <a:spcAft>
          <a:spcPct val="0"/>
        </a:spcAft>
        <a:buChar char="»"/>
        <a:defRPr sz="2000">
          <a:solidFill>
            <a:schemeClr val="tx1"/>
          </a:solidFill>
          <a:latin typeface="+mn-lt"/>
        </a:defRPr>
      </a:lvl5pPr>
      <a:lvl6pPr marL="2514471" indent="-228588" algn="l" rtl="0" fontAlgn="base">
        <a:spcBef>
          <a:spcPct val="20000"/>
        </a:spcBef>
        <a:spcAft>
          <a:spcPct val="0"/>
        </a:spcAft>
        <a:buChar char="»"/>
        <a:defRPr sz="2000">
          <a:solidFill>
            <a:schemeClr val="tx1"/>
          </a:solidFill>
          <a:latin typeface="+mn-lt"/>
        </a:defRPr>
      </a:lvl6pPr>
      <a:lvl7pPr marL="2971648" indent="-228588" algn="l" rtl="0" fontAlgn="base">
        <a:spcBef>
          <a:spcPct val="20000"/>
        </a:spcBef>
        <a:spcAft>
          <a:spcPct val="0"/>
        </a:spcAft>
        <a:buChar char="»"/>
        <a:defRPr sz="2000">
          <a:solidFill>
            <a:schemeClr val="tx1"/>
          </a:solidFill>
          <a:latin typeface="+mn-lt"/>
        </a:defRPr>
      </a:lvl7pPr>
      <a:lvl8pPr marL="3428825" indent="-228588" algn="l" rtl="0" fontAlgn="base">
        <a:spcBef>
          <a:spcPct val="20000"/>
        </a:spcBef>
        <a:spcAft>
          <a:spcPct val="0"/>
        </a:spcAft>
        <a:buChar char="»"/>
        <a:defRPr sz="2000">
          <a:solidFill>
            <a:schemeClr val="tx1"/>
          </a:solidFill>
          <a:latin typeface="+mn-lt"/>
        </a:defRPr>
      </a:lvl8pPr>
      <a:lvl9pPr marL="3886001" indent="-22858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04278639"/>
      </p:ext>
    </p:extLst>
  </p:cSld>
  <p:clrMap bg1="lt1" tx1="dk1" bg2="lt2" tx2="dk2" accent1="accent1" accent2="accent2" accent3="accent3" accent4="accent4" accent5="accent5" accent6="accent6" hlink="hlink" folHlink="folHlink"/>
  <p:sldLayoutIdLst>
    <p:sldLayoutId id="2147486786" r:id="rId1"/>
    <p:sldLayoutId id="2147486787" r:id="rId2"/>
    <p:sldLayoutId id="2147486788" r:id="rId3"/>
    <p:sldLayoutId id="2147486789" r:id="rId4"/>
    <p:sldLayoutId id="2147486790" r:id="rId5"/>
    <p:sldLayoutId id="2147486791" r:id="rId6"/>
    <p:sldLayoutId id="2147486792" r:id="rId7"/>
    <p:sldLayoutId id="2147486793" r:id="rId8"/>
    <p:sldLayoutId id="2147486794" r:id="rId9"/>
    <p:sldLayoutId id="2147486795" r:id="rId10"/>
    <p:sldLayoutId id="2147486796" r:id="rId11"/>
    <p:sldLayoutId id="2147486797"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35" tIns="45718" rIns="91435" bIns="45718"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1"/>
            <a:ext cx="8229600" cy="4525963"/>
          </a:xfrm>
          <a:prstGeom prst="rect">
            <a:avLst/>
          </a:prstGeom>
          <a:noFill/>
          <a:ln w="9525">
            <a:noFill/>
            <a:miter lim="800000"/>
            <a:headEnd/>
            <a:tailEnd/>
          </a:ln>
        </p:spPr>
        <p:txBody>
          <a:bodyPr vert="horz" wrap="square" lIns="91435" tIns="45718" rIns="91435" bIns="4571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1" y="6245225"/>
            <a:ext cx="2895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3370769"/>
      </p:ext>
    </p:extLst>
  </p:cSld>
  <p:clrMap bg1="lt1" tx1="dk1" bg2="lt2" tx2="dk2" accent1="accent1" accent2="accent2" accent3="accent3" accent4="accent4" accent5="accent5" accent6="accent6" hlink="hlink" folHlink="folHlink"/>
  <p:sldLayoutIdLst>
    <p:sldLayoutId id="2147486799" r:id="rId1"/>
    <p:sldLayoutId id="2147486800" r:id="rId2"/>
    <p:sldLayoutId id="2147486801" r:id="rId3"/>
    <p:sldLayoutId id="2147486802" r:id="rId4"/>
    <p:sldLayoutId id="2147486803" r:id="rId5"/>
    <p:sldLayoutId id="2147486804" r:id="rId6"/>
    <p:sldLayoutId id="2147486805" r:id="rId7"/>
    <p:sldLayoutId id="2147486806" r:id="rId8"/>
    <p:sldLayoutId id="2147486807" r:id="rId9"/>
    <p:sldLayoutId id="2147486808" r:id="rId10"/>
    <p:sldLayoutId id="2147486809" r:id="rId11"/>
    <p:sldLayoutId id="214748681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7" algn="ctr" rtl="0" fontAlgn="base">
        <a:spcBef>
          <a:spcPct val="0"/>
        </a:spcBef>
        <a:spcAft>
          <a:spcPct val="0"/>
        </a:spcAft>
        <a:defRPr sz="4400">
          <a:solidFill>
            <a:schemeClr val="tx2"/>
          </a:solidFill>
          <a:latin typeface="Arial" charset="0"/>
        </a:defRPr>
      </a:lvl6pPr>
      <a:lvl7pPr marL="914353" algn="ctr" rtl="0" fontAlgn="base">
        <a:spcBef>
          <a:spcPct val="0"/>
        </a:spcBef>
        <a:spcAft>
          <a:spcPct val="0"/>
        </a:spcAft>
        <a:defRPr sz="4400">
          <a:solidFill>
            <a:schemeClr val="tx2"/>
          </a:solidFill>
          <a:latin typeface="Arial" charset="0"/>
        </a:defRPr>
      </a:lvl7pPr>
      <a:lvl8pPr marL="1371530" algn="ctr" rtl="0" fontAlgn="base">
        <a:spcBef>
          <a:spcPct val="0"/>
        </a:spcBef>
        <a:spcAft>
          <a:spcPct val="0"/>
        </a:spcAft>
        <a:defRPr sz="4400">
          <a:solidFill>
            <a:schemeClr val="tx2"/>
          </a:solidFill>
          <a:latin typeface="Arial" charset="0"/>
        </a:defRPr>
      </a:lvl8pPr>
      <a:lvl9pPr marL="1828706"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2" indent="-285736" algn="l" rtl="0" eaLnBrk="0" fontAlgn="base" hangingPunct="0">
        <a:spcBef>
          <a:spcPct val="20000"/>
        </a:spcBef>
        <a:spcAft>
          <a:spcPct val="0"/>
        </a:spcAft>
        <a:buChar char="–"/>
        <a:defRPr sz="2800">
          <a:solidFill>
            <a:schemeClr val="tx1"/>
          </a:solidFill>
          <a:latin typeface="+mn-lt"/>
        </a:defRPr>
      </a:lvl2pPr>
      <a:lvl3pPr marL="1142942" indent="-228588" algn="l" rtl="0" eaLnBrk="0" fontAlgn="base" hangingPunct="0">
        <a:spcBef>
          <a:spcPct val="20000"/>
        </a:spcBef>
        <a:spcAft>
          <a:spcPct val="0"/>
        </a:spcAft>
        <a:buChar char="•"/>
        <a:defRPr sz="2400">
          <a:solidFill>
            <a:schemeClr val="tx1"/>
          </a:solidFill>
          <a:latin typeface="+mn-lt"/>
        </a:defRPr>
      </a:lvl3pPr>
      <a:lvl4pPr marL="1600118" indent="-228588" algn="l" rtl="0" eaLnBrk="0" fontAlgn="base" hangingPunct="0">
        <a:spcBef>
          <a:spcPct val="20000"/>
        </a:spcBef>
        <a:spcAft>
          <a:spcPct val="0"/>
        </a:spcAft>
        <a:buChar char="–"/>
        <a:defRPr sz="2000">
          <a:solidFill>
            <a:schemeClr val="tx1"/>
          </a:solidFill>
          <a:latin typeface="+mn-lt"/>
        </a:defRPr>
      </a:lvl4pPr>
      <a:lvl5pPr marL="2057295" indent="-228588" algn="l" rtl="0" eaLnBrk="0" fontAlgn="base" hangingPunct="0">
        <a:spcBef>
          <a:spcPct val="20000"/>
        </a:spcBef>
        <a:spcAft>
          <a:spcPct val="0"/>
        </a:spcAft>
        <a:buChar char="»"/>
        <a:defRPr sz="2000">
          <a:solidFill>
            <a:schemeClr val="tx1"/>
          </a:solidFill>
          <a:latin typeface="+mn-lt"/>
        </a:defRPr>
      </a:lvl5pPr>
      <a:lvl6pPr marL="2514471" indent="-228588" algn="l" rtl="0" fontAlgn="base">
        <a:spcBef>
          <a:spcPct val="20000"/>
        </a:spcBef>
        <a:spcAft>
          <a:spcPct val="0"/>
        </a:spcAft>
        <a:buChar char="»"/>
        <a:defRPr sz="2000">
          <a:solidFill>
            <a:schemeClr val="tx1"/>
          </a:solidFill>
          <a:latin typeface="+mn-lt"/>
        </a:defRPr>
      </a:lvl6pPr>
      <a:lvl7pPr marL="2971648" indent="-228588" algn="l" rtl="0" fontAlgn="base">
        <a:spcBef>
          <a:spcPct val="20000"/>
        </a:spcBef>
        <a:spcAft>
          <a:spcPct val="0"/>
        </a:spcAft>
        <a:buChar char="»"/>
        <a:defRPr sz="2000">
          <a:solidFill>
            <a:schemeClr val="tx1"/>
          </a:solidFill>
          <a:latin typeface="+mn-lt"/>
        </a:defRPr>
      </a:lvl7pPr>
      <a:lvl8pPr marL="3428825" indent="-228588" algn="l" rtl="0" fontAlgn="base">
        <a:spcBef>
          <a:spcPct val="20000"/>
        </a:spcBef>
        <a:spcAft>
          <a:spcPct val="0"/>
        </a:spcAft>
        <a:buChar char="»"/>
        <a:defRPr sz="2000">
          <a:solidFill>
            <a:schemeClr val="tx1"/>
          </a:solidFill>
          <a:latin typeface="+mn-lt"/>
        </a:defRPr>
      </a:lvl8pPr>
      <a:lvl9pPr marL="3886001" indent="-22858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chemeClr val="tx1"/>
                </a:solidFill>
                <a:latin typeface="+mn-lt"/>
              </a:defRPr>
            </a:lvl1pPr>
          </a:lstStyle>
          <a:p>
            <a:pPr eaLnBrk="0" hangingPunct="0"/>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chemeClr val="tx1"/>
                </a:solidFill>
                <a:latin typeface="+mn-lt"/>
              </a:defRPr>
            </a:lvl1pPr>
          </a:lstStyle>
          <a:p>
            <a:pPr eaLnBrk="0" hangingPunct="0"/>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solidFill>
                  <a:schemeClr val="tx1"/>
                </a:solidFill>
                <a:latin typeface="+mn-lt"/>
              </a:defRPr>
            </a:lvl1pPr>
          </a:lstStyle>
          <a:p>
            <a:pPr eaLnBrk="0" hangingPunct="0"/>
            <a:fld id="{50B67FDF-F94E-4B62-80C7-171D168BFCE6}" type="slidenum">
              <a:rPr lang="en-US">
                <a:solidFill>
                  <a:srgbClr val="000000"/>
                </a:solidFill>
              </a:rPr>
              <a:pPr eaLnBrk="0" hangingPunct="0"/>
              <a:t>‹#›</a:t>
            </a:fld>
            <a:endParaRPr lang="en-US">
              <a:solidFill>
                <a:srgbClr val="000000"/>
              </a:solidFill>
            </a:endParaRPr>
          </a:p>
        </p:txBody>
      </p:sp>
    </p:spTree>
    <p:extLst>
      <p:ext uri="{BB962C8B-B14F-4D97-AF65-F5344CB8AC3E}">
        <p14:creationId xmlns:p14="http://schemas.microsoft.com/office/powerpoint/2010/main" val="2823544645"/>
      </p:ext>
    </p:extLst>
  </p:cSld>
  <p:clrMap bg1="lt1" tx1="dk1" bg2="lt2" tx2="dk2" accent1="accent1" accent2="accent2" accent3="accent3" accent4="accent4" accent5="accent5" accent6="accent6" hlink="hlink" folHlink="folHlink"/>
  <p:sldLayoutIdLst>
    <p:sldLayoutId id="2147486812" r:id="rId1"/>
    <p:sldLayoutId id="2147486813" r:id="rId2"/>
    <p:sldLayoutId id="2147486814" r:id="rId3"/>
    <p:sldLayoutId id="2147486815" r:id="rId4"/>
    <p:sldLayoutId id="2147486816" r:id="rId5"/>
    <p:sldLayoutId id="2147486817" r:id="rId6"/>
    <p:sldLayoutId id="2147486818" r:id="rId7"/>
    <p:sldLayoutId id="2147486819" r:id="rId8"/>
    <p:sldLayoutId id="2147486820" r:id="rId9"/>
    <p:sldLayoutId id="2147486821" r:id="rId10"/>
    <p:sldLayoutId id="2147486822" r:id="rId11"/>
    <p:sldLayoutId id="2147486823" r:id="rId12"/>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35" tIns="45718" rIns="91435" bIns="45718" numCol="1" anchor="ctr" anchorCtr="0" compatLnSpc="1">
            <a:prstTxWarp prst="textNoShape">
              <a:avLst/>
            </a:prstTxWarp>
          </a:bodyPr>
          <a:lstStyle/>
          <a:p>
            <a:pPr lvl="0"/>
            <a:r>
              <a:rPr lang="en-US" smtClean="0"/>
              <a:t>Click to edit Master title style</a:t>
            </a:r>
          </a:p>
        </p:txBody>
      </p:sp>
      <p:sp>
        <p:nvSpPr>
          <p:cNvPr id="15363" name="Rectangle 3"/>
          <p:cNvSpPr>
            <a:spLocks noGrp="1" noChangeArrowheads="1"/>
          </p:cNvSpPr>
          <p:nvPr>
            <p:ph type="body" idx="1"/>
          </p:nvPr>
        </p:nvSpPr>
        <p:spPr bwMode="auto">
          <a:xfrm>
            <a:off x="457200" y="1600201"/>
            <a:ext cx="8229600" cy="4525963"/>
          </a:xfrm>
          <a:prstGeom prst="rect">
            <a:avLst/>
          </a:prstGeom>
          <a:noFill/>
          <a:ln w="9525">
            <a:noFill/>
            <a:miter lim="800000"/>
            <a:headEnd/>
            <a:tailEnd/>
          </a:ln>
        </p:spPr>
        <p:txBody>
          <a:bodyPr vert="horz" wrap="square" lIns="91435" tIns="45718" rIns="91435" bIns="4571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spcBef>
                <a:spcPct val="0"/>
              </a:spcBef>
              <a:buFontTx/>
              <a:buNone/>
              <a:defRPr sz="1400">
                <a:solidFill>
                  <a:srgbClr val="000000"/>
                </a:solidFill>
                <a:latin typeface="Arial" charset="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1" y="6245225"/>
            <a:ext cx="2895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ctr">
              <a:spcBef>
                <a:spcPct val="0"/>
              </a:spcBef>
              <a:buFontTx/>
              <a:buNone/>
              <a:defRPr sz="1400">
                <a:solidFill>
                  <a:srgbClr val="000000"/>
                </a:solidFill>
                <a:latin typeface="Arial" charset="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r">
              <a:spcBef>
                <a:spcPct val="0"/>
              </a:spcBef>
              <a:buFontTx/>
              <a:buNone/>
              <a:defRPr sz="1400">
                <a:solidFill>
                  <a:srgbClr val="000000"/>
                </a:solidFill>
                <a:latin typeface="Arial" charset="0"/>
                <a:cs typeface="+mn-cs"/>
              </a:defRPr>
            </a:lvl1pPr>
          </a:lstStyle>
          <a:p>
            <a:pPr>
              <a:defRPr/>
            </a:pPr>
            <a:fld id="{8377EE0F-C8D3-4794-BF80-0FDCAA2A62B6}" type="slidenum">
              <a:rPr lang="en-US"/>
              <a:pPr>
                <a:defRPr/>
              </a:pPr>
              <a:t>‹#›</a:t>
            </a:fld>
            <a:endParaRPr lang="en-US"/>
          </a:p>
        </p:txBody>
      </p:sp>
    </p:spTree>
    <p:extLst>
      <p:ext uri="{BB962C8B-B14F-4D97-AF65-F5344CB8AC3E}">
        <p14:creationId xmlns:p14="http://schemas.microsoft.com/office/powerpoint/2010/main" val="1934038691"/>
      </p:ext>
    </p:extLst>
  </p:cSld>
  <p:clrMap bg1="lt1" tx1="dk1" bg2="lt2" tx2="dk2" accent1="accent1" accent2="accent2" accent3="accent3" accent4="accent4" accent5="accent5" accent6="accent6" hlink="hlink" folHlink="folHlink"/>
  <p:sldLayoutIdLst>
    <p:sldLayoutId id="2147486825" r:id="rId1"/>
    <p:sldLayoutId id="2147486826" r:id="rId2"/>
    <p:sldLayoutId id="2147486827" r:id="rId3"/>
    <p:sldLayoutId id="2147486828" r:id="rId4"/>
    <p:sldLayoutId id="2147486829" r:id="rId5"/>
    <p:sldLayoutId id="2147486830" r:id="rId6"/>
    <p:sldLayoutId id="2147486831" r:id="rId7"/>
    <p:sldLayoutId id="2147486832" r:id="rId8"/>
    <p:sldLayoutId id="2147486833" r:id="rId9"/>
    <p:sldLayoutId id="2147486834" r:id="rId10"/>
    <p:sldLayoutId id="2147486835" r:id="rId11"/>
    <p:sldLayoutId id="214748683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Calibri" pitchFamily="34" charset="0"/>
        </a:defRPr>
      </a:lvl2pPr>
      <a:lvl3pPr algn="ctr" rtl="0" eaLnBrk="0" fontAlgn="base" hangingPunct="0">
        <a:spcBef>
          <a:spcPct val="0"/>
        </a:spcBef>
        <a:spcAft>
          <a:spcPct val="0"/>
        </a:spcAft>
        <a:defRPr sz="4400">
          <a:solidFill>
            <a:schemeClr val="tx2"/>
          </a:solidFill>
          <a:latin typeface="Calibri" pitchFamily="34" charset="0"/>
        </a:defRPr>
      </a:lvl3pPr>
      <a:lvl4pPr algn="ctr" rtl="0" eaLnBrk="0" fontAlgn="base" hangingPunct="0">
        <a:spcBef>
          <a:spcPct val="0"/>
        </a:spcBef>
        <a:spcAft>
          <a:spcPct val="0"/>
        </a:spcAft>
        <a:defRPr sz="4400">
          <a:solidFill>
            <a:schemeClr val="tx2"/>
          </a:solidFill>
          <a:latin typeface="Calibri" pitchFamily="34" charset="0"/>
        </a:defRPr>
      </a:lvl4pPr>
      <a:lvl5pPr algn="ctr" rtl="0" eaLnBrk="0" fontAlgn="base" hangingPunct="0">
        <a:spcBef>
          <a:spcPct val="0"/>
        </a:spcBef>
        <a:spcAft>
          <a:spcPct val="0"/>
        </a:spcAft>
        <a:defRPr sz="4400">
          <a:solidFill>
            <a:schemeClr val="tx2"/>
          </a:solidFill>
          <a:latin typeface="Calibri" pitchFamily="34" charset="0"/>
        </a:defRPr>
      </a:lvl5pPr>
      <a:lvl6pPr marL="457177" algn="ctr" rtl="0" fontAlgn="base">
        <a:spcBef>
          <a:spcPct val="0"/>
        </a:spcBef>
        <a:spcAft>
          <a:spcPct val="0"/>
        </a:spcAft>
        <a:defRPr sz="4400">
          <a:solidFill>
            <a:schemeClr val="tx2"/>
          </a:solidFill>
          <a:latin typeface="Arial" charset="0"/>
        </a:defRPr>
      </a:lvl6pPr>
      <a:lvl7pPr marL="914353" algn="ctr" rtl="0" fontAlgn="base">
        <a:spcBef>
          <a:spcPct val="0"/>
        </a:spcBef>
        <a:spcAft>
          <a:spcPct val="0"/>
        </a:spcAft>
        <a:defRPr sz="4400">
          <a:solidFill>
            <a:schemeClr val="tx2"/>
          </a:solidFill>
          <a:latin typeface="Arial" charset="0"/>
        </a:defRPr>
      </a:lvl7pPr>
      <a:lvl8pPr marL="1371530" algn="ctr" rtl="0" fontAlgn="base">
        <a:spcBef>
          <a:spcPct val="0"/>
        </a:spcBef>
        <a:spcAft>
          <a:spcPct val="0"/>
        </a:spcAft>
        <a:defRPr sz="4400">
          <a:solidFill>
            <a:schemeClr val="tx2"/>
          </a:solidFill>
          <a:latin typeface="Arial" charset="0"/>
        </a:defRPr>
      </a:lvl8pPr>
      <a:lvl9pPr marL="1828706"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2" indent="-285736" algn="l" rtl="0" eaLnBrk="0" fontAlgn="base" hangingPunct="0">
        <a:spcBef>
          <a:spcPct val="20000"/>
        </a:spcBef>
        <a:spcAft>
          <a:spcPct val="0"/>
        </a:spcAft>
        <a:buChar char="–"/>
        <a:defRPr sz="2800">
          <a:solidFill>
            <a:schemeClr val="tx1"/>
          </a:solidFill>
          <a:latin typeface="+mn-lt"/>
        </a:defRPr>
      </a:lvl2pPr>
      <a:lvl3pPr marL="1142942" indent="-228588" algn="l" rtl="0" eaLnBrk="0" fontAlgn="base" hangingPunct="0">
        <a:spcBef>
          <a:spcPct val="20000"/>
        </a:spcBef>
        <a:spcAft>
          <a:spcPct val="0"/>
        </a:spcAft>
        <a:buChar char="•"/>
        <a:defRPr sz="2400">
          <a:solidFill>
            <a:schemeClr val="tx1"/>
          </a:solidFill>
          <a:latin typeface="+mn-lt"/>
        </a:defRPr>
      </a:lvl3pPr>
      <a:lvl4pPr marL="1600118" indent="-228588" algn="l" rtl="0" eaLnBrk="0" fontAlgn="base" hangingPunct="0">
        <a:spcBef>
          <a:spcPct val="20000"/>
        </a:spcBef>
        <a:spcAft>
          <a:spcPct val="0"/>
        </a:spcAft>
        <a:buChar char="–"/>
        <a:defRPr sz="2000">
          <a:solidFill>
            <a:schemeClr val="tx1"/>
          </a:solidFill>
          <a:latin typeface="+mn-lt"/>
        </a:defRPr>
      </a:lvl4pPr>
      <a:lvl5pPr marL="2057295" indent="-228588" algn="l" rtl="0" eaLnBrk="0" fontAlgn="base" hangingPunct="0">
        <a:spcBef>
          <a:spcPct val="20000"/>
        </a:spcBef>
        <a:spcAft>
          <a:spcPct val="0"/>
        </a:spcAft>
        <a:buChar char="»"/>
        <a:defRPr sz="2000">
          <a:solidFill>
            <a:schemeClr val="tx1"/>
          </a:solidFill>
          <a:latin typeface="+mn-lt"/>
        </a:defRPr>
      </a:lvl5pPr>
      <a:lvl6pPr marL="2514471" indent="-228588" algn="l" rtl="0" fontAlgn="base">
        <a:spcBef>
          <a:spcPct val="20000"/>
        </a:spcBef>
        <a:spcAft>
          <a:spcPct val="0"/>
        </a:spcAft>
        <a:buChar char="»"/>
        <a:defRPr sz="2000">
          <a:solidFill>
            <a:schemeClr val="tx1"/>
          </a:solidFill>
          <a:latin typeface="+mn-lt"/>
        </a:defRPr>
      </a:lvl6pPr>
      <a:lvl7pPr marL="2971648" indent="-228588" algn="l" rtl="0" fontAlgn="base">
        <a:spcBef>
          <a:spcPct val="20000"/>
        </a:spcBef>
        <a:spcAft>
          <a:spcPct val="0"/>
        </a:spcAft>
        <a:buChar char="»"/>
        <a:defRPr sz="2000">
          <a:solidFill>
            <a:schemeClr val="tx1"/>
          </a:solidFill>
          <a:latin typeface="+mn-lt"/>
        </a:defRPr>
      </a:lvl7pPr>
      <a:lvl8pPr marL="3428825" indent="-228588" algn="l" rtl="0" fontAlgn="base">
        <a:spcBef>
          <a:spcPct val="20000"/>
        </a:spcBef>
        <a:spcAft>
          <a:spcPct val="0"/>
        </a:spcAft>
        <a:buChar char="»"/>
        <a:defRPr sz="2000">
          <a:solidFill>
            <a:schemeClr val="tx1"/>
          </a:solidFill>
          <a:latin typeface="+mn-lt"/>
        </a:defRPr>
      </a:lvl8pPr>
      <a:lvl9pPr marL="3886001" indent="-22858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35" tIns="45718" rIns="91435" bIns="45718"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457200" y="1600201"/>
            <a:ext cx="8229600" cy="4525963"/>
          </a:xfrm>
          <a:prstGeom prst="rect">
            <a:avLst/>
          </a:prstGeom>
          <a:noFill/>
          <a:ln w="9525">
            <a:noFill/>
            <a:miter lim="800000"/>
            <a:headEnd/>
            <a:tailEnd/>
          </a:ln>
        </p:spPr>
        <p:txBody>
          <a:bodyPr vert="horz" wrap="square" lIns="91435" tIns="45718" rIns="91435" bIns="4571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spcBef>
                <a:spcPct val="0"/>
              </a:spcBef>
              <a:buFontTx/>
              <a:buNone/>
              <a:defRPr sz="1400">
                <a:latin typeface="Arial" charset="0"/>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1" y="6245225"/>
            <a:ext cx="2895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ctr">
              <a:spcBef>
                <a:spcPct val="0"/>
              </a:spcBef>
              <a:buFontTx/>
              <a:buNone/>
              <a:defRPr sz="1400">
                <a:latin typeface="Arial" charset="0"/>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r">
              <a:spcBef>
                <a:spcPct val="0"/>
              </a:spcBef>
              <a:buFontTx/>
              <a:buNone/>
              <a:defRPr sz="1400">
                <a:latin typeface="Arial" charset="0"/>
              </a:defRPr>
            </a:lvl1pPr>
          </a:lstStyle>
          <a:p>
            <a:pPr>
              <a:defRPr/>
            </a:pPr>
            <a:fld id="{81483EDA-7147-4E40-AED2-F58529A86A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42503808"/>
      </p:ext>
    </p:extLst>
  </p:cSld>
  <p:clrMap bg1="lt1" tx1="dk1" bg2="lt2" tx2="dk2" accent1="accent1" accent2="accent2" accent3="accent3" accent4="accent4" accent5="accent5" accent6="accent6" hlink="hlink" folHlink="folHlink"/>
  <p:sldLayoutIdLst>
    <p:sldLayoutId id="2147486838" r:id="rId1"/>
    <p:sldLayoutId id="2147486839" r:id="rId2"/>
    <p:sldLayoutId id="2147486840" r:id="rId3"/>
    <p:sldLayoutId id="2147486841" r:id="rId4"/>
    <p:sldLayoutId id="2147486842" r:id="rId5"/>
    <p:sldLayoutId id="2147486843" r:id="rId6"/>
    <p:sldLayoutId id="2147486844" r:id="rId7"/>
    <p:sldLayoutId id="2147486845" r:id="rId8"/>
    <p:sldLayoutId id="2147486846" r:id="rId9"/>
    <p:sldLayoutId id="2147486847" r:id="rId10"/>
    <p:sldLayoutId id="2147486848" r:id="rId11"/>
    <p:sldLayoutId id="2147486849"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7" algn="ctr" rtl="0" fontAlgn="base">
        <a:spcBef>
          <a:spcPct val="0"/>
        </a:spcBef>
        <a:spcAft>
          <a:spcPct val="0"/>
        </a:spcAft>
        <a:defRPr sz="4400">
          <a:solidFill>
            <a:schemeClr val="tx2"/>
          </a:solidFill>
          <a:latin typeface="Arial" charset="0"/>
        </a:defRPr>
      </a:lvl6pPr>
      <a:lvl7pPr marL="914353" algn="ctr" rtl="0" fontAlgn="base">
        <a:spcBef>
          <a:spcPct val="0"/>
        </a:spcBef>
        <a:spcAft>
          <a:spcPct val="0"/>
        </a:spcAft>
        <a:defRPr sz="4400">
          <a:solidFill>
            <a:schemeClr val="tx2"/>
          </a:solidFill>
          <a:latin typeface="Arial" charset="0"/>
        </a:defRPr>
      </a:lvl7pPr>
      <a:lvl8pPr marL="1371530" algn="ctr" rtl="0" fontAlgn="base">
        <a:spcBef>
          <a:spcPct val="0"/>
        </a:spcBef>
        <a:spcAft>
          <a:spcPct val="0"/>
        </a:spcAft>
        <a:defRPr sz="4400">
          <a:solidFill>
            <a:schemeClr val="tx2"/>
          </a:solidFill>
          <a:latin typeface="Arial" charset="0"/>
        </a:defRPr>
      </a:lvl8pPr>
      <a:lvl9pPr marL="1828706"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2" indent="-285736" algn="l" rtl="0" eaLnBrk="0" fontAlgn="base" hangingPunct="0">
        <a:spcBef>
          <a:spcPct val="20000"/>
        </a:spcBef>
        <a:spcAft>
          <a:spcPct val="0"/>
        </a:spcAft>
        <a:buChar char="–"/>
        <a:defRPr sz="2800">
          <a:solidFill>
            <a:schemeClr val="tx1"/>
          </a:solidFill>
          <a:latin typeface="+mn-lt"/>
        </a:defRPr>
      </a:lvl2pPr>
      <a:lvl3pPr marL="1142942" indent="-228588" algn="l" rtl="0" eaLnBrk="0" fontAlgn="base" hangingPunct="0">
        <a:spcBef>
          <a:spcPct val="20000"/>
        </a:spcBef>
        <a:spcAft>
          <a:spcPct val="0"/>
        </a:spcAft>
        <a:buChar char="•"/>
        <a:defRPr sz="2400">
          <a:solidFill>
            <a:schemeClr val="tx1"/>
          </a:solidFill>
          <a:latin typeface="+mn-lt"/>
        </a:defRPr>
      </a:lvl3pPr>
      <a:lvl4pPr marL="1600118" indent="-228588" algn="l" rtl="0" eaLnBrk="0" fontAlgn="base" hangingPunct="0">
        <a:spcBef>
          <a:spcPct val="20000"/>
        </a:spcBef>
        <a:spcAft>
          <a:spcPct val="0"/>
        </a:spcAft>
        <a:buChar char="–"/>
        <a:defRPr sz="2000">
          <a:solidFill>
            <a:schemeClr val="tx1"/>
          </a:solidFill>
          <a:latin typeface="+mn-lt"/>
        </a:defRPr>
      </a:lvl4pPr>
      <a:lvl5pPr marL="2057295" indent="-228588" algn="l" rtl="0" eaLnBrk="0" fontAlgn="base" hangingPunct="0">
        <a:spcBef>
          <a:spcPct val="20000"/>
        </a:spcBef>
        <a:spcAft>
          <a:spcPct val="0"/>
        </a:spcAft>
        <a:buChar char="»"/>
        <a:defRPr sz="2000">
          <a:solidFill>
            <a:schemeClr val="tx1"/>
          </a:solidFill>
          <a:latin typeface="+mn-lt"/>
        </a:defRPr>
      </a:lvl5pPr>
      <a:lvl6pPr marL="2514471" indent="-228588" algn="l" rtl="0" fontAlgn="base">
        <a:spcBef>
          <a:spcPct val="20000"/>
        </a:spcBef>
        <a:spcAft>
          <a:spcPct val="0"/>
        </a:spcAft>
        <a:buChar char="»"/>
        <a:defRPr sz="2000">
          <a:solidFill>
            <a:schemeClr val="tx1"/>
          </a:solidFill>
          <a:latin typeface="+mn-lt"/>
        </a:defRPr>
      </a:lvl6pPr>
      <a:lvl7pPr marL="2971648" indent="-228588" algn="l" rtl="0" fontAlgn="base">
        <a:spcBef>
          <a:spcPct val="20000"/>
        </a:spcBef>
        <a:spcAft>
          <a:spcPct val="0"/>
        </a:spcAft>
        <a:buChar char="»"/>
        <a:defRPr sz="2000">
          <a:solidFill>
            <a:schemeClr val="tx1"/>
          </a:solidFill>
          <a:latin typeface="+mn-lt"/>
        </a:defRPr>
      </a:lvl7pPr>
      <a:lvl8pPr marL="3428825" indent="-228588" algn="l" rtl="0" fontAlgn="base">
        <a:spcBef>
          <a:spcPct val="20000"/>
        </a:spcBef>
        <a:spcAft>
          <a:spcPct val="0"/>
        </a:spcAft>
        <a:buChar char="»"/>
        <a:defRPr sz="2000">
          <a:solidFill>
            <a:schemeClr val="tx1"/>
          </a:solidFill>
          <a:latin typeface="+mn-lt"/>
        </a:defRPr>
      </a:lvl8pPr>
      <a:lvl9pPr marL="3886001" indent="-22858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35" tIns="45718" rIns="91435" bIns="45718"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600201"/>
            <a:ext cx="8229600" cy="4525963"/>
          </a:xfrm>
          <a:prstGeom prst="rect">
            <a:avLst/>
          </a:prstGeom>
          <a:noFill/>
          <a:ln w="9525">
            <a:noFill/>
            <a:miter lim="800000"/>
            <a:headEnd/>
            <a:tailEnd/>
          </a:ln>
        </p:spPr>
        <p:txBody>
          <a:bodyPr vert="horz" wrap="square" lIns="91435" tIns="45718" rIns="91435" bIns="4571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spcBef>
                <a:spcPct val="0"/>
              </a:spcBef>
              <a:buFontTx/>
              <a:buNone/>
              <a:defRPr sz="1400">
                <a:latin typeface="Arial" charset="0"/>
                <a:cs typeface="+mn-cs"/>
              </a:defRPr>
            </a:lvl1pPr>
          </a:lstStyle>
          <a:p>
            <a:pPr>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1" y="6245225"/>
            <a:ext cx="2895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ctr">
              <a:spcBef>
                <a:spcPct val="0"/>
              </a:spcBef>
              <a:buFontTx/>
              <a:buNone/>
              <a:defRPr sz="1400">
                <a:latin typeface="Arial" charset="0"/>
                <a:cs typeface="+mn-cs"/>
              </a:defRPr>
            </a:lvl1pPr>
          </a:lstStyle>
          <a:p>
            <a:pPr>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35" tIns="45718" rIns="91435" bIns="45718" numCol="1" anchor="t" anchorCtr="0" compatLnSpc="1">
            <a:prstTxWarp prst="textNoShape">
              <a:avLst/>
            </a:prstTxWarp>
          </a:bodyPr>
          <a:lstStyle>
            <a:lvl1pPr algn="r">
              <a:spcBef>
                <a:spcPct val="0"/>
              </a:spcBef>
              <a:buFontTx/>
              <a:buNone/>
              <a:defRPr sz="1400">
                <a:latin typeface="Arial" charset="0"/>
                <a:cs typeface="+mn-cs"/>
              </a:defRPr>
            </a:lvl1pPr>
          </a:lstStyle>
          <a:p>
            <a:pPr>
              <a:defRPr/>
            </a:pPr>
            <a:fld id="{57C26970-AB03-4F46-9664-F9AA0CBF2F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45312988"/>
      </p:ext>
    </p:extLst>
  </p:cSld>
  <p:clrMap bg1="lt1" tx1="dk1" bg2="lt2" tx2="dk2" accent1="accent1" accent2="accent2" accent3="accent3" accent4="accent4" accent5="accent5" accent6="accent6" hlink="hlink" folHlink="folHlink"/>
  <p:sldLayoutIdLst>
    <p:sldLayoutId id="2147486851" r:id="rId1"/>
    <p:sldLayoutId id="2147486852" r:id="rId2"/>
    <p:sldLayoutId id="2147486853" r:id="rId3"/>
    <p:sldLayoutId id="2147486854" r:id="rId4"/>
    <p:sldLayoutId id="2147486855" r:id="rId5"/>
    <p:sldLayoutId id="2147486856" r:id="rId6"/>
    <p:sldLayoutId id="2147486857" r:id="rId7"/>
    <p:sldLayoutId id="2147486858" r:id="rId8"/>
    <p:sldLayoutId id="2147486859" r:id="rId9"/>
    <p:sldLayoutId id="2147486860" r:id="rId10"/>
    <p:sldLayoutId id="2147486861" r:id="rId11"/>
    <p:sldLayoutId id="214748686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177" algn="ctr" rtl="0" fontAlgn="base">
        <a:spcBef>
          <a:spcPct val="0"/>
        </a:spcBef>
        <a:spcAft>
          <a:spcPct val="0"/>
        </a:spcAft>
        <a:defRPr sz="4400">
          <a:solidFill>
            <a:schemeClr val="tx2"/>
          </a:solidFill>
          <a:latin typeface="Arial" charset="0"/>
        </a:defRPr>
      </a:lvl6pPr>
      <a:lvl7pPr marL="914353" algn="ctr" rtl="0" fontAlgn="base">
        <a:spcBef>
          <a:spcPct val="0"/>
        </a:spcBef>
        <a:spcAft>
          <a:spcPct val="0"/>
        </a:spcAft>
        <a:defRPr sz="4400">
          <a:solidFill>
            <a:schemeClr val="tx2"/>
          </a:solidFill>
          <a:latin typeface="Arial" charset="0"/>
        </a:defRPr>
      </a:lvl7pPr>
      <a:lvl8pPr marL="1371530" algn="ctr" rtl="0" fontAlgn="base">
        <a:spcBef>
          <a:spcPct val="0"/>
        </a:spcBef>
        <a:spcAft>
          <a:spcPct val="0"/>
        </a:spcAft>
        <a:defRPr sz="4400">
          <a:solidFill>
            <a:schemeClr val="tx2"/>
          </a:solidFill>
          <a:latin typeface="Arial" charset="0"/>
        </a:defRPr>
      </a:lvl8pPr>
      <a:lvl9pPr marL="1828706" algn="ctr" rtl="0" fontAlgn="base">
        <a:spcBef>
          <a:spcPct val="0"/>
        </a:spcBef>
        <a:spcAft>
          <a:spcPct val="0"/>
        </a:spcAft>
        <a:defRPr sz="4400">
          <a:solidFill>
            <a:schemeClr val="tx2"/>
          </a:solidFill>
          <a:latin typeface="Arial" charset="0"/>
        </a:defRPr>
      </a:lvl9pPr>
    </p:titleStyle>
    <p:bodyStyle>
      <a:lvl1pPr marL="342882" indent="-342882" algn="l" rtl="0" eaLnBrk="0" fontAlgn="base" hangingPunct="0">
        <a:spcBef>
          <a:spcPct val="20000"/>
        </a:spcBef>
        <a:spcAft>
          <a:spcPct val="0"/>
        </a:spcAft>
        <a:buChar char="•"/>
        <a:defRPr sz="3200">
          <a:solidFill>
            <a:schemeClr val="tx1"/>
          </a:solidFill>
          <a:latin typeface="+mn-lt"/>
          <a:ea typeface="+mn-ea"/>
          <a:cs typeface="+mn-cs"/>
        </a:defRPr>
      </a:lvl1pPr>
      <a:lvl2pPr marL="742912" indent="-285736" algn="l" rtl="0" eaLnBrk="0" fontAlgn="base" hangingPunct="0">
        <a:spcBef>
          <a:spcPct val="20000"/>
        </a:spcBef>
        <a:spcAft>
          <a:spcPct val="0"/>
        </a:spcAft>
        <a:buChar char="–"/>
        <a:defRPr sz="2800">
          <a:solidFill>
            <a:schemeClr val="tx1"/>
          </a:solidFill>
          <a:latin typeface="+mn-lt"/>
        </a:defRPr>
      </a:lvl2pPr>
      <a:lvl3pPr marL="1142942" indent="-228588" algn="l" rtl="0" eaLnBrk="0" fontAlgn="base" hangingPunct="0">
        <a:spcBef>
          <a:spcPct val="20000"/>
        </a:spcBef>
        <a:spcAft>
          <a:spcPct val="0"/>
        </a:spcAft>
        <a:buChar char="•"/>
        <a:defRPr sz="2400">
          <a:solidFill>
            <a:schemeClr val="tx1"/>
          </a:solidFill>
          <a:latin typeface="+mn-lt"/>
        </a:defRPr>
      </a:lvl3pPr>
      <a:lvl4pPr marL="1600118" indent="-228588" algn="l" rtl="0" eaLnBrk="0" fontAlgn="base" hangingPunct="0">
        <a:spcBef>
          <a:spcPct val="20000"/>
        </a:spcBef>
        <a:spcAft>
          <a:spcPct val="0"/>
        </a:spcAft>
        <a:buChar char="–"/>
        <a:defRPr sz="2000">
          <a:solidFill>
            <a:schemeClr val="tx1"/>
          </a:solidFill>
          <a:latin typeface="+mn-lt"/>
        </a:defRPr>
      </a:lvl4pPr>
      <a:lvl5pPr marL="2057295" indent="-228588" algn="l" rtl="0" eaLnBrk="0" fontAlgn="base" hangingPunct="0">
        <a:spcBef>
          <a:spcPct val="20000"/>
        </a:spcBef>
        <a:spcAft>
          <a:spcPct val="0"/>
        </a:spcAft>
        <a:buChar char="»"/>
        <a:defRPr sz="2000">
          <a:solidFill>
            <a:schemeClr val="tx1"/>
          </a:solidFill>
          <a:latin typeface="+mn-lt"/>
        </a:defRPr>
      </a:lvl5pPr>
      <a:lvl6pPr marL="2514471" indent="-228588" algn="l" rtl="0" fontAlgn="base">
        <a:spcBef>
          <a:spcPct val="20000"/>
        </a:spcBef>
        <a:spcAft>
          <a:spcPct val="0"/>
        </a:spcAft>
        <a:buChar char="»"/>
        <a:defRPr sz="2000">
          <a:solidFill>
            <a:schemeClr val="tx1"/>
          </a:solidFill>
          <a:latin typeface="+mn-lt"/>
        </a:defRPr>
      </a:lvl6pPr>
      <a:lvl7pPr marL="2971648" indent="-228588" algn="l" rtl="0" fontAlgn="base">
        <a:spcBef>
          <a:spcPct val="20000"/>
        </a:spcBef>
        <a:spcAft>
          <a:spcPct val="0"/>
        </a:spcAft>
        <a:buChar char="»"/>
        <a:defRPr sz="2000">
          <a:solidFill>
            <a:schemeClr val="tx1"/>
          </a:solidFill>
          <a:latin typeface="+mn-lt"/>
        </a:defRPr>
      </a:lvl7pPr>
      <a:lvl8pPr marL="3428825" indent="-228588" algn="l" rtl="0" fontAlgn="base">
        <a:spcBef>
          <a:spcPct val="20000"/>
        </a:spcBef>
        <a:spcAft>
          <a:spcPct val="0"/>
        </a:spcAft>
        <a:buChar char="»"/>
        <a:defRPr sz="2000">
          <a:solidFill>
            <a:schemeClr val="tx1"/>
          </a:solidFill>
          <a:latin typeface="+mn-lt"/>
        </a:defRPr>
      </a:lvl8pPr>
      <a:lvl9pPr marL="3886001" indent="-22858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53" rtl="0" eaLnBrk="1" latinLnBrk="0" hangingPunct="1">
        <a:defRPr sz="1800" kern="1200">
          <a:solidFill>
            <a:schemeClr val="tx1"/>
          </a:solidFill>
          <a:latin typeface="+mn-lt"/>
          <a:ea typeface="+mn-ea"/>
          <a:cs typeface="+mn-cs"/>
        </a:defRPr>
      </a:lvl1pPr>
      <a:lvl2pPr marL="457177" algn="l" defTabSz="914353" rtl="0" eaLnBrk="1" latinLnBrk="0" hangingPunct="1">
        <a:defRPr sz="1800" kern="1200">
          <a:solidFill>
            <a:schemeClr val="tx1"/>
          </a:solidFill>
          <a:latin typeface="+mn-lt"/>
          <a:ea typeface="+mn-ea"/>
          <a:cs typeface="+mn-cs"/>
        </a:defRPr>
      </a:lvl2pPr>
      <a:lvl3pPr marL="914353" algn="l" defTabSz="914353" rtl="0" eaLnBrk="1" latinLnBrk="0" hangingPunct="1">
        <a:defRPr sz="1800" kern="1200">
          <a:solidFill>
            <a:schemeClr val="tx1"/>
          </a:solidFill>
          <a:latin typeface="+mn-lt"/>
          <a:ea typeface="+mn-ea"/>
          <a:cs typeface="+mn-cs"/>
        </a:defRPr>
      </a:lvl3pPr>
      <a:lvl4pPr marL="1371530" algn="l" defTabSz="914353" rtl="0" eaLnBrk="1" latinLnBrk="0" hangingPunct="1">
        <a:defRPr sz="1800" kern="1200">
          <a:solidFill>
            <a:schemeClr val="tx1"/>
          </a:solidFill>
          <a:latin typeface="+mn-lt"/>
          <a:ea typeface="+mn-ea"/>
          <a:cs typeface="+mn-cs"/>
        </a:defRPr>
      </a:lvl4pPr>
      <a:lvl5pPr marL="1828706" algn="l" defTabSz="914353" rtl="0" eaLnBrk="1" latinLnBrk="0" hangingPunct="1">
        <a:defRPr sz="1800" kern="1200">
          <a:solidFill>
            <a:schemeClr val="tx1"/>
          </a:solidFill>
          <a:latin typeface="+mn-lt"/>
          <a:ea typeface="+mn-ea"/>
          <a:cs typeface="+mn-cs"/>
        </a:defRPr>
      </a:lvl5pPr>
      <a:lvl6pPr marL="2285883" algn="l" defTabSz="914353" rtl="0" eaLnBrk="1" latinLnBrk="0" hangingPunct="1">
        <a:defRPr sz="1800" kern="1200">
          <a:solidFill>
            <a:schemeClr val="tx1"/>
          </a:solidFill>
          <a:latin typeface="+mn-lt"/>
          <a:ea typeface="+mn-ea"/>
          <a:cs typeface="+mn-cs"/>
        </a:defRPr>
      </a:lvl6pPr>
      <a:lvl7pPr marL="2743060" algn="l" defTabSz="914353" rtl="0" eaLnBrk="1" latinLnBrk="0" hangingPunct="1">
        <a:defRPr sz="1800" kern="1200">
          <a:solidFill>
            <a:schemeClr val="tx1"/>
          </a:solidFill>
          <a:latin typeface="+mn-lt"/>
          <a:ea typeface="+mn-ea"/>
          <a:cs typeface="+mn-cs"/>
        </a:defRPr>
      </a:lvl7pPr>
      <a:lvl8pPr marL="3200236" algn="l" defTabSz="914353" rtl="0" eaLnBrk="1" latinLnBrk="0" hangingPunct="1">
        <a:defRPr sz="1800" kern="1200">
          <a:solidFill>
            <a:schemeClr val="tx1"/>
          </a:solidFill>
          <a:latin typeface="+mn-lt"/>
          <a:ea typeface="+mn-ea"/>
          <a:cs typeface="+mn-cs"/>
        </a:defRPr>
      </a:lvl8pPr>
      <a:lvl9pPr marL="3657413" algn="l" defTabSz="91435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4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0.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3.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8.xml"/><Relationship Id="rId4" Type="http://schemas.openxmlformats.org/officeDocument/2006/relationships/image" Target="../media/image20.emf"/></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1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8.xml"/><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84.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4.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4.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48.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48.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38.xml"/></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jpeg"/><Relationship Id="rId1" Type="http://schemas.openxmlformats.org/officeDocument/2006/relationships/slideLayout" Target="../slideLayouts/slideLayout38.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48.xml"/><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38.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48.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38.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4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61.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3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emf"/></Relationships>
</file>

<file path=ppt/slides/_rels/slide36.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4.xml"/></Relationships>
</file>

<file path=ppt/slides/_rels/slide40.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38.xml"/></Relationships>
</file>

<file path=ppt/slides/_rels/slide41.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132.xml"/></Relationships>
</file>

<file path=ppt/slides/_rels/slide4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5.png"/><Relationship Id="rId1" Type="http://schemas.openxmlformats.org/officeDocument/2006/relationships/slideLayout" Target="../slideLayouts/slideLayout38.xml"/></Relationships>
</file>

<file path=ppt/slides/_rels/slide45.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44.xml"/></Relationships>
</file>

<file path=ppt/slides/_rels/slide46.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2.jpeg"/><Relationship Id="rId1" Type="http://schemas.openxmlformats.org/officeDocument/2006/relationships/slideLayout" Target="../slideLayouts/slideLayout144.xml"/><Relationship Id="rId4" Type="http://schemas.openxmlformats.org/officeDocument/2006/relationships/image" Target="../media/image58.png"/></Relationships>
</file>

<file path=ppt/slides/_rels/slide4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9.emf"/><Relationship Id="rId1" Type="http://schemas.openxmlformats.org/officeDocument/2006/relationships/slideLayout" Target="../slideLayouts/slideLayout144.xml"/><Relationship Id="rId4" Type="http://schemas.openxmlformats.org/officeDocument/2006/relationships/image" Target="../media/image58.png"/></Relationships>
</file>

<file path=ppt/slides/_rels/slide4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0.emf"/><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6.xml"/></Relationships>
</file>

<file path=ppt/slides/_rels/slide51.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285.xml"/><Relationship Id="rId4" Type="http://schemas.openxmlformats.org/officeDocument/2006/relationships/image" Target="../media/image66.emf"/></Relationships>
</file>

<file path=ppt/slides/_rels/slide52.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6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66.xml"/></Relationships>
</file>

<file path=ppt/slides/_rels/slide5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9.jpeg"/><Relationship Id="rId1" Type="http://schemas.openxmlformats.org/officeDocument/2006/relationships/slideLayout" Target="../slideLayouts/slideLayout266.xml"/><Relationship Id="rId4" Type="http://schemas.openxmlformats.org/officeDocument/2006/relationships/image" Target="../media/image70.jpeg"/></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6.xml"/><Relationship Id="rId1" Type="http://schemas.openxmlformats.org/officeDocument/2006/relationships/slideLayout" Target="../slideLayouts/slideLayout297.xml"/><Relationship Id="rId4" Type="http://schemas.openxmlformats.org/officeDocument/2006/relationships/image" Target="../media/image72.png"/></Relationships>
</file>

<file path=ppt/slides/_rels/slide57.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84.xml"/></Relationships>
</file>

<file path=ppt/slides/_rels/slide5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68.jpeg"/><Relationship Id="rId1" Type="http://schemas.openxmlformats.org/officeDocument/2006/relationships/slideLayout" Target="../slideLayouts/slideLayout184.xml"/></Relationships>
</file>

<file path=ppt/slides/_rels/slide59.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179.xml"/></Relationships>
</file>

<file path=ppt/slides/_rels/slide6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8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66.xml"/></Relationships>
</file>

<file path=ppt/slides/_rels/slide6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7.xml"/><Relationship Id="rId1" Type="http://schemas.openxmlformats.org/officeDocument/2006/relationships/slideLayout" Target="../slideLayouts/slideLayout184.xml"/></Relationships>
</file>

<file path=ppt/slides/_rels/slide6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77.jpeg"/><Relationship Id="rId1" Type="http://schemas.openxmlformats.org/officeDocument/2006/relationships/slideLayout" Target="../slideLayouts/slideLayout178.xml"/><Relationship Id="rId5" Type="http://schemas.microsoft.com/office/2007/relationships/hdphoto" Target="../media/hdphoto7.wdp"/><Relationship Id="rId4" Type="http://schemas.openxmlformats.org/officeDocument/2006/relationships/image" Target="../media/image78.png"/></Relationships>
</file>

<file path=ppt/slides/_rels/slide6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79.xml"/></Relationships>
</file>

<file path=ppt/slides/_rels/slide6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8.xml"/><Relationship Id="rId1" Type="http://schemas.openxmlformats.org/officeDocument/2006/relationships/slideLayout" Target="../slideLayouts/slideLayout242.xml"/></Relationships>
</file>

<file path=ppt/slides/_rels/slide6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6.xml"/></Relationships>
</file>

<file path=ppt/slides/_rels/slide67.xml.rels><?xml version="1.0" encoding="UTF-8" standalone="yes"?>
<Relationships xmlns="http://schemas.openxmlformats.org/package/2006/relationships"><Relationship Id="rId2" Type="http://schemas.openxmlformats.org/officeDocument/2006/relationships/image" Target="../media/image82.gif"/><Relationship Id="rId1" Type="http://schemas.openxmlformats.org/officeDocument/2006/relationships/slideLayout" Target="../slideLayouts/slideLayout26.xml"/></Relationships>
</file>

<file path=ppt/slides/_rels/slide68.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191.xml"/></Relationships>
</file>

<file path=ppt/slides/_rels/slide69.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6.xml"/></Relationships>
</file>

<file path=ppt/slides/_rels/slide7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90.xml"/></Relationships>
</file>

<file path=ppt/slides/_rels/slide73.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97.xml"/></Relationships>
</file>

<file path=ppt/slides/_rels/slide7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38.xml"/></Relationships>
</file>

<file path=ppt/slides/_rels/slide7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29.xml"/><Relationship Id="rId1" Type="http://schemas.openxmlformats.org/officeDocument/2006/relationships/slideLayout" Target="../slideLayouts/slideLayout55.xml"/></Relationships>
</file>

<file path=ppt/slides/_rels/slide7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91.png"/><Relationship Id="rId1" Type="http://schemas.openxmlformats.org/officeDocument/2006/relationships/slideLayout" Target="../slideLayouts/slideLayout26.xml"/></Relationships>
</file>

<file path=ppt/slides/_rels/slide7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jpeg"/><Relationship Id="rId1" Type="http://schemas.openxmlformats.org/officeDocument/2006/relationships/slideLayout" Target="../slideLayouts/slideLayout38.xml"/><Relationship Id="rId5" Type="http://schemas.openxmlformats.org/officeDocument/2006/relationships/image" Target="../media/image95.jpeg"/><Relationship Id="rId4" Type="http://schemas.openxmlformats.org/officeDocument/2006/relationships/image" Target="../media/image94.png"/></Relationships>
</file>

<file path=ppt/slides/_rels/slide78.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png"/><Relationship Id="rId1" Type="http://schemas.openxmlformats.org/officeDocument/2006/relationships/slideLayout" Target="../slideLayouts/slideLayout156.xml"/></Relationships>
</file>

<file path=ppt/slides/_rels/slide79.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0.xml"/><Relationship Id="rId1" Type="http://schemas.openxmlformats.org/officeDocument/2006/relationships/slideLayout" Target="../slideLayouts/slideLayout108.xml"/><Relationship Id="rId5" Type="http://schemas.openxmlformats.org/officeDocument/2006/relationships/image" Target="../media/image99.jpeg"/><Relationship Id="rId4" Type="http://schemas.openxmlformats.org/officeDocument/2006/relationships/hyperlink" Target="http://www.glowfoto.com/user_imageredirect.php?img=11-234159L&amp;rand=4498&amp;m=03&amp;y=2007&amp;t=jpg&amp;srv=img3" TargetMode="External"/></Relationships>
</file>

<file path=ppt/slides/_rels/slide80.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6.xml"/></Relationships>
</file>

<file path=ppt/slides/_rels/slide8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jpeg"/><Relationship Id="rId1" Type="http://schemas.openxmlformats.org/officeDocument/2006/relationships/slideLayout" Target="../slideLayouts/slideLayout26.xml"/></Relationships>
</file>

<file path=ppt/slides/_rels/slide82.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6.xml"/></Relationships>
</file>

<file path=ppt/slides/_rels/slide8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6.xml"/></Relationships>
</file>

<file path=ppt/slides/_rels/slide85.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6.xml"/></Relationships>
</file>

<file path=ppt/slides/_rels/slide86.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273.xml"/></Relationships>
</file>

<file path=ppt/slides/_rels/slide87.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6.xml"/></Relationships>
</file>

<file path=ppt/slides/_rels/slide89.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33.xml"/><Relationship Id="rId1" Type="http://schemas.openxmlformats.org/officeDocument/2006/relationships/slideLayout" Target="../slideLayouts/slideLayout215.xml"/></Relationships>
</file>

<file path=ppt/slides/_rels/slide90.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34.xml"/><Relationship Id="rId1" Type="http://schemas.openxmlformats.org/officeDocument/2006/relationships/slideLayout" Target="../slideLayouts/slideLayout215.xml"/></Relationships>
</file>

<file path=ppt/slides/_rels/slide92.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73.xml"/></Relationships>
</file>

<file path=ppt/slides/_rels/slide94.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6.xml"/></Relationships>
</file>

<file path=ppt/slides/_rels/slide95.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6.xml"/><Relationship Id="rId4" Type="http://schemas.openxmlformats.org/officeDocument/2006/relationships/image" Target="../media/image118.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8.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321.xml"/></Relationships>
</file>

<file path=ppt/slides/_rels/slide9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309.xml"/><Relationship Id="rId6" Type="http://schemas.microsoft.com/office/2007/relationships/hdphoto" Target="../media/hdphoto11.wdp"/><Relationship Id="rId5" Type="http://schemas.openxmlformats.org/officeDocument/2006/relationships/image" Target="../media/image122.png"/><Relationship Id="rId4" Type="http://schemas.microsoft.com/office/2007/relationships/hdphoto" Target="../media/hdphoto10.wdp"/></Relationships>
</file>

<file path=ppt/slides/_rels/slide10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59.xml"/><Relationship Id="rId4" Type="http://schemas.openxmlformats.org/officeDocument/2006/relationships/image" Target="../media/image125.png"/></Relationships>
</file>

<file path=ppt/slides/_rels/slide101.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26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6.xml"/></Relationships>
</file>

<file path=ppt/slides/_rels/slide104.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333.xml"/></Relationships>
</file>

<file path=ppt/slides/_rels/slide10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07.xml"/></Relationships>
</file>

<file path=ppt/slides/_rels/slide10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30.png"/><Relationship Id="rId1" Type="http://schemas.openxmlformats.org/officeDocument/2006/relationships/slideLayout" Target="../slideLayouts/slideLayout261.xml"/></Relationships>
</file>

<file path=ppt/slides/_rels/slide10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36.xml"/><Relationship Id="rId1" Type="http://schemas.openxmlformats.org/officeDocument/2006/relationships/slideLayout" Target="../slideLayouts/slideLayout55.xml"/></Relationships>
</file>

<file path=ppt/slides/_rels/slide109.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37.xml"/><Relationship Id="rId1" Type="http://schemas.openxmlformats.org/officeDocument/2006/relationships/slideLayout" Target="../slideLayouts/slideLayout26.xml"/></Relationships>
</file>

<file path=ppt/slides/_rels/slide110.xml.rels><?xml version="1.0" encoding="UTF-8" standalone="yes"?>
<Relationships xmlns="http://schemas.openxmlformats.org/package/2006/relationships"><Relationship Id="rId3" Type="http://schemas.openxmlformats.org/officeDocument/2006/relationships/image" Target="../media/image134.emf"/><Relationship Id="rId2" Type="http://schemas.openxmlformats.org/officeDocument/2006/relationships/image" Target="../media/image133.emf"/><Relationship Id="rId1" Type="http://schemas.openxmlformats.org/officeDocument/2006/relationships/slideLayout" Target="../slideLayouts/slideLayout179.xml"/><Relationship Id="rId6" Type="http://schemas.openxmlformats.org/officeDocument/2006/relationships/image" Target="../media/image137.emf"/><Relationship Id="rId5" Type="http://schemas.openxmlformats.org/officeDocument/2006/relationships/image" Target="../media/image136.emf"/><Relationship Id="rId4" Type="http://schemas.openxmlformats.org/officeDocument/2006/relationships/image" Target="../media/image135.emf"/></Relationships>
</file>

<file path=ppt/slides/_rels/slide11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84.xml"/></Relationships>
</file>

<file path=ppt/slides/_rels/slide112.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38.xml"/><Relationship Id="rId1" Type="http://schemas.openxmlformats.org/officeDocument/2006/relationships/slideLayout" Target="../slideLayouts/slideLayout2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l="11765" t="15183" b="36322"/>
          <a:stretch/>
        </p:blipFill>
        <p:spPr bwMode="auto">
          <a:xfrm>
            <a:off x="0" y="1"/>
            <a:ext cx="9144000" cy="705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descr="logo_large_for_export.png"/>
          <p:cNvPicPr>
            <a:picLocks noChangeAspect="1"/>
          </p:cNvPicPr>
          <p:nvPr/>
        </p:nvPicPr>
        <p:blipFill>
          <a:blip r:embed="rId4" cstate="print"/>
          <a:srcRect/>
          <a:stretch>
            <a:fillRect/>
          </a:stretch>
        </p:blipFill>
        <p:spPr bwMode="auto">
          <a:xfrm>
            <a:off x="7772401" y="5257801"/>
            <a:ext cx="1273175" cy="828675"/>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pic>
        <p:nvPicPr>
          <p:cNvPr id="5" name="Picture 11"/>
          <p:cNvPicPr>
            <a:picLocks noChangeAspect="1" noChangeArrowheads="1"/>
          </p:cNvPicPr>
          <p:nvPr/>
        </p:nvPicPr>
        <p:blipFill>
          <a:blip r:embed="rId5" cstate="print"/>
          <a:stretch>
            <a:fillRect/>
          </a:stretch>
        </p:blipFill>
        <p:spPr bwMode="auto">
          <a:xfrm>
            <a:off x="7772400" y="6248401"/>
            <a:ext cx="1280102" cy="533400"/>
          </a:xfrm>
          <a:prstGeom prst="rect">
            <a:avLst/>
          </a:prstGeom>
          <a:ln>
            <a:solidFill>
              <a:srgbClr val="FFFFFF"/>
            </a:solidFill>
          </a:ln>
        </p:spPr>
        <p:style>
          <a:lnRef idx="2">
            <a:schemeClr val="accent3"/>
          </a:lnRef>
          <a:fillRef idx="1">
            <a:schemeClr val="lt1"/>
          </a:fillRef>
          <a:effectRef idx="0">
            <a:schemeClr val="accent3"/>
          </a:effectRef>
          <a:fontRef idx="minor">
            <a:schemeClr val="dk1"/>
          </a:fontRef>
        </p:style>
      </p:pic>
      <p:sp>
        <p:nvSpPr>
          <p:cNvPr id="6" name="Rectangle 3"/>
          <p:cNvSpPr txBox="1">
            <a:spLocks noChangeArrowheads="1"/>
          </p:cNvSpPr>
          <p:nvPr/>
        </p:nvSpPr>
        <p:spPr>
          <a:xfrm>
            <a:off x="7045036" y="1447801"/>
            <a:ext cx="1870364" cy="533400"/>
          </a:xfrm>
          <a:prstGeom prst="rect">
            <a:avLst/>
          </a:prstGeom>
          <a:solidFill>
            <a:srgbClr val="000000">
              <a:alpha val="50196"/>
            </a:srgbClr>
          </a:solidFill>
        </p:spPr>
        <p:txBody>
          <a:bodyPr vert="horz" lIns="91435" tIns="45718" rIns="91435" bIns="45718"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r" fontAlgn="auto">
              <a:lnSpc>
                <a:spcPts val="3000"/>
              </a:lnSpc>
              <a:spcAft>
                <a:spcPts val="0"/>
              </a:spcAft>
              <a:defRPr/>
            </a:pPr>
            <a:r>
              <a:rPr lang="en-US" sz="3600" b="1" dirty="0" err="1">
                <a:solidFill>
                  <a:prstClr val="white"/>
                </a:solidFill>
                <a:effectLst>
                  <a:outerShdw blurRad="38100" dist="38100" dir="2700000" algn="tl">
                    <a:srgbClr val="000000">
                      <a:alpha val="43137"/>
                    </a:srgbClr>
                  </a:outerShdw>
                </a:effectLst>
              </a:rPr>
              <a:t>Erle</a:t>
            </a:r>
            <a:r>
              <a:rPr lang="en-US" sz="3600" b="1" dirty="0">
                <a:solidFill>
                  <a:prstClr val="white"/>
                </a:solidFill>
                <a:effectLst>
                  <a:outerShdw blurRad="38100" dist="38100" dir="2700000" algn="tl">
                    <a:srgbClr val="000000">
                      <a:alpha val="43137"/>
                    </a:srgbClr>
                  </a:outerShdw>
                </a:effectLst>
              </a:rPr>
              <a:t> Ellis </a:t>
            </a:r>
            <a:endParaRPr lang="en-US" sz="2800" b="1" dirty="0">
              <a:solidFill>
                <a:prstClr val="white"/>
              </a:solidFill>
              <a:effectLst>
                <a:outerShdw blurRad="38100" dist="38100" dir="2700000" algn="tl">
                  <a:srgbClr val="000000">
                    <a:alpha val="43137"/>
                  </a:srgbClr>
                </a:outerShdw>
              </a:effectLst>
            </a:endParaRPr>
          </a:p>
        </p:txBody>
      </p:sp>
      <p:sp>
        <p:nvSpPr>
          <p:cNvPr id="7" name="Rectangle 4"/>
          <p:cNvSpPr>
            <a:spLocks noChangeArrowheads="1"/>
          </p:cNvSpPr>
          <p:nvPr/>
        </p:nvSpPr>
        <p:spPr bwMode="auto">
          <a:xfrm>
            <a:off x="5174674" y="1828801"/>
            <a:ext cx="3740727" cy="584775"/>
          </a:xfrm>
          <a:prstGeom prst="rect">
            <a:avLst/>
          </a:prstGeom>
          <a:solidFill>
            <a:srgbClr val="000000">
              <a:alpha val="50196"/>
            </a:srgbClr>
          </a:solidFill>
          <a:ln w="9525">
            <a:noFill/>
            <a:miter lim="800000"/>
            <a:headEnd/>
            <a:tailEnd/>
          </a:ln>
        </p:spPr>
        <p:txBody>
          <a:bodyPr wrap="square" lIns="91435" tIns="45718" rIns="91435" bIns="45718">
            <a:spAutoFit/>
          </a:bodyPr>
          <a:lstStyle/>
          <a:p>
            <a:pPr algn="r">
              <a:spcBef>
                <a:spcPct val="20000"/>
              </a:spcBef>
              <a:defRPr/>
            </a:pPr>
            <a:r>
              <a:rPr lang="en-US" sz="1600" b="1" dirty="0">
                <a:solidFill>
                  <a:srgbClr val="FFFFFF"/>
                </a:solidFill>
                <a:effectLst>
                  <a:outerShdw blurRad="38100" dist="38100" dir="2700000" algn="tl">
                    <a:srgbClr val="000000">
                      <a:alpha val="43137"/>
                    </a:srgbClr>
                  </a:outerShdw>
                </a:effectLst>
                <a:latin typeface="Calibri" pitchFamily="34" charset="0"/>
              </a:rPr>
              <a:t>Geography &amp; Environmental Systems</a:t>
            </a:r>
            <a:br>
              <a:rPr lang="en-US" sz="1600" b="1" dirty="0">
                <a:solidFill>
                  <a:srgbClr val="FFFFFF"/>
                </a:solidFill>
                <a:effectLst>
                  <a:outerShdw blurRad="38100" dist="38100" dir="2700000" algn="tl">
                    <a:srgbClr val="000000">
                      <a:alpha val="43137"/>
                    </a:srgbClr>
                  </a:outerShdw>
                </a:effectLst>
                <a:latin typeface="Calibri" pitchFamily="34" charset="0"/>
              </a:rPr>
            </a:br>
            <a:r>
              <a:rPr lang="en-US" sz="1600" b="1" dirty="0">
                <a:solidFill>
                  <a:srgbClr val="FFFFFF"/>
                </a:solidFill>
                <a:effectLst>
                  <a:outerShdw blurRad="38100" dist="38100" dir="2700000" algn="tl">
                    <a:srgbClr val="000000">
                      <a:alpha val="43137"/>
                    </a:srgbClr>
                  </a:outerShdw>
                </a:effectLst>
                <a:latin typeface="Calibri" pitchFamily="34" charset="0"/>
              </a:rPr>
              <a:t>University of Maryland, Baltimore County</a:t>
            </a:r>
          </a:p>
        </p:txBody>
      </p:sp>
      <p:sp>
        <p:nvSpPr>
          <p:cNvPr id="2" name="Rectangle 1"/>
          <p:cNvSpPr/>
          <p:nvPr/>
        </p:nvSpPr>
        <p:spPr>
          <a:xfrm>
            <a:off x="76200" y="6553201"/>
            <a:ext cx="4572000" cy="246221"/>
          </a:xfrm>
          <a:prstGeom prst="rect">
            <a:avLst/>
          </a:prstGeom>
        </p:spPr>
        <p:txBody>
          <a:bodyPr lIns="91435" tIns="45718" rIns="91435" bIns="45718">
            <a:spAutoFit/>
          </a:bodyPr>
          <a:lstStyle/>
          <a:p>
            <a:r>
              <a:rPr lang="en-US" sz="1000" dirty="0">
                <a:solidFill>
                  <a:prstClr val="white"/>
                </a:solidFill>
                <a:effectLst>
                  <a:outerShdw blurRad="38100" dist="38100" dir="2700000" algn="tl">
                    <a:srgbClr val="000000">
                      <a:alpha val="43137"/>
                    </a:srgbClr>
                  </a:outerShdw>
                </a:effectLst>
              </a:rPr>
              <a:t>http://commons.wikimedia.org/wiki/File:Angkor-031_hg.jpg</a:t>
            </a:r>
          </a:p>
        </p:txBody>
      </p:sp>
      <p:pic>
        <p:nvPicPr>
          <p:cNvPr id="10" name="Picture 2" descr="http://upload.wikimedia.org/wikipedia/en/thumb/6/62/Harvard_shield-Design.png/220px-Harvard_shield-Design.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64714" y="6194958"/>
            <a:ext cx="537644" cy="64028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www.gsd.harvard.edu/images/navigator/mark.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67386" y="5554094"/>
            <a:ext cx="1376414" cy="124532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2"/>
          <p:cNvSpPr txBox="1">
            <a:spLocks noChangeArrowheads="1"/>
          </p:cNvSpPr>
          <p:nvPr/>
        </p:nvSpPr>
        <p:spPr bwMode="auto">
          <a:xfrm>
            <a:off x="762000" y="308264"/>
            <a:ext cx="7315199" cy="571500"/>
          </a:xfrm>
          <a:prstGeom prst="rect">
            <a:avLst/>
          </a:prstGeom>
          <a:solidFill>
            <a:srgbClr val="FFFFFF">
              <a:alpha val="87059"/>
            </a:srgbClr>
          </a:solidFill>
          <a:ln w="9525">
            <a:noFill/>
            <a:miter lim="800000"/>
            <a:headEnd/>
            <a:tailEnd/>
          </a:ln>
        </p:spPr>
        <p:txBody>
          <a:bodyPr anchor="ctr"/>
          <a:lstStyle/>
          <a:p>
            <a:pPr algn="r" fontAlgn="auto">
              <a:spcBef>
                <a:spcPts val="0"/>
              </a:spcBef>
              <a:spcAft>
                <a:spcPts val="0"/>
              </a:spcAft>
            </a:pPr>
            <a:r>
              <a:rPr lang="en-US" sz="3200" dirty="0">
                <a:solidFill>
                  <a:srgbClr val="993300"/>
                </a:solidFill>
                <a:latin typeface="Calibri" pitchFamily="34" charset="0"/>
              </a:rPr>
              <a:t>Emergence</a:t>
            </a:r>
            <a:r>
              <a:rPr lang="en-US" sz="3200" dirty="0">
                <a:solidFill>
                  <a:srgbClr val="008000"/>
                </a:solidFill>
                <a:latin typeface="Calibri" pitchFamily="34" charset="0"/>
              </a:rPr>
              <a:t> </a:t>
            </a:r>
            <a:r>
              <a:rPr lang="en-US" sz="3200" dirty="0">
                <a:solidFill>
                  <a:prstClr val="black">
                    <a:lumMod val="50000"/>
                    <a:lumOff val="50000"/>
                  </a:prstClr>
                </a:solidFill>
                <a:latin typeface="Calibri" pitchFamily="34" charset="0"/>
              </a:rPr>
              <a:t>of </a:t>
            </a:r>
            <a:r>
              <a:rPr lang="en-US" sz="3200" dirty="0" smtClean="0">
                <a:solidFill>
                  <a:prstClr val="black">
                    <a:lumMod val="50000"/>
                    <a:lumOff val="50000"/>
                  </a:prstClr>
                </a:solidFill>
                <a:latin typeface="Calibri" pitchFamily="34" charset="0"/>
              </a:rPr>
              <a:t>the</a:t>
            </a:r>
            <a:r>
              <a:rPr lang="en-US" sz="3200" dirty="0" smtClean="0">
                <a:solidFill>
                  <a:srgbClr val="008000"/>
                </a:solidFill>
                <a:latin typeface="Calibri" pitchFamily="34" charset="0"/>
              </a:rPr>
              <a:t> </a:t>
            </a:r>
            <a:r>
              <a:rPr lang="en-US" sz="3200" dirty="0" smtClean="0">
                <a:solidFill>
                  <a:srgbClr val="A50021"/>
                </a:solidFill>
                <a:latin typeface="Calibri" pitchFamily="34" charset="0"/>
              </a:rPr>
              <a:t>Anthropocene </a:t>
            </a:r>
            <a:r>
              <a:rPr lang="en-US" sz="3200" dirty="0" smtClean="0">
                <a:solidFill>
                  <a:srgbClr val="006600"/>
                </a:solidFill>
                <a:latin typeface="Calibri" pitchFamily="34" charset="0"/>
              </a:rPr>
              <a:t>Biosphere</a:t>
            </a:r>
          </a:p>
        </p:txBody>
      </p:sp>
      <p:sp>
        <p:nvSpPr>
          <p:cNvPr id="13" name="Rectangle 12"/>
          <p:cNvSpPr/>
          <p:nvPr/>
        </p:nvSpPr>
        <p:spPr>
          <a:xfrm>
            <a:off x="7045038" y="3352800"/>
            <a:ext cx="1828798" cy="1169551"/>
          </a:xfrm>
          <a:prstGeom prst="rect">
            <a:avLst/>
          </a:prstGeom>
          <a:ln/>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defRPr/>
            </a:pPr>
            <a:r>
              <a:rPr lang="en-US" b="1" dirty="0" smtClean="0">
                <a:solidFill>
                  <a:prstClr val="white"/>
                </a:solidFill>
              </a:rPr>
              <a:t>Anthropocene Geodynamics</a:t>
            </a:r>
          </a:p>
          <a:p>
            <a:pPr algn="ctr">
              <a:defRPr/>
            </a:pPr>
            <a:r>
              <a:rPr lang="en-US" dirty="0" smtClean="0">
                <a:solidFill>
                  <a:prstClr val="white"/>
                </a:solidFill>
              </a:rPr>
              <a:t>Woods Hole, MA</a:t>
            </a:r>
          </a:p>
          <a:p>
            <a:pPr algn="ctr">
              <a:defRPr/>
            </a:pPr>
            <a:r>
              <a:rPr lang="en-US" sz="1600" dirty="0" smtClean="0">
                <a:solidFill>
                  <a:srgbClr val="FFFFFF"/>
                </a:solidFill>
                <a:effectLst>
                  <a:outerShdw blurRad="38100" dist="38100" dir="2700000" algn="tl">
                    <a:srgbClr val="000000">
                      <a:alpha val="43137"/>
                    </a:srgbClr>
                  </a:outerShdw>
                </a:effectLst>
              </a:rPr>
              <a:t>February 25, 2014</a:t>
            </a:r>
            <a:endParaRPr lang="en-US" sz="1600"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109383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body" idx="1"/>
          </p:nvPr>
        </p:nvSpPr>
        <p:spPr>
          <a:xfrm>
            <a:off x="256162" y="1143000"/>
            <a:ext cx="9158591" cy="5181600"/>
          </a:xfrm>
        </p:spPr>
        <p:txBody>
          <a:bodyPr/>
          <a:lstStyle/>
          <a:p>
            <a:r>
              <a:rPr lang="en-US" b="1" dirty="0" smtClean="0">
                <a:latin typeface="Calibri" pitchFamily="34" charset="0"/>
                <a:cs typeface="Arial" charset="0"/>
              </a:rPr>
              <a:t>Emergence of the Anthropogenic Biosphere</a:t>
            </a:r>
            <a:endParaRPr lang="en-US" b="1" dirty="0" smtClean="0">
              <a:latin typeface="Calibri" pitchFamily="34" charset="0"/>
            </a:endParaRPr>
          </a:p>
          <a:p>
            <a:pPr lvl="1"/>
            <a:r>
              <a:rPr lang="en-US" sz="2400" dirty="0" smtClean="0">
                <a:solidFill>
                  <a:schemeClr val="bg1">
                    <a:lumMod val="50000"/>
                  </a:schemeClr>
                </a:solidFill>
                <a:latin typeface="Calibri" pitchFamily="34" charset="0"/>
              </a:rPr>
              <a:t>Anthropogenic Biomes (Anthromes)</a:t>
            </a:r>
            <a:endParaRPr lang="en-US" sz="2400" dirty="0">
              <a:solidFill>
                <a:schemeClr val="bg1">
                  <a:lumMod val="50000"/>
                </a:schemeClr>
              </a:solidFill>
              <a:latin typeface="Calibri" pitchFamily="34" charset="0"/>
            </a:endParaRPr>
          </a:p>
          <a:p>
            <a:pPr>
              <a:lnSpc>
                <a:spcPct val="200000"/>
              </a:lnSpc>
            </a:pPr>
            <a:r>
              <a:rPr lang="en-US" b="1" dirty="0" smtClean="0">
                <a:latin typeface="Calibri" pitchFamily="34" charset="0"/>
              </a:rPr>
              <a:t>The Anthrome Mosaic: </a:t>
            </a:r>
            <a:r>
              <a:rPr lang="en-US" b="1" dirty="0" smtClean="0">
                <a:solidFill>
                  <a:srgbClr val="990000"/>
                </a:solidFill>
                <a:latin typeface="Calibri" pitchFamily="34" charset="0"/>
              </a:rPr>
              <a:t>Used</a:t>
            </a:r>
            <a:r>
              <a:rPr lang="en-US" b="1" dirty="0" smtClean="0">
                <a:latin typeface="Calibri" pitchFamily="34" charset="0"/>
              </a:rPr>
              <a:t> + </a:t>
            </a:r>
            <a:r>
              <a:rPr lang="en-US" b="1" dirty="0" smtClean="0">
                <a:solidFill>
                  <a:srgbClr val="0070C0"/>
                </a:solidFill>
                <a:latin typeface="Calibri" pitchFamily="34" charset="0"/>
              </a:rPr>
              <a:t>Novel</a:t>
            </a:r>
            <a:r>
              <a:rPr lang="en-US" b="1" dirty="0" smtClean="0">
                <a:latin typeface="Calibri" pitchFamily="34" charset="0"/>
              </a:rPr>
              <a:t> </a:t>
            </a:r>
            <a:r>
              <a:rPr lang="en-US" dirty="0" smtClean="0">
                <a:latin typeface="Calibri" pitchFamily="34" charset="0"/>
              </a:rPr>
              <a:t>| </a:t>
            </a:r>
            <a:r>
              <a:rPr lang="en-US" b="1" dirty="0" smtClean="0">
                <a:solidFill>
                  <a:srgbClr val="00B050"/>
                </a:solidFill>
                <a:latin typeface="Calibri" pitchFamily="34" charset="0"/>
              </a:rPr>
              <a:t>Wild</a:t>
            </a:r>
            <a:br>
              <a:rPr lang="en-US" b="1" dirty="0" smtClean="0">
                <a:solidFill>
                  <a:srgbClr val="00B050"/>
                </a:solidFill>
                <a:latin typeface="Calibri" pitchFamily="34" charset="0"/>
              </a:rPr>
            </a:br>
            <a:endParaRPr lang="en-US" sz="1000" b="1" dirty="0" smtClean="0">
              <a:latin typeface="Calibri" pitchFamily="34" charset="0"/>
            </a:endParaRPr>
          </a:p>
          <a:p>
            <a:r>
              <a:rPr lang="en-US" b="1" dirty="0" smtClean="0">
                <a:latin typeface="Calibri" pitchFamily="34" charset="0"/>
              </a:rPr>
              <a:t>The Anthropocene Biosphere</a:t>
            </a:r>
          </a:p>
          <a:p>
            <a:pPr lvl="1"/>
            <a:r>
              <a:rPr lang="en-US" sz="2400" dirty="0" smtClean="0">
                <a:solidFill>
                  <a:schemeClr val="bg1">
                    <a:lumMod val="50000"/>
                  </a:schemeClr>
                </a:solidFill>
                <a:latin typeface="Calibri" pitchFamily="34" charset="0"/>
              </a:rPr>
              <a:t>Observing and Sustaining Human Ecology</a:t>
            </a:r>
          </a:p>
          <a:p>
            <a:pPr lvl="1"/>
            <a:endParaRPr lang="en-US" sz="2000" dirty="0" smtClean="0">
              <a:latin typeface="Calibri" pitchFamily="34" charset="0"/>
            </a:endParaRPr>
          </a:p>
          <a:p>
            <a:r>
              <a:rPr lang="en-US" sz="3100" b="1" dirty="0">
                <a:latin typeface="Calibri" pitchFamily="34" charset="0"/>
              </a:rPr>
              <a:t>Planetary </a:t>
            </a:r>
            <a:r>
              <a:rPr lang="en-US" sz="3100" b="1" dirty="0" smtClean="0">
                <a:latin typeface="Calibri" pitchFamily="34" charset="0"/>
              </a:rPr>
              <a:t>Opportunities</a:t>
            </a:r>
            <a:endParaRPr lang="en-US" sz="3100" dirty="0" smtClean="0">
              <a:latin typeface="Calibri" pitchFamily="34" charset="0"/>
            </a:endParaRPr>
          </a:p>
          <a:p>
            <a:pPr lvl="1"/>
            <a:r>
              <a:rPr lang="en-US" sz="2400" dirty="0" smtClean="0">
                <a:solidFill>
                  <a:schemeClr val="bg1">
                    <a:lumMod val="50000"/>
                  </a:schemeClr>
                </a:solidFill>
                <a:latin typeface="Calibri" pitchFamily="34" charset="0"/>
              </a:rPr>
              <a:t>Intensification, Novel Ecosystems, Urbanization</a:t>
            </a:r>
          </a:p>
          <a:p>
            <a:pPr lvl="1"/>
            <a:r>
              <a:rPr lang="en-US" sz="2400" dirty="0">
                <a:solidFill>
                  <a:schemeClr val="bg1">
                    <a:lumMod val="50000"/>
                  </a:schemeClr>
                </a:solidFill>
                <a:latin typeface="Calibri" pitchFamily="34" charset="0"/>
              </a:rPr>
              <a:t>Emergence | Stewardship | Engineering | Design</a:t>
            </a:r>
          </a:p>
          <a:p>
            <a:pPr lvl="1"/>
            <a:endParaRPr lang="en-US" sz="2700" b="1" dirty="0" smtClean="0">
              <a:latin typeface="Calibri" pitchFamily="34" charset="0"/>
            </a:endParaRPr>
          </a:p>
          <a:p>
            <a:pPr lvl="1"/>
            <a:endParaRPr lang="en-US" sz="2700" b="1" dirty="0" smtClean="0">
              <a:latin typeface="Calibri" pitchFamily="34" charset="0"/>
            </a:endParaRPr>
          </a:p>
        </p:txBody>
      </p:sp>
      <p:sp>
        <p:nvSpPr>
          <p:cNvPr id="7" name="Rectangle 2"/>
          <p:cNvSpPr txBox="1">
            <a:spLocks noChangeArrowheads="1"/>
          </p:cNvSpPr>
          <p:nvPr/>
        </p:nvSpPr>
        <p:spPr bwMode="auto">
          <a:xfrm>
            <a:off x="228600" y="0"/>
            <a:ext cx="8839200" cy="762000"/>
          </a:xfrm>
          <a:prstGeom prst="rect">
            <a:avLst/>
          </a:prstGeom>
          <a:noFill/>
          <a:ln w="9525">
            <a:noFill/>
            <a:miter lim="800000"/>
            <a:headEnd/>
            <a:tailEnd/>
          </a:ln>
        </p:spPr>
        <p:txBody>
          <a:bodyPr anchor="ctr"/>
          <a:lstStyle/>
          <a:p>
            <a:r>
              <a:rPr lang="en-US" sz="3200" dirty="0" smtClean="0">
                <a:solidFill>
                  <a:srgbClr val="006600"/>
                </a:solidFill>
                <a:latin typeface="Calibri" pitchFamily="34" charset="0"/>
              </a:rPr>
              <a:t>Emergence </a:t>
            </a:r>
            <a:r>
              <a:rPr lang="en-US" sz="2800" i="1" dirty="0">
                <a:solidFill>
                  <a:schemeClr val="tx1">
                    <a:lumMod val="65000"/>
                    <a:lumOff val="35000"/>
                  </a:schemeClr>
                </a:solidFill>
                <a:latin typeface="Calibri" pitchFamily="34" charset="0"/>
              </a:rPr>
              <a:t>of the </a:t>
            </a:r>
            <a:r>
              <a:rPr lang="en-US" sz="3200" dirty="0" smtClean="0">
                <a:solidFill>
                  <a:srgbClr val="C00000"/>
                </a:solidFill>
                <a:latin typeface="Calibri" pitchFamily="34" charset="0"/>
              </a:rPr>
              <a:t>Anthropocene</a:t>
            </a:r>
            <a:r>
              <a:rPr lang="en-US" sz="2800" dirty="0" smtClean="0">
                <a:solidFill>
                  <a:srgbClr val="006600"/>
                </a:solidFill>
                <a:latin typeface="Calibri" pitchFamily="34" charset="0"/>
              </a:rPr>
              <a:t> </a:t>
            </a:r>
            <a:r>
              <a:rPr lang="en-US" sz="3200" dirty="0" smtClean="0">
                <a:solidFill>
                  <a:srgbClr val="006600"/>
                </a:solidFill>
                <a:latin typeface="Calibri" pitchFamily="34" charset="0"/>
              </a:rPr>
              <a:t>Biosphere</a:t>
            </a:r>
            <a:endParaRPr lang="en-US" sz="2400" dirty="0">
              <a:solidFill>
                <a:schemeClr val="tx1">
                  <a:lumMod val="65000"/>
                  <a:lumOff val="35000"/>
                </a:schemeClr>
              </a:solidFill>
              <a:latin typeface="Calibri" pitchFamily="34" charset="0"/>
            </a:endParaRPr>
          </a:p>
        </p:txBody>
      </p:sp>
      <p:cxnSp>
        <p:nvCxnSpPr>
          <p:cNvPr id="9" name="Straight Connector 8"/>
          <p:cNvCxnSpPr/>
          <p:nvPr/>
        </p:nvCxnSpPr>
        <p:spPr bwMode="auto">
          <a:xfrm>
            <a:off x="304800" y="685800"/>
            <a:ext cx="8001000" cy="0"/>
          </a:xfrm>
          <a:prstGeom prst="line">
            <a:avLst/>
          </a:prstGeom>
          <a:noFill/>
          <a:ln w="19050" cap="flat" cmpd="sng" algn="ctr">
            <a:solidFill>
              <a:schemeClr val="bg1">
                <a:lumMod val="95000"/>
              </a:schemeClr>
            </a:solidFill>
            <a:prstDash val="solid"/>
            <a:round/>
            <a:headEnd type="none" w="med" len="med"/>
            <a:tailEnd type="none" w="med" len="med"/>
          </a:ln>
          <a:effectLst>
            <a:outerShdw blurRad="76200" dist="12700" dir="2700000" sy="-23000" kx="-800400" algn="bl" rotWithShape="0">
              <a:prstClr val="black">
                <a:alpha val="20000"/>
              </a:prstClr>
            </a:outerShdw>
            <a:reflection blurRad="6350" stA="52000" endA="300" endPos="35000" dir="5400000" sy="-100000" algn="bl" rotWithShape="0"/>
          </a:effectLst>
        </p:spPr>
      </p:cxnSp>
    </p:spTree>
    <p:extLst>
      <p:ext uri="{BB962C8B-B14F-4D97-AF65-F5344CB8AC3E}">
        <p14:creationId xmlns:p14="http://schemas.microsoft.com/office/powerpoint/2010/main" val="36962028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102"/>
          <p:cNvSpPr>
            <a:spLocks noChangeArrowheads="1"/>
          </p:cNvSpPr>
          <p:nvPr/>
        </p:nvSpPr>
        <p:spPr bwMode="auto">
          <a:xfrm>
            <a:off x="304800" y="609600"/>
            <a:ext cx="3922713" cy="646113"/>
          </a:xfrm>
          <a:prstGeom prst="rect">
            <a:avLst/>
          </a:prstGeom>
          <a:noFill/>
          <a:ln w="9525">
            <a:noFill/>
            <a:miter lim="800000"/>
            <a:headEnd/>
            <a:tailEnd/>
          </a:ln>
        </p:spPr>
        <p:txBody>
          <a:bodyPr wrap="none">
            <a:spAutoFit/>
          </a:bodyPr>
          <a:lstStyle/>
          <a:p>
            <a:r>
              <a:rPr lang="en-US" sz="3600" b="1" dirty="0">
                <a:solidFill>
                  <a:srgbClr val="000000"/>
                </a:solidFill>
                <a:latin typeface="Calibri" pitchFamily="34" charset="0"/>
              </a:rPr>
              <a:t>The Wild </a:t>
            </a:r>
            <a:r>
              <a:rPr lang="en-US" sz="3600" b="1" dirty="0">
                <a:solidFill>
                  <a:srgbClr val="00B050"/>
                </a:solidFill>
                <a:latin typeface="Calibri" pitchFamily="34" charset="0"/>
              </a:rPr>
              <a:t>Biosphere</a:t>
            </a:r>
            <a:endParaRPr lang="en-US" sz="3600" dirty="0">
              <a:solidFill>
                <a:srgbClr val="00B050"/>
              </a:solidFill>
            </a:endParaRPr>
          </a:p>
        </p:txBody>
      </p:sp>
      <p:pic>
        <p:nvPicPr>
          <p:cNvPr id="1028" name="Picture 9"/>
          <p:cNvPicPr>
            <a:picLocks noChangeAspect="1" noChangeArrowheads="1"/>
          </p:cNvPicPr>
          <p:nvPr/>
        </p:nvPicPr>
        <p:blipFill>
          <a:blip r:embed="rId2" cstate="print"/>
          <a:srcRect b="1859"/>
          <a:stretch>
            <a:fillRect/>
          </a:stretch>
        </p:blipFill>
        <p:spPr bwMode="auto">
          <a:xfrm>
            <a:off x="0" y="1323975"/>
            <a:ext cx="9144000" cy="3476625"/>
          </a:xfrm>
          <a:prstGeom prst="rect">
            <a:avLst/>
          </a:prstGeom>
          <a:noFill/>
          <a:ln w="9525">
            <a:noFill/>
            <a:miter lim="800000"/>
            <a:headEnd/>
            <a:tailEnd/>
          </a:ln>
        </p:spPr>
      </p:pic>
      <p:pic>
        <p:nvPicPr>
          <p:cNvPr id="1029" name="Picture 11"/>
          <p:cNvPicPr>
            <a:picLocks noChangeAspect="1" noChangeArrowheads="1"/>
          </p:cNvPicPr>
          <p:nvPr/>
        </p:nvPicPr>
        <p:blipFill>
          <a:blip r:embed="rId3" cstate="print"/>
          <a:srcRect/>
          <a:stretch>
            <a:fillRect/>
          </a:stretch>
        </p:blipFill>
        <p:spPr bwMode="auto">
          <a:xfrm>
            <a:off x="2057400" y="5029200"/>
            <a:ext cx="4684713" cy="1676400"/>
          </a:xfrm>
          <a:prstGeom prst="rect">
            <a:avLst/>
          </a:prstGeom>
          <a:noFill/>
          <a:ln w="9525">
            <a:noFill/>
            <a:miter lim="800000"/>
            <a:headEnd/>
            <a:tailEnd/>
          </a:ln>
        </p:spPr>
      </p:pic>
      <p:sp>
        <p:nvSpPr>
          <p:cNvPr id="1030" name="Text Box 5"/>
          <p:cNvSpPr txBox="1">
            <a:spLocks noChangeArrowheads="1"/>
          </p:cNvSpPr>
          <p:nvPr/>
        </p:nvSpPr>
        <p:spPr bwMode="auto">
          <a:xfrm>
            <a:off x="0" y="0"/>
            <a:ext cx="2373313" cy="523875"/>
          </a:xfrm>
          <a:prstGeom prst="rect">
            <a:avLst/>
          </a:prstGeom>
          <a:noFill/>
          <a:ln w="9525">
            <a:noFill/>
            <a:miter lim="800000"/>
            <a:headEnd/>
            <a:tailEnd/>
          </a:ln>
        </p:spPr>
        <p:txBody>
          <a:bodyPr wrap="none">
            <a:spAutoFit/>
          </a:bodyPr>
          <a:lstStyle/>
          <a:p>
            <a:r>
              <a:rPr lang="en-US" sz="1200">
                <a:solidFill>
                  <a:srgbClr val="000000"/>
                </a:solidFill>
                <a:latin typeface="Calibri" pitchFamily="34" charset="0"/>
              </a:rPr>
              <a:t>Potential Vegetation</a:t>
            </a:r>
          </a:p>
          <a:p>
            <a:r>
              <a:rPr lang="en-US" sz="1600" b="1">
                <a:solidFill>
                  <a:srgbClr val="000000"/>
                </a:solidFill>
                <a:latin typeface="Calibri" pitchFamily="34" charset="0"/>
              </a:rPr>
              <a:t>Ramankutty &amp; Foley 1999</a:t>
            </a:r>
          </a:p>
        </p:txBody>
      </p:sp>
      <p:sp>
        <p:nvSpPr>
          <p:cNvPr id="1031" name="Rectangle 15"/>
          <p:cNvSpPr>
            <a:spLocks noChangeArrowheads="1"/>
          </p:cNvSpPr>
          <p:nvPr/>
        </p:nvSpPr>
        <p:spPr bwMode="auto">
          <a:xfrm>
            <a:off x="6629400" y="103188"/>
            <a:ext cx="2286000" cy="887412"/>
          </a:xfrm>
          <a:prstGeom prst="rect">
            <a:avLst/>
          </a:prstGeom>
          <a:noFill/>
          <a:ln w="9525">
            <a:noFill/>
            <a:miter lim="800000"/>
            <a:headEnd/>
            <a:tailEnd/>
          </a:ln>
        </p:spPr>
        <p:txBody>
          <a:bodyPr>
            <a:spAutoFit/>
          </a:bodyPr>
          <a:lstStyle/>
          <a:p>
            <a:pPr>
              <a:lnSpc>
                <a:spcPct val="110000"/>
              </a:lnSpc>
            </a:pPr>
            <a:r>
              <a:rPr lang="en-US" sz="2400">
                <a:solidFill>
                  <a:srgbClr val="339933"/>
                </a:solidFill>
                <a:latin typeface="Calibri" pitchFamily="34" charset="0"/>
              </a:rPr>
              <a:t>Ecosystems</a:t>
            </a:r>
            <a:r>
              <a:rPr lang="en-US" sz="1400">
                <a:solidFill>
                  <a:srgbClr val="000000"/>
                </a:solidFill>
                <a:latin typeface="Calibri" pitchFamily="34" charset="0"/>
              </a:rPr>
              <a:t> = </a:t>
            </a:r>
            <a:r>
              <a:rPr lang="en-US" sz="2800" i="1">
                <a:solidFill>
                  <a:srgbClr val="000000"/>
                </a:solidFill>
                <a:latin typeface="Calibri" pitchFamily="34" charset="0"/>
              </a:rPr>
              <a:t>f</a:t>
            </a:r>
            <a:r>
              <a:rPr lang="en-US" sz="2800">
                <a:solidFill>
                  <a:srgbClr val="000000"/>
                </a:solidFill>
                <a:latin typeface="Calibri" pitchFamily="34" charset="0"/>
              </a:rPr>
              <a:t>(</a:t>
            </a:r>
            <a:r>
              <a:rPr lang="en-US" sz="2800" i="1">
                <a:solidFill>
                  <a:srgbClr val="7030A0"/>
                </a:solidFill>
                <a:latin typeface="Calibri" pitchFamily="34" charset="0"/>
              </a:rPr>
              <a:t>C</a:t>
            </a:r>
            <a:r>
              <a:rPr lang="en-US" sz="2800">
                <a:solidFill>
                  <a:srgbClr val="000000"/>
                </a:solidFill>
                <a:latin typeface="Calibri" pitchFamily="34" charset="0"/>
              </a:rPr>
              <a:t>)  </a:t>
            </a:r>
          </a:p>
          <a:p>
            <a:pPr>
              <a:lnSpc>
                <a:spcPct val="70000"/>
              </a:lnSpc>
            </a:pPr>
            <a:r>
              <a:rPr lang="en-US" sz="2800" i="1">
                <a:solidFill>
                  <a:srgbClr val="993300"/>
                </a:solidFill>
                <a:latin typeface="Calibri" pitchFamily="34" charset="0"/>
              </a:rPr>
              <a:t>           </a:t>
            </a:r>
            <a:r>
              <a:rPr lang="en-US" sz="2800" i="1">
                <a:solidFill>
                  <a:srgbClr val="7030A0"/>
                </a:solidFill>
                <a:latin typeface="Calibri" pitchFamily="34" charset="0"/>
              </a:rPr>
              <a:t>C</a:t>
            </a:r>
            <a:r>
              <a:rPr lang="en-US" sz="2400" i="1">
                <a:solidFill>
                  <a:srgbClr val="7030A0"/>
                </a:solidFill>
                <a:latin typeface="Calibri" pitchFamily="34" charset="0"/>
              </a:rPr>
              <a:t> </a:t>
            </a:r>
            <a:r>
              <a:rPr lang="en-US">
                <a:solidFill>
                  <a:srgbClr val="000000"/>
                </a:solidFill>
                <a:latin typeface="Calibri" pitchFamily="34" charset="0"/>
              </a:rPr>
              <a:t>= Climate  </a:t>
            </a:r>
          </a:p>
        </p:txBody>
      </p:sp>
      <p:sp>
        <p:nvSpPr>
          <p:cNvPr id="1026" name="AutoShape 7"/>
          <p:cNvSpPr>
            <a:spLocks noChangeAspect="1" noChangeArrowheads="1"/>
          </p:cNvSpPr>
          <p:nvPr/>
        </p:nvSpPr>
        <p:spPr bwMode="auto">
          <a:xfrm>
            <a:off x="-152400" y="1905000"/>
            <a:ext cx="2622550" cy="1089025"/>
          </a:xfrm>
          <a:prstGeom prst="rect">
            <a:avLst/>
          </a:prstGeom>
          <a:noFill/>
        </p:spPr>
        <p:txBody>
          <a:bodyPr/>
          <a:lstStyle/>
          <a:p>
            <a:endParaRPr lang="en-US">
              <a:solidFill>
                <a:srgbClr val="000000"/>
              </a:solidFill>
            </a:endParaRPr>
          </a:p>
        </p:txBody>
      </p:sp>
    </p:spTree>
    <p:extLst>
      <p:ext uri="{BB962C8B-B14F-4D97-AF65-F5344CB8AC3E}">
        <p14:creationId xmlns:p14="http://schemas.microsoft.com/office/powerpoint/2010/main" val="676537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82948" name="Picture 4" descr="http://antwrp.gsfc.nasa.gov/apod/image/0810/earthlights2_dmsp.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bwMode="auto">
          <a:xfrm>
            <a:off x="0" y="685800"/>
            <a:ext cx="9144000" cy="6705600"/>
          </a:xfrm>
          <a:prstGeom prst="rect">
            <a:avLst/>
          </a:prstGeom>
          <a:noFill/>
        </p:spPr>
      </p:pic>
      <p:sp>
        <p:nvSpPr>
          <p:cNvPr id="6" name="TextBox 5"/>
          <p:cNvSpPr txBox="1"/>
          <p:nvPr/>
        </p:nvSpPr>
        <p:spPr>
          <a:xfrm>
            <a:off x="457200" y="152400"/>
            <a:ext cx="8305800" cy="769441"/>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r>
              <a:rPr lang="en-US" sz="4400" dirty="0" smtClean="0">
                <a:solidFill>
                  <a:srgbClr val="FF7C80"/>
                </a:solidFill>
                <a:effectLst>
                  <a:outerShdw blurRad="38100" dist="38100" dir="2700000" algn="tl">
                    <a:srgbClr val="000000">
                      <a:alpha val="43137"/>
                    </a:srgbClr>
                  </a:outerShdw>
                </a:effectLst>
                <a:latin typeface="Calibri" pitchFamily="34" charset="0"/>
              </a:rPr>
              <a:t>Anthropocene</a:t>
            </a:r>
            <a:r>
              <a:rPr lang="en-US" sz="4400" b="1" dirty="0" smtClean="0">
                <a:solidFill>
                  <a:srgbClr val="FF7C80"/>
                </a:solidFill>
                <a:effectLst>
                  <a:outerShdw blurRad="38100" dist="38100" dir="2700000" algn="tl">
                    <a:srgbClr val="000000">
                      <a:alpha val="43137"/>
                    </a:srgbClr>
                  </a:outerShdw>
                </a:effectLst>
                <a:latin typeface="Calibri" pitchFamily="34" charset="0"/>
              </a:rPr>
              <a:t>        </a:t>
            </a:r>
            <a:r>
              <a:rPr lang="en-US" sz="4000" dirty="0" smtClean="0">
                <a:solidFill>
                  <a:srgbClr val="FFFFFF">
                    <a:lumMod val="85000"/>
                  </a:srgbClr>
                </a:solidFill>
                <a:effectLst>
                  <a:outerShdw blurRad="38100" dist="38100" dir="2700000" algn="tl">
                    <a:srgbClr val="000000">
                      <a:alpha val="43137"/>
                    </a:srgbClr>
                  </a:outerShdw>
                </a:effectLst>
                <a:latin typeface="Calibri" pitchFamily="34" charset="0"/>
              </a:rPr>
              <a:t>the human epoch</a:t>
            </a:r>
            <a:endParaRPr lang="en-US" sz="4400" dirty="0">
              <a:solidFill>
                <a:srgbClr val="FFFFFF">
                  <a:lumMod val="85000"/>
                </a:srgbClr>
              </a:solidFill>
              <a:effectLst>
                <a:outerShdw blurRad="38100" dist="38100" dir="2700000" algn="tl">
                  <a:srgbClr val="000000">
                    <a:alpha val="43137"/>
                  </a:srgbClr>
                </a:outerShdw>
              </a:effectLst>
              <a:latin typeface="Calibri" pitchFamily="34" charset="0"/>
            </a:endParaRPr>
          </a:p>
        </p:txBody>
      </p:sp>
    </p:spTree>
    <p:extLst>
      <p:ext uri="{BB962C8B-B14F-4D97-AF65-F5344CB8AC3E}">
        <p14:creationId xmlns:p14="http://schemas.microsoft.com/office/powerpoint/2010/main" val="3807662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p:cNvSpPr>
            <a:spLocks noGrp="1" noChangeArrowheads="1"/>
          </p:cNvSpPr>
          <p:nvPr>
            <p:ph type="body" idx="1"/>
          </p:nvPr>
        </p:nvSpPr>
        <p:spPr>
          <a:xfrm>
            <a:off x="381000" y="1219200"/>
            <a:ext cx="8382000" cy="5791200"/>
          </a:xfrm>
        </p:spPr>
        <p:txBody>
          <a:bodyPr/>
          <a:lstStyle/>
          <a:p>
            <a:pPr eaLnBrk="1" hangingPunct="1">
              <a:buFontTx/>
              <a:buNone/>
            </a:pPr>
            <a:endParaRPr lang="en-US" sz="2000" dirty="0" smtClean="0">
              <a:solidFill>
                <a:schemeClr val="bg2">
                  <a:lumMod val="50000"/>
                </a:schemeClr>
              </a:solidFill>
              <a:latin typeface="Calibri" pitchFamily="34" charset="0"/>
            </a:endParaRPr>
          </a:p>
          <a:p>
            <a:pPr eaLnBrk="1" hangingPunct="1">
              <a:buFontTx/>
              <a:buNone/>
            </a:pPr>
            <a:r>
              <a:rPr lang="en-US" dirty="0" smtClean="0">
                <a:solidFill>
                  <a:schemeClr val="bg2">
                    <a:lumMod val="50000"/>
                  </a:schemeClr>
                </a:solidFill>
                <a:latin typeface="Calibri" pitchFamily="34" charset="0"/>
              </a:rPr>
              <a:t>Humans are not a temporary disturbance.</a:t>
            </a:r>
          </a:p>
          <a:p>
            <a:pPr eaLnBrk="1" hangingPunct="1">
              <a:buFontTx/>
              <a:buNone/>
            </a:pPr>
            <a:endParaRPr lang="en-US" sz="2400" dirty="0" smtClean="0">
              <a:solidFill>
                <a:schemeClr val="bg2">
                  <a:lumMod val="50000"/>
                </a:schemeClr>
              </a:solidFill>
              <a:latin typeface="Calibri" pitchFamily="34" charset="0"/>
            </a:endParaRPr>
          </a:p>
          <a:p>
            <a:pPr eaLnBrk="1" hangingPunct="1">
              <a:buFontTx/>
              <a:buNone/>
            </a:pPr>
            <a:r>
              <a:rPr lang="en-US" dirty="0" smtClean="0">
                <a:solidFill>
                  <a:schemeClr val="bg2">
                    <a:lumMod val="50000"/>
                  </a:schemeClr>
                </a:solidFill>
                <a:latin typeface="Calibri" pitchFamily="34" charset="0"/>
              </a:rPr>
              <a:t>Humans now shape ecological pattern and process across most of the terrestrial biosphere.</a:t>
            </a:r>
          </a:p>
          <a:p>
            <a:pPr eaLnBrk="1" hangingPunct="1">
              <a:buFontTx/>
              <a:buNone/>
            </a:pPr>
            <a:endParaRPr lang="en-US" sz="2000" dirty="0" smtClean="0">
              <a:solidFill>
                <a:schemeClr val="bg2">
                  <a:lumMod val="50000"/>
                </a:schemeClr>
              </a:solidFill>
              <a:latin typeface="Calibri" pitchFamily="34" charset="0"/>
            </a:endParaRPr>
          </a:p>
          <a:p>
            <a:pPr eaLnBrk="1" hangingPunct="1">
              <a:buFontTx/>
              <a:buNone/>
            </a:pPr>
            <a:r>
              <a:rPr lang="en-US" b="1" i="1" dirty="0" smtClean="0">
                <a:solidFill>
                  <a:schemeClr val="bg2">
                    <a:lumMod val="50000"/>
                  </a:schemeClr>
                </a:solidFill>
                <a:latin typeface="Calibri" pitchFamily="34" charset="0"/>
              </a:rPr>
              <a:t>Human systems are earth systems</a:t>
            </a:r>
            <a:r>
              <a:rPr lang="en-US" i="1" dirty="0" smtClean="0">
                <a:solidFill>
                  <a:schemeClr val="bg2">
                    <a:lumMod val="50000"/>
                  </a:schemeClr>
                </a:solidFill>
                <a:latin typeface="Calibri" pitchFamily="34" charset="0"/>
              </a:rPr>
              <a:t> </a:t>
            </a:r>
            <a:r>
              <a:rPr lang="en-US" dirty="0" smtClean="0">
                <a:solidFill>
                  <a:schemeClr val="bg2">
                    <a:lumMod val="50000"/>
                  </a:schemeClr>
                </a:solidFill>
                <a:latin typeface="Calibri" pitchFamily="34" charset="0"/>
              </a:rPr>
              <a:t>on a par with the biosphere, atmosphere, hydrosphere and lithosphere.</a:t>
            </a:r>
            <a:endParaRPr lang="en-US" sz="2400" dirty="0" smtClean="0">
              <a:solidFill>
                <a:schemeClr val="bg2">
                  <a:lumMod val="50000"/>
                </a:schemeClr>
              </a:solidFill>
              <a:latin typeface="Calibri" pitchFamily="34" charset="0"/>
            </a:endParaRPr>
          </a:p>
        </p:txBody>
      </p:sp>
      <p:sp>
        <p:nvSpPr>
          <p:cNvPr id="3" name="Rectangle 2"/>
          <p:cNvSpPr/>
          <p:nvPr/>
        </p:nvSpPr>
        <p:spPr>
          <a:xfrm>
            <a:off x="609600" y="192088"/>
            <a:ext cx="7620000" cy="646331"/>
          </a:xfrm>
          <a:prstGeom prst="rect">
            <a:avLst/>
          </a:prstGeom>
        </p:spPr>
        <p:txBody>
          <a:bodyPr>
            <a:spAutoFit/>
          </a:bodyPr>
          <a:lstStyle/>
          <a:p>
            <a:pPr marL="342900" indent="-342900" algn="dist">
              <a:spcBef>
                <a:spcPct val="20000"/>
              </a:spcBef>
              <a:defRPr/>
            </a:pPr>
            <a:r>
              <a:rPr lang="en-US" sz="3600" b="1" spc="300" dirty="0" smtClean="0">
                <a:solidFill>
                  <a:srgbClr val="FFB3B3"/>
                </a:solidFill>
                <a:latin typeface="Cambria" pitchFamily="18" charset="0"/>
              </a:rPr>
              <a:t>The Anthropocene</a:t>
            </a:r>
            <a:endParaRPr lang="en-US" sz="3600" b="1" spc="300" dirty="0">
              <a:solidFill>
                <a:srgbClr val="FFB3B3"/>
              </a:solidFill>
              <a:latin typeface="Cambria" pitchFamily="18" charset="0"/>
            </a:endParaRPr>
          </a:p>
        </p:txBody>
      </p:sp>
      <p:sp>
        <p:nvSpPr>
          <p:cNvPr id="13316" name="Rectangle 4"/>
          <p:cNvSpPr>
            <a:spLocks noChangeArrowheads="1"/>
          </p:cNvSpPr>
          <p:nvPr/>
        </p:nvSpPr>
        <p:spPr bwMode="auto">
          <a:xfrm>
            <a:off x="-533400" y="0"/>
            <a:ext cx="2057400" cy="1676400"/>
          </a:xfrm>
          <a:prstGeom prst="rect">
            <a:avLst/>
          </a:prstGeom>
          <a:noFill/>
          <a:ln w="9525" algn="ctr">
            <a:noFill/>
            <a:round/>
            <a:headEnd/>
            <a:tailEnd/>
          </a:ln>
        </p:spPr>
        <p:txBody>
          <a:bodyPr/>
          <a:lstStyle/>
          <a:p>
            <a:pPr>
              <a:spcBef>
                <a:spcPct val="20000"/>
              </a:spcBef>
              <a:buFontTx/>
              <a:buChar char="•"/>
            </a:pPr>
            <a:endParaRPr lang="en-US" dirty="0">
              <a:solidFill>
                <a:srgbClr val="000000"/>
              </a:solidFill>
            </a:endParaRPr>
          </a:p>
        </p:txBody>
      </p:sp>
    </p:spTree>
    <p:extLst>
      <p:ext uri="{BB962C8B-B14F-4D97-AF65-F5344CB8AC3E}">
        <p14:creationId xmlns:p14="http://schemas.microsoft.com/office/powerpoint/2010/main" val="14273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5538">
                                            <p:txEl>
                                              <p:pRg st="1" end="1"/>
                                            </p:txEl>
                                          </p:spTgt>
                                        </p:tgtEl>
                                        <p:attrNameLst>
                                          <p:attrName>style.visibility</p:attrName>
                                        </p:attrNameLst>
                                      </p:cBhvr>
                                      <p:to>
                                        <p:strVal val="visible"/>
                                      </p:to>
                                    </p:set>
                                    <p:animEffect transition="in" filter="fade">
                                      <p:cBhvr>
                                        <p:cTn id="7" dur="500"/>
                                        <p:tgtEl>
                                          <p:spTgt spid="65538">
                                            <p:txEl>
                                              <p:pRg st="1" end="1"/>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5538">
                                            <p:txEl>
                                              <p:pRg st="3" end="3"/>
                                            </p:txEl>
                                          </p:spTgt>
                                        </p:tgtEl>
                                        <p:attrNameLst>
                                          <p:attrName>style.visibility</p:attrName>
                                        </p:attrNameLst>
                                      </p:cBhvr>
                                      <p:to>
                                        <p:strVal val="visible"/>
                                      </p:to>
                                    </p:set>
                                    <p:animEffect transition="in" filter="fade">
                                      <p:cBhvr>
                                        <p:cTn id="11" dur="500"/>
                                        <p:tgtEl>
                                          <p:spTgt spid="65538">
                                            <p:txEl>
                                              <p:pRg st="3" end="3"/>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5538">
                                            <p:txEl>
                                              <p:pRg st="5" end="5"/>
                                            </p:txEl>
                                          </p:spTgt>
                                        </p:tgtEl>
                                        <p:attrNameLst>
                                          <p:attrName>style.visibility</p:attrName>
                                        </p:attrNameLst>
                                      </p:cBhvr>
                                      <p:to>
                                        <p:strVal val="visible"/>
                                      </p:to>
                                    </p:set>
                                    <p:animEffect transition="in" filter="fade">
                                      <p:cBhvr>
                                        <p:cTn id="15" dur="500"/>
                                        <p:tgtEl>
                                          <p:spTgt spid="6553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Erle\AppData\Local\Microsoft\Windows\Temporary Internet Files\Content.Outlook\SVILBOQ2\Economist cover (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143000" y="-1143000"/>
            <a:ext cx="6858000" cy="91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0647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3" descr="ramankutty_2008.png"/>
          <p:cNvPicPr>
            <a:picLocks noChangeAspect="1"/>
          </p:cNvPicPr>
          <p:nvPr/>
        </p:nvPicPr>
        <p:blipFill>
          <a:blip r:embed="rId2" cstate="print"/>
          <a:srcRect/>
          <a:stretch>
            <a:fillRect/>
          </a:stretch>
        </p:blipFill>
        <p:spPr bwMode="auto">
          <a:xfrm>
            <a:off x="1828800" y="906463"/>
            <a:ext cx="6705600" cy="5915025"/>
          </a:xfrm>
          <a:prstGeom prst="rect">
            <a:avLst/>
          </a:prstGeom>
          <a:noFill/>
          <a:ln w="9525">
            <a:noFill/>
            <a:miter lim="800000"/>
            <a:headEnd/>
            <a:tailEnd/>
          </a:ln>
        </p:spPr>
      </p:pic>
      <p:sp>
        <p:nvSpPr>
          <p:cNvPr id="5" name="Rectangle 4"/>
          <p:cNvSpPr/>
          <p:nvPr/>
        </p:nvSpPr>
        <p:spPr>
          <a:xfrm>
            <a:off x="152400" y="152400"/>
            <a:ext cx="4760913" cy="584200"/>
          </a:xfrm>
          <a:prstGeom prst="rect">
            <a:avLst/>
          </a:prstGeom>
        </p:spPr>
        <p:txBody>
          <a:bodyPr wrap="none">
            <a:spAutoFit/>
          </a:bodyPr>
          <a:lstStyle/>
          <a:p>
            <a:pPr>
              <a:defRPr/>
            </a:pPr>
            <a:r>
              <a:rPr lang="en-US" sz="3200" b="1" dirty="0">
                <a:solidFill>
                  <a:srgbClr val="000000"/>
                </a:solidFill>
                <a:latin typeface="Calibri"/>
              </a:rPr>
              <a:t>Cropland </a:t>
            </a:r>
            <a:r>
              <a:rPr lang="en-US" sz="3200" dirty="0">
                <a:solidFill>
                  <a:srgbClr val="000000"/>
                </a:solidFill>
                <a:latin typeface="Calibri"/>
              </a:rPr>
              <a:t>and</a:t>
            </a:r>
            <a:r>
              <a:rPr lang="en-US" sz="3200" b="1" dirty="0">
                <a:solidFill>
                  <a:srgbClr val="000000"/>
                </a:solidFill>
                <a:latin typeface="Calibri"/>
              </a:rPr>
              <a:t> Pasture 2000</a:t>
            </a:r>
            <a:endParaRPr lang="en-US" sz="3200" dirty="0">
              <a:solidFill>
                <a:srgbClr val="000000"/>
              </a:solidFill>
              <a:latin typeface="Calibri"/>
            </a:endParaRPr>
          </a:p>
        </p:txBody>
      </p:sp>
      <p:sp>
        <p:nvSpPr>
          <p:cNvPr id="6" name="Rectangle 5"/>
          <p:cNvSpPr/>
          <p:nvPr/>
        </p:nvSpPr>
        <p:spPr>
          <a:xfrm>
            <a:off x="5029200" y="0"/>
            <a:ext cx="4114800" cy="554038"/>
          </a:xfrm>
          <a:prstGeom prst="rect">
            <a:avLst/>
          </a:prstGeom>
        </p:spPr>
        <p:txBody>
          <a:bodyPr>
            <a:spAutoFit/>
          </a:bodyPr>
          <a:lstStyle/>
          <a:p>
            <a:pPr algn="r">
              <a:defRPr/>
            </a:pPr>
            <a:r>
              <a:rPr lang="en-US" sz="1000" b="1" dirty="0">
                <a:solidFill>
                  <a:srgbClr val="000000"/>
                </a:solidFill>
                <a:latin typeface="Constantia"/>
              </a:rPr>
              <a:t>Ramankutty</a:t>
            </a:r>
            <a:r>
              <a:rPr lang="en-US" sz="1000" dirty="0">
                <a:solidFill>
                  <a:srgbClr val="000000"/>
                </a:solidFill>
                <a:latin typeface="Constantia"/>
              </a:rPr>
              <a:t>, N., A. T. Evan, C. </a:t>
            </a:r>
            <a:r>
              <a:rPr lang="en-US" sz="1000" b="1" dirty="0" err="1">
                <a:solidFill>
                  <a:srgbClr val="000000"/>
                </a:solidFill>
                <a:latin typeface="Constantia"/>
              </a:rPr>
              <a:t>Monfreda</a:t>
            </a:r>
            <a:r>
              <a:rPr lang="en-US" sz="1000" dirty="0">
                <a:solidFill>
                  <a:srgbClr val="000000"/>
                </a:solidFill>
                <a:latin typeface="Constantia"/>
              </a:rPr>
              <a:t>, and J. A. </a:t>
            </a:r>
            <a:r>
              <a:rPr lang="en-US" sz="1000" b="1" dirty="0">
                <a:solidFill>
                  <a:srgbClr val="000000"/>
                </a:solidFill>
                <a:latin typeface="Constantia"/>
              </a:rPr>
              <a:t>Foley</a:t>
            </a:r>
            <a:r>
              <a:rPr lang="en-US" sz="1000" dirty="0">
                <a:solidFill>
                  <a:srgbClr val="000000"/>
                </a:solidFill>
                <a:latin typeface="Constantia"/>
              </a:rPr>
              <a:t>. </a:t>
            </a:r>
            <a:r>
              <a:rPr lang="en-US" sz="1000" b="1" dirty="0">
                <a:solidFill>
                  <a:srgbClr val="000000"/>
                </a:solidFill>
                <a:latin typeface="Constantia"/>
              </a:rPr>
              <a:t>2008</a:t>
            </a:r>
            <a:r>
              <a:rPr lang="en-US" sz="1000" dirty="0">
                <a:solidFill>
                  <a:srgbClr val="000000"/>
                </a:solidFill>
                <a:latin typeface="Constantia"/>
              </a:rPr>
              <a:t>. Farming the planet: 1. Geographic distribution of global agricultural lands in the year 2000. Global Biogeochemical Cycles 22:GB1003.</a:t>
            </a:r>
          </a:p>
        </p:txBody>
      </p:sp>
      <p:sp>
        <p:nvSpPr>
          <p:cNvPr id="12293" name="Rectangle 9"/>
          <p:cNvSpPr>
            <a:spLocks noChangeArrowheads="1"/>
          </p:cNvSpPr>
          <p:nvPr/>
        </p:nvSpPr>
        <p:spPr bwMode="auto">
          <a:xfrm>
            <a:off x="533400" y="1600200"/>
            <a:ext cx="2057400" cy="533400"/>
          </a:xfrm>
          <a:prstGeom prst="rect">
            <a:avLst/>
          </a:prstGeom>
          <a:solidFill>
            <a:schemeClr val="bg1"/>
          </a:solidFill>
          <a:ln w="9525" algn="ctr">
            <a:noFill/>
            <a:round/>
            <a:headEnd/>
            <a:tailEnd/>
          </a:ln>
        </p:spPr>
        <p:txBody>
          <a:bodyPr/>
          <a:lstStyle/>
          <a:p>
            <a:pPr>
              <a:spcBef>
                <a:spcPct val="20000"/>
              </a:spcBef>
              <a:buFontTx/>
              <a:buChar char="•"/>
            </a:pPr>
            <a:endParaRPr lang="en-US" smtClean="0">
              <a:solidFill>
                <a:srgbClr val="000000"/>
              </a:solidFill>
            </a:endParaRPr>
          </a:p>
        </p:txBody>
      </p:sp>
      <p:sp>
        <p:nvSpPr>
          <p:cNvPr id="12294" name="Rectangle 7"/>
          <p:cNvSpPr>
            <a:spLocks noChangeArrowheads="1"/>
          </p:cNvSpPr>
          <p:nvPr/>
        </p:nvSpPr>
        <p:spPr bwMode="auto">
          <a:xfrm>
            <a:off x="228600" y="1563688"/>
            <a:ext cx="2312988" cy="738187"/>
          </a:xfrm>
          <a:prstGeom prst="rect">
            <a:avLst/>
          </a:prstGeom>
          <a:noFill/>
          <a:ln w="9525">
            <a:noFill/>
            <a:miter lim="800000"/>
            <a:headEnd/>
            <a:tailEnd/>
          </a:ln>
        </p:spPr>
        <p:txBody>
          <a:bodyPr wrap="none">
            <a:spAutoFit/>
          </a:bodyPr>
          <a:lstStyle/>
          <a:p>
            <a:r>
              <a:rPr lang="en-US" sz="2400" b="1" smtClean="0">
                <a:solidFill>
                  <a:srgbClr val="000000"/>
                </a:solidFill>
              </a:rPr>
              <a:t>15</a:t>
            </a:r>
            <a:r>
              <a:rPr lang="en-US" sz="2000" b="1" smtClean="0">
                <a:solidFill>
                  <a:srgbClr val="000000"/>
                </a:solidFill>
              </a:rPr>
              <a:t> million km</a:t>
            </a:r>
            <a:r>
              <a:rPr lang="en-US" sz="2000" b="1" baseline="30000" smtClean="0">
                <a:solidFill>
                  <a:srgbClr val="000000"/>
                </a:solidFill>
              </a:rPr>
              <a:t>2</a:t>
            </a:r>
          </a:p>
          <a:p>
            <a:r>
              <a:rPr lang="en-US" b="1" smtClean="0">
                <a:solidFill>
                  <a:srgbClr val="000000"/>
                </a:solidFill>
              </a:rPr>
              <a:t>12% </a:t>
            </a:r>
            <a:r>
              <a:rPr lang="en-US" smtClean="0">
                <a:solidFill>
                  <a:srgbClr val="000000"/>
                </a:solidFill>
              </a:rPr>
              <a:t>of</a:t>
            </a:r>
            <a:r>
              <a:rPr lang="en-US" b="1" smtClean="0">
                <a:solidFill>
                  <a:srgbClr val="000000"/>
                </a:solidFill>
              </a:rPr>
              <a:t> ice free land</a:t>
            </a:r>
            <a:endParaRPr lang="en-US" smtClean="0">
              <a:solidFill>
                <a:srgbClr val="000000"/>
              </a:solidFill>
            </a:endParaRPr>
          </a:p>
        </p:txBody>
      </p:sp>
      <p:sp>
        <p:nvSpPr>
          <p:cNvPr id="12295" name="Rectangle 10"/>
          <p:cNvSpPr>
            <a:spLocks noChangeArrowheads="1"/>
          </p:cNvSpPr>
          <p:nvPr/>
        </p:nvSpPr>
        <p:spPr bwMode="auto">
          <a:xfrm>
            <a:off x="685800" y="4876800"/>
            <a:ext cx="2057400" cy="533400"/>
          </a:xfrm>
          <a:prstGeom prst="rect">
            <a:avLst/>
          </a:prstGeom>
          <a:solidFill>
            <a:schemeClr val="bg1"/>
          </a:solidFill>
          <a:ln w="9525" algn="ctr">
            <a:noFill/>
            <a:round/>
            <a:headEnd/>
            <a:tailEnd/>
          </a:ln>
        </p:spPr>
        <p:txBody>
          <a:bodyPr/>
          <a:lstStyle/>
          <a:p>
            <a:pPr>
              <a:spcBef>
                <a:spcPct val="20000"/>
              </a:spcBef>
              <a:buFontTx/>
              <a:buChar char="•"/>
            </a:pPr>
            <a:endParaRPr lang="en-US" smtClean="0">
              <a:solidFill>
                <a:srgbClr val="000000"/>
              </a:solidFill>
            </a:endParaRPr>
          </a:p>
        </p:txBody>
      </p:sp>
      <p:sp>
        <p:nvSpPr>
          <p:cNvPr id="12296" name="Rectangle 8"/>
          <p:cNvSpPr>
            <a:spLocks noChangeArrowheads="1"/>
          </p:cNvSpPr>
          <p:nvPr/>
        </p:nvSpPr>
        <p:spPr bwMode="auto">
          <a:xfrm>
            <a:off x="252413" y="4800600"/>
            <a:ext cx="2312987" cy="738188"/>
          </a:xfrm>
          <a:prstGeom prst="rect">
            <a:avLst/>
          </a:prstGeom>
          <a:noFill/>
          <a:ln w="9525">
            <a:noFill/>
            <a:miter lim="800000"/>
            <a:headEnd/>
            <a:tailEnd/>
          </a:ln>
        </p:spPr>
        <p:txBody>
          <a:bodyPr wrap="none">
            <a:spAutoFit/>
          </a:bodyPr>
          <a:lstStyle/>
          <a:p>
            <a:r>
              <a:rPr lang="en-US" sz="2400" b="1" smtClean="0">
                <a:solidFill>
                  <a:srgbClr val="000000"/>
                </a:solidFill>
              </a:rPr>
              <a:t>28 </a:t>
            </a:r>
            <a:r>
              <a:rPr lang="en-US" sz="2000" b="1" smtClean="0">
                <a:solidFill>
                  <a:srgbClr val="000000"/>
                </a:solidFill>
              </a:rPr>
              <a:t>million km</a:t>
            </a:r>
            <a:r>
              <a:rPr lang="en-US" sz="2000" b="1" baseline="30000" smtClean="0">
                <a:solidFill>
                  <a:srgbClr val="000000"/>
                </a:solidFill>
              </a:rPr>
              <a:t>2</a:t>
            </a:r>
          </a:p>
          <a:p>
            <a:r>
              <a:rPr lang="en-US" b="1" smtClean="0">
                <a:solidFill>
                  <a:srgbClr val="000000"/>
                </a:solidFill>
              </a:rPr>
              <a:t>22% </a:t>
            </a:r>
            <a:r>
              <a:rPr lang="en-US" smtClean="0">
                <a:solidFill>
                  <a:srgbClr val="000000"/>
                </a:solidFill>
              </a:rPr>
              <a:t>of</a:t>
            </a:r>
            <a:r>
              <a:rPr lang="en-US" b="1" smtClean="0">
                <a:solidFill>
                  <a:srgbClr val="000000"/>
                </a:solidFill>
              </a:rPr>
              <a:t> ice free land</a:t>
            </a:r>
            <a:endParaRPr lang="en-US" smtClean="0">
              <a:solidFill>
                <a:srgbClr val="000000"/>
              </a:solidFill>
            </a:endParaRPr>
          </a:p>
        </p:txBody>
      </p:sp>
      <p:sp>
        <p:nvSpPr>
          <p:cNvPr id="13" name="Rectangle 12"/>
          <p:cNvSpPr/>
          <p:nvPr/>
        </p:nvSpPr>
        <p:spPr>
          <a:xfrm>
            <a:off x="228600" y="4343400"/>
            <a:ext cx="1308100" cy="523875"/>
          </a:xfrm>
          <a:prstGeom prst="rect">
            <a:avLst/>
          </a:prstGeom>
        </p:spPr>
        <p:txBody>
          <a:bodyPr wrap="none">
            <a:spAutoFit/>
          </a:bodyPr>
          <a:lstStyle/>
          <a:p>
            <a:pPr>
              <a:defRPr/>
            </a:pPr>
            <a:r>
              <a:rPr lang="en-US" sz="2800" b="1" dirty="0">
                <a:solidFill>
                  <a:srgbClr val="000000"/>
                </a:solidFill>
                <a:latin typeface="Calibri"/>
              </a:rPr>
              <a:t>Pasture</a:t>
            </a:r>
            <a:endParaRPr lang="en-US" sz="2800" dirty="0">
              <a:solidFill>
                <a:srgbClr val="000000"/>
              </a:solidFill>
              <a:latin typeface="Calibri"/>
            </a:endParaRPr>
          </a:p>
        </p:txBody>
      </p:sp>
      <p:sp>
        <p:nvSpPr>
          <p:cNvPr id="14" name="Rectangle 13"/>
          <p:cNvSpPr/>
          <p:nvPr/>
        </p:nvSpPr>
        <p:spPr>
          <a:xfrm>
            <a:off x="228600" y="1066800"/>
            <a:ext cx="1535113" cy="523875"/>
          </a:xfrm>
          <a:prstGeom prst="rect">
            <a:avLst/>
          </a:prstGeom>
          <a:solidFill>
            <a:schemeClr val="bg1"/>
          </a:solidFill>
        </p:spPr>
        <p:txBody>
          <a:bodyPr wrap="none">
            <a:spAutoFit/>
          </a:bodyPr>
          <a:lstStyle/>
          <a:p>
            <a:pPr>
              <a:defRPr/>
            </a:pPr>
            <a:r>
              <a:rPr lang="en-US" sz="2800" b="1" dirty="0">
                <a:solidFill>
                  <a:srgbClr val="000000"/>
                </a:solidFill>
                <a:latin typeface="Calibri"/>
              </a:rPr>
              <a:t>Cropland</a:t>
            </a:r>
            <a:endParaRPr lang="en-US" sz="2800" dirty="0">
              <a:solidFill>
                <a:srgbClr val="000000"/>
              </a:solidFill>
              <a:latin typeface="Calibri"/>
            </a:endParaRPr>
          </a:p>
        </p:txBody>
      </p:sp>
    </p:spTree>
    <p:extLst>
      <p:ext uri="{BB962C8B-B14F-4D97-AF65-F5344CB8AC3E}">
        <p14:creationId xmlns:p14="http://schemas.microsoft.com/office/powerpoint/2010/main" val="33382411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102"/>
          <p:cNvSpPr>
            <a:spLocks noChangeArrowheads="1"/>
          </p:cNvSpPr>
          <p:nvPr/>
        </p:nvSpPr>
        <p:spPr bwMode="auto">
          <a:xfrm>
            <a:off x="304800" y="609600"/>
            <a:ext cx="3922713" cy="646113"/>
          </a:xfrm>
          <a:prstGeom prst="rect">
            <a:avLst/>
          </a:prstGeom>
          <a:noFill/>
          <a:ln w="9525">
            <a:noFill/>
            <a:miter lim="800000"/>
            <a:headEnd/>
            <a:tailEnd/>
          </a:ln>
        </p:spPr>
        <p:txBody>
          <a:bodyPr wrap="none">
            <a:spAutoFit/>
          </a:bodyPr>
          <a:lstStyle/>
          <a:p>
            <a:r>
              <a:rPr lang="en-US" sz="3600" b="1" dirty="0">
                <a:latin typeface="Calibri" pitchFamily="34" charset="0"/>
              </a:rPr>
              <a:t>The Wild </a:t>
            </a:r>
            <a:r>
              <a:rPr lang="en-US" sz="3600" b="1" dirty="0">
                <a:solidFill>
                  <a:srgbClr val="00B050"/>
                </a:solidFill>
                <a:latin typeface="Calibri" pitchFamily="34" charset="0"/>
              </a:rPr>
              <a:t>Biosphere</a:t>
            </a:r>
            <a:endParaRPr lang="en-US" sz="3600" dirty="0">
              <a:solidFill>
                <a:srgbClr val="00B050"/>
              </a:solidFill>
            </a:endParaRPr>
          </a:p>
        </p:txBody>
      </p:sp>
      <p:pic>
        <p:nvPicPr>
          <p:cNvPr id="1028" name="Picture 9"/>
          <p:cNvPicPr>
            <a:picLocks noChangeAspect="1" noChangeArrowheads="1"/>
          </p:cNvPicPr>
          <p:nvPr/>
        </p:nvPicPr>
        <p:blipFill>
          <a:blip r:embed="rId2" cstate="print"/>
          <a:srcRect b="1859"/>
          <a:stretch>
            <a:fillRect/>
          </a:stretch>
        </p:blipFill>
        <p:spPr bwMode="auto">
          <a:xfrm>
            <a:off x="0" y="1323975"/>
            <a:ext cx="9144000" cy="3476625"/>
          </a:xfrm>
          <a:prstGeom prst="rect">
            <a:avLst/>
          </a:prstGeom>
          <a:noFill/>
          <a:ln w="9525">
            <a:noFill/>
            <a:miter lim="800000"/>
            <a:headEnd/>
            <a:tailEnd/>
          </a:ln>
        </p:spPr>
      </p:pic>
      <p:pic>
        <p:nvPicPr>
          <p:cNvPr id="1029" name="Picture 11"/>
          <p:cNvPicPr>
            <a:picLocks noChangeAspect="1" noChangeArrowheads="1"/>
          </p:cNvPicPr>
          <p:nvPr/>
        </p:nvPicPr>
        <p:blipFill>
          <a:blip r:embed="rId3" cstate="print"/>
          <a:srcRect/>
          <a:stretch>
            <a:fillRect/>
          </a:stretch>
        </p:blipFill>
        <p:spPr bwMode="auto">
          <a:xfrm>
            <a:off x="2057400" y="5029200"/>
            <a:ext cx="4684713" cy="1676400"/>
          </a:xfrm>
          <a:prstGeom prst="rect">
            <a:avLst/>
          </a:prstGeom>
          <a:noFill/>
          <a:ln w="9525">
            <a:noFill/>
            <a:miter lim="800000"/>
            <a:headEnd/>
            <a:tailEnd/>
          </a:ln>
        </p:spPr>
      </p:pic>
      <p:sp>
        <p:nvSpPr>
          <p:cNvPr id="1030" name="Text Box 5"/>
          <p:cNvSpPr txBox="1">
            <a:spLocks noChangeArrowheads="1"/>
          </p:cNvSpPr>
          <p:nvPr/>
        </p:nvSpPr>
        <p:spPr bwMode="auto">
          <a:xfrm>
            <a:off x="0" y="0"/>
            <a:ext cx="2373313" cy="523875"/>
          </a:xfrm>
          <a:prstGeom prst="rect">
            <a:avLst/>
          </a:prstGeom>
          <a:noFill/>
          <a:ln w="9525">
            <a:noFill/>
            <a:miter lim="800000"/>
            <a:headEnd/>
            <a:tailEnd/>
          </a:ln>
        </p:spPr>
        <p:txBody>
          <a:bodyPr wrap="none">
            <a:spAutoFit/>
          </a:bodyPr>
          <a:lstStyle/>
          <a:p>
            <a:r>
              <a:rPr lang="en-US" sz="1200">
                <a:latin typeface="Calibri" pitchFamily="34" charset="0"/>
              </a:rPr>
              <a:t>Potential Vegetation</a:t>
            </a:r>
          </a:p>
          <a:p>
            <a:r>
              <a:rPr lang="en-US" sz="1600" b="1">
                <a:latin typeface="Calibri" pitchFamily="34" charset="0"/>
              </a:rPr>
              <a:t>Ramankutty &amp; Foley 1999</a:t>
            </a:r>
          </a:p>
        </p:txBody>
      </p:sp>
      <p:sp>
        <p:nvSpPr>
          <p:cNvPr id="1031" name="Rectangle 15"/>
          <p:cNvSpPr>
            <a:spLocks noChangeArrowheads="1"/>
          </p:cNvSpPr>
          <p:nvPr/>
        </p:nvSpPr>
        <p:spPr bwMode="auto">
          <a:xfrm>
            <a:off x="6629400" y="103188"/>
            <a:ext cx="2286000" cy="887412"/>
          </a:xfrm>
          <a:prstGeom prst="rect">
            <a:avLst/>
          </a:prstGeom>
          <a:noFill/>
          <a:ln w="9525">
            <a:noFill/>
            <a:miter lim="800000"/>
            <a:headEnd/>
            <a:tailEnd/>
          </a:ln>
        </p:spPr>
        <p:txBody>
          <a:bodyPr>
            <a:spAutoFit/>
          </a:bodyPr>
          <a:lstStyle/>
          <a:p>
            <a:pPr>
              <a:lnSpc>
                <a:spcPct val="110000"/>
              </a:lnSpc>
            </a:pPr>
            <a:r>
              <a:rPr lang="en-US" sz="2400">
                <a:solidFill>
                  <a:srgbClr val="339933"/>
                </a:solidFill>
                <a:latin typeface="Calibri" pitchFamily="34" charset="0"/>
              </a:rPr>
              <a:t>Ecosystems</a:t>
            </a:r>
            <a:r>
              <a:rPr lang="en-US" sz="1400">
                <a:latin typeface="Calibri" pitchFamily="34" charset="0"/>
              </a:rPr>
              <a:t> = </a:t>
            </a:r>
            <a:r>
              <a:rPr lang="en-US" sz="2800" i="1">
                <a:latin typeface="Calibri" pitchFamily="34" charset="0"/>
              </a:rPr>
              <a:t>f</a:t>
            </a:r>
            <a:r>
              <a:rPr lang="en-US" sz="2800">
                <a:latin typeface="Calibri" pitchFamily="34" charset="0"/>
              </a:rPr>
              <a:t>(</a:t>
            </a:r>
            <a:r>
              <a:rPr lang="en-US" sz="2800" i="1">
                <a:solidFill>
                  <a:srgbClr val="7030A0"/>
                </a:solidFill>
                <a:latin typeface="Calibri" pitchFamily="34" charset="0"/>
              </a:rPr>
              <a:t>C</a:t>
            </a:r>
            <a:r>
              <a:rPr lang="en-US" sz="2800">
                <a:latin typeface="Calibri" pitchFamily="34" charset="0"/>
              </a:rPr>
              <a:t>)  </a:t>
            </a:r>
          </a:p>
          <a:p>
            <a:pPr>
              <a:lnSpc>
                <a:spcPct val="70000"/>
              </a:lnSpc>
            </a:pPr>
            <a:r>
              <a:rPr lang="en-US" sz="2800" i="1">
                <a:solidFill>
                  <a:srgbClr val="993300"/>
                </a:solidFill>
                <a:latin typeface="Calibri" pitchFamily="34" charset="0"/>
              </a:rPr>
              <a:t>           </a:t>
            </a:r>
            <a:r>
              <a:rPr lang="en-US" sz="2800" i="1">
                <a:solidFill>
                  <a:srgbClr val="7030A0"/>
                </a:solidFill>
                <a:latin typeface="Calibri" pitchFamily="34" charset="0"/>
              </a:rPr>
              <a:t>C</a:t>
            </a:r>
            <a:r>
              <a:rPr lang="en-US" sz="2400" i="1">
                <a:solidFill>
                  <a:srgbClr val="7030A0"/>
                </a:solidFill>
                <a:latin typeface="Calibri" pitchFamily="34" charset="0"/>
              </a:rPr>
              <a:t> </a:t>
            </a:r>
            <a:r>
              <a:rPr lang="en-US">
                <a:latin typeface="Calibri" pitchFamily="34" charset="0"/>
              </a:rPr>
              <a:t>= Climate  </a:t>
            </a:r>
          </a:p>
        </p:txBody>
      </p:sp>
      <p:sp>
        <p:nvSpPr>
          <p:cNvPr id="1026" name="AutoShape 7"/>
          <p:cNvSpPr>
            <a:spLocks noChangeAspect="1" noChangeArrowheads="1"/>
          </p:cNvSpPr>
          <p:nvPr/>
        </p:nvSpPr>
        <p:spPr bwMode="auto">
          <a:xfrm>
            <a:off x="-152400" y="1905000"/>
            <a:ext cx="2622550" cy="1089025"/>
          </a:xfrm>
          <a:prstGeom prst="rect">
            <a:avLst/>
          </a:prstGeom>
          <a:noFill/>
        </p:spPr>
        <p:txBody>
          <a:bodyPr/>
          <a:lstStyle/>
          <a:p>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type="body" idx="1"/>
          </p:nvPr>
        </p:nvSpPr>
        <p:spPr>
          <a:xfrm>
            <a:off x="457200" y="1219200"/>
            <a:ext cx="8382000" cy="4876800"/>
          </a:xfrm>
        </p:spPr>
        <p:txBody>
          <a:bodyPr/>
          <a:lstStyle/>
          <a:p>
            <a:pPr marL="274320" indent="0" eaLnBrk="1" hangingPunct="1">
              <a:buFontTx/>
              <a:buNone/>
              <a:defRPr/>
            </a:pPr>
            <a:r>
              <a:rPr lang="en-US" sz="2800" i="1" dirty="0" smtClean="0">
                <a:solidFill>
                  <a:srgbClr val="339933"/>
                </a:solidFill>
                <a:latin typeface="Verdana" pitchFamily="34" charset="0"/>
              </a:rPr>
              <a:t>ecosystem processes</a:t>
            </a:r>
            <a:r>
              <a:rPr lang="en-US" sz="2800" i="1" dirty="0" smtClean="0">
                <a:latin typeface="Verdana" pitchFamily="34" charset="0"/>
              </a:rPr>
              <a:t> </a:t>
            </a:r>
            <a:r>
              <a:rPr lang="en-US" sz="2800" dirty="0" smtClean="0">
                <a:latin typeface="Verdana" pitchFamily="34" charset="0"/>
              </a:rPr>
              <a:t>are </a:t>
            </a:r>
            <a:r>
              <a:rPr lang="en-US" sz="2800" i="1" dirty="0" smtClean="0">
                <a:latin typeface="Verdana" pitchFamily="34" charset="0"/>
              </a:rPr>
              <a:t>mostly</a:t>
            </a:r>
            <a:r>
              <a:rPr lang="en-US" sz="2800" dirty="0" smtClean="0">
                <a:latin typeface="Verdana" pitchFamily="34" charset="0"/>
              </a:rPr>
              <a:t> a function of human populations and their ecosystem interactions (land use)</a:t>
            </a:r>
            <a:br>
              <a:rPr lang="en-US" sz="2800" dirty="0" smtClean="0">
                <a:latin typeface="Verdana" pitchFamily="34" charset="0"/>
              </a:rPr>
            </a:br>
            <a:endParaRPr lang="en-US" sz="2800" dirty="0" smtClean="0">
              <a:latin typeface="Verdana" pitchFamily="34" charset="0"/>
            </a:endParaRPr>
          </a:p>
          <a:p>
            <a:pPr marL="274320" indent="0" eaLnBrk="1" hangingPunct="1">
              <a:buFontTx/>
              <a:buNone/>
              <a:defRPr/>
            </a:pPr>
            <a:endParaRPr lang="en-US" sz="2800" i="1" dirty="0" smtClean="0">
              <a:latin typeface="Verdana" pitchFamily="34" charset="0"/>
            </a:endParaRPr>
          </a:p>
          <a:p>
            <a:pPr marL="274320" indent="0" eaLnBrk="1" hangingPunct="1">
              <a:buFontTx/>
              <a:buNone/>
              <a:defRPr/>
            </a:pPr>
            <a:endParaRPr lang="en-US" sz="1400" i="1" dirty="0" smtClean="0">
              <a:latin typeface="Verdana" pitchFamily="34" charset="0"/>
            </a:endParaRPr>
          </a:p>
          <a:p>
            <a:pPr eaLnBrk="1" hangingPunct="1">
              <a:spcBef>
                <a:spcPts val="0"/>
              </a:spcBef>
              <a:buFontTx/>
              <a:buNone/>
              <a:defRPr/>
            </a:pPr>
            <a:r>
              <a:rPr lang="en-US" dirty="0" smtClean="0">
                <a:solidFill>
                  <a:srgbClr val="339933"/>
                </a:solidFill>
                <a:latin typeface="Verdana" pitchFamily="34" charset="0"/>
              </a:rPr>
              <a:t>Ecosystem processes</a:t>
            </a:r>
            <a:r>
              <a:rPr lang="en-US" sz="2800" dirty="0" smtClean="0">
                <a:latin typeface="Verdana" pitchFamily="34" charset="0"/>
              </a:rPr>
              <a:t> </a:t>
            </a:r>
            <a:r>
              <a:rPr lang="en-US" dirty="0" smtClean="0">
                <a:latin typeface="Verdana" pitchFamily="34" charset="0"/>
              </a:rPr>
              <a:t>= </a:t>
            </a:r>
            <a:r>
              <a:rPr lang="en-US" sz="4000" i="1" dirty="0" smtClean="0">
                <a:latin typeface="Trebuchet MS" pitchFamily="34" charset="0"/>
              </a:rPr>
              <a:t>f</a:t>
            </a:r>
            <a:r>
              <a:rPr lang="en-US" sz="4000" dirty="0" smtClean="0">
                <a:latin typeface="Verdana" pitchFamily="34" charset="0"/>
              </a:rPr>
              <a:t>(</a:t>
            </a:r>
            <a:r>
              <a:rPr lang="en-US" sz="4000" i="1" dirty="0" smtClean="0">
                <a:solidFill>
                  <a:srgbClr val="993300"/>
                </a:solidFill>
                <a:latin typeface="Verdana" pitchFamily="34" charset="0"/>
              </a:rPr>
              <a:t>P</a:t>
            </a:r>
            <a:r>
              <a:rPr lang="en-US" sz="4000" i="1" dirty="0" smtClean="0">
                <a:latin typeface="Verdana" pitchFamily="34" charset="0"/>
              </a:rPr>
              <a:t>,</a:t>
            </a:r>
            <a:r>
              <a:rPr lang="en-US" sz="4000" i="1" dirty="0" smtClean="0">
                <a:solidFill>
                  <a:srgbClr val="3399FF"/>
                </a:solidFill>
                <a:latin typeface="Verdana" pitchFamily="34" charset="0"/>
              </a:rPr>
              <a:t>T</a:t>
            </a:r>
            <a:r>
              <a:rPr lang="en-US" sz="4000" dirty="0" smtClean="0">
                <a:latin typeface="Verdana" pitchFamily="34" charset="0"/>
              </a:rPr>
              <a:t>)  </a:t>
            </a:r>
          </a:p>
          <a:p>
            <a:pPr eaLnBrk="1" hangingPunct="1">
              <a:lnSpc>
                <a:spcPct val="70000"/>
              </a:lnSpc>
              <a:buFontTx/>
              <a:buNone/>
              <a:defRPr/>
            </a:pPr>
            <a:r>
              <a:rPr lang="en-US" sz="2000" dirty="0" smtClean="0">
                <a:solidFill>
                  <a:srgbClr val="993300"/>
                </a:solidFill>
                <a:latin typeface="Verdana" pitchFamily="34" charset="0"/>
              </a:rPr>
              <a:t>  	</a:t>
            </a:r>
            <a:endParaRPr lang="en-US" sz="2000" i="1" dirty="0" smtClean="0">
              <a:solidFill>
                <a:srgbClr val="993300"/>
              </a:solidFill>
              <a:latin typeface="Verdana" pitchFamily="34" charset="0"/>
            </a:endParaRPr>
          </a:p>
          <a:p>
            <a:pPr eaLnBrk="1" hangingPunct="1">
              <a:lnSpc>
                <a:spcPts val="3800"/>
              </a:lnSpc>
              <a:spcBef>
                <a:spcPts val="600"/>
              </a:spcBef>
              <a:buFont typeface="Wingdings" pitchFamily="2" charset="2"/>
              <a:buNone/>
              <a:defRPr/>
            </a:pPr>
            <a:r>
              <a:rPr lang="en-US" sz="4000" i="1" dirty="0" smtClean="0">
                <a:solidFill>
                  <a:srgbClr val="993300"/>
                </a:solidFill>
                <a:latin typeface="Verdana" pitchFamily="34" charset="0"/>
              </a:rPr>
              <a:t>  P</a:t>
            </a:r>
            <a:r>
              <a:rPr lang="en-US" sz="3600" i="1" dirty="0" smtClean="0">
                <a:solidFill>
                  <a:srgbClr val="993300"/>
                </a:solidFill>
                <a:latin typeface="Verdana" pitchFamily="34" charset="0"/>
              </a:rPr>
              <a:t> </a:t>
            </a:r>
            <a:r>
              <a:rPr lang="en-US" sz="2800" dirty="0" smtClean="0">
                <a:latin typeface="Verdana" pitchFamily="34" charset="0"/>
              </a:rPr>
              <a:t>= Population density</a:t>
            </a:r>
          </a:p>
          <a:p>
            <a:pPr eaLnBrk="1" hangingPunct="1">
              <a:lnSpc>
                <a:spcPts val="3800"/>
              </a:lnSpc>
              <a:spcBef>
                <a:spcPts val="600"/>
              </a:spcBef>
              <a:buFont typeface="Wingdings" pitchFamily="2" charset="2"/>
              <a:buNone/>
              <a:defRPr/>
            </a:pPr>
            <a:r>
              <a:rPr lang="en-US" sz="4000" i="1" dirty="0" smtClean="0">
                <a:solidFill>
                  <a:srgbClr val="3399FF"/>
                </a:solidFill>
                <a:latin typeface="Verdana" pitchFamily="34" charset="0"/>
              </a:rPr>
              <a:t>  T </a:t>
            </a:r>
            <a:r>
              <a:rPr lang="en-US" sz="2800" dirty="0" smtClean="0">
                <a:latin typeface="Verdana" pitchFamily="34" charset="0"/>
              </a:rPr>
              <a:t>= Land use </a:t>
            </a:r>
            <a:r>
              <a:rPr lang="en-US" sz="2000" dirty="0" smtClean="0">
                <a:latin typeface="Verdana" pitchFamily="34" charset="0"/>
              </a:rPr>
              <a:t>(how land &amp; resources are used)</a:t>
            </a:r>
          </a:p>
        </p:txBody>
      </p:sp>
      <p:sp>
        <p:nvSpPr>
          <p:cNvPr id="33795" name="Rectangle 2"/>
          <p:cNvSpPr>
            <a:spLocks noChangeArrowheads="1"/>
          </p:cNvSpPr>
          <p:nvPr/>
        </p:nvSpPr>
        <p:spPr bwMode="auto">
          <a:xfrm>
            <a:off x="457200" y="552450"/>
            <a:ext cx="8458200" cy="590550"/>
          </a:xfrm>
          <a:prstGeom prst="rect">
            <a:avLst/>
          </a:prstGeom>
          <a:noFill/>
          <a:ln w="9525">
            <a:noFill/>
            <a:miter lim="800000"/>
            <a:headEnd/>
            <a:tailEnd/>
          </a:ln>
        </p:spPr>
        <p:txBody>
          <a:bodyPr>
            <a:spAutoFit/>
          </a:bodyPr>
          <a:lstStyle/>
          <a:p>
            <a:pPr>
              <a:lnSpc>
                <a:spcPct val="90000"/>
              </a:lnSpc>
              <a:spcBef>
                <a:spcPts val="1200"/>
              </a:spcBef>
            </a:pPr>
            <a:r>
              <a:rPr lang="en-US" sz="3600" b="1">
                <a:solidFill>
                  <a:srgbClr val="990000"/>
                </a:solidFill>
                <a:latin typeface="Verdana" pitchFamily="34" charset="0"/>
                <a:cs typeface="+mn-cs"/>
              </a:rPr>
              <a:t>Anthropogenic Biomes</a:t>
            </a:r>
            <a:endParaRPr lang="en-US" sz="3600" b="1">
              <a:solidFill>
                <a:srgbClr val="000000"/>
              </a:solidFill>
              <a:latin typeface="Verdana" pitchFamily="34" charset="0"/>
              <a:cs typeface="+mn-cs"/>
            </a:endParaRPr>
          </a:p>
        </p:txBody>
      </p:sp>
      <p:sp>
        <p:nvSpPr>
          <p:cNvPr id="33796" name="Rectangle 140"/>
          <p:cNvSpPr>
            <a:spLocks noChangeArrowheads="1"/>
          </p:cNvSpPr>
          <p:nvPr/>
        </p:nvSpPr>
        <p:spPr bwMode="auto">
          <a:xfrm>
            <a:off x="7254875" y="6581775"/>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7"/>
          <p:cNvGrpSpPr>
            <a:grpSpLocks/>
          </p:cNvGrpSpPr>
          <p:nvPr/>
        </p:nvGrpSpPr>
        <p:grpSpPr bwMode="auto">
          <a:xfrm>
            <a:off x="304800" y="990600"/>
            <a:ext cx="8458200" cy="1984375"/>
            <a:chOff x="144" y="192"/>
            <a:chExt cx="5376" cy="1346"/>
          </a:xfrm>
        </p:grpSpPr>
        <p:pic>
          <p:nvPicPr>
            <p:cNvPr id="34841" name="Picture 4" descr="world05_1218x589"/>
            <p:cNvPicPr>
              <a:picLocks noChangeAspect="1" noChangeArrowheads="1"/>
            </p:cNvPicPr>
            <p:nvPr/>
          </p:nvPicPr>
          <p:blipFill>
            <a:blip r:embed="rId3" cstate="print"/>
            <a:srcRect/>
            <a:stretch>
              <a:fillRect/>
            </a:stretch>
          </p:blipFill>
          <p:spPr bwMode="auto">
            <a:xfrm>
              <a:off x="144" y="192"/>
              <a:ext cx="2784" cy="1346"/>
            </a:xfrm>
            <a:prstGeom prst="rect">
              <a:avLst/>
            </a:prstGeom>
            <a:noFill/>
            <a:ln w="9525">
              <a:solidFill>
                <a:schemeClr val="tx1"/>
              </a:solidFill>
              <a:miter lim="800000"/>
              <a:headEnd/>
              <a:tailEnd/>
            </a:ln>
          </p:spPr>
        </p:pic>
        <p:sp>
          <p:nvSpPr>
            <p:cNvPr id="34842" name="Text Box 9"/>
            <p:cNvSpPr txBox="1">
              <a:spLocks noChangeArrowheads="1"/>
            </p:cNvSpPr>
            <p:nvPr/>
          </p:nvSpPr>
          <p:spPr bwMode="auto">
            <a:xfrm>
              <a:off x="2976" y="192"/>
              <a:ext cx="2544" cy="233"/>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Population density </a:t>
              </a:r>
              <a:r>
                <a:rPr lang="en-US">
                  <a:solidFill>
                    <a:srgbClr val="000000"/>
                  </a:solidFill>
                  <a:cs typeface="+mn-cs"/>
                </a:rPr>
                <a:t>(urban, rural) </a:t>
              </a:r>
            </a:p>
          </p:txBody>
        </p:sp>
      </p:grpSp>
      <p:grpSp>
        <p:nvGrpSpPr>
          <p:cNvPr id="3" name="Group 18"/>
          <p:cNvGrpSpPr>
            <a:grpSpLocks/>
          </p:cNvGrpSpPr>
          <p:nvPr/>
        </p:nvGrpSpPr>
        <p:grpSpPr bwMode="auto">
          <a:xfrm>
            <a:off x="492125" y="1371600"/>
            <a:ext cx="7204075" cy="2057400"/>
            <a:chOff x="365" y="559"/>
            <a:chExt cx="4579" cy="1396"/>
          </a:xfrm>
        </p:grpSpPr>
        <p:pic>
          <p:nvPicPr>
            <p:cNvPr id="34839" name="Picture 5" descr="cropland"/>
            <p:cNvPicPr>
              <a:picLocks noChangeAspect="1" noChangeArrowheads="1"/>
            </p:cNvPicPr>
            <p:nvPr/>
          </p:nvPicPr>
          <p:blipFill>
            <a:blip r:embed="rId4" cstate="print"/>
            <a:srcRect/>
            <a:stretch>
              <a:fillRect/>
            </a:stretch>
          </p:blipFill>
          <p:spPr bwMode="auto">
            <a:xfrm>
              <a:off x="365" y="576"/>
              <a:ext cx="2784" cy="1379"/>
            </a:xfrm>
            <a:prstGeom prst="rect">
              <a:avLst/>
            </a:prstGeom>
            <a:noFill/>
            <a:ln w="9525">
              <a:solidFill>
                <a:schemeClr val="tx1"/>
              </a:solidFill>
              <a:miter lim="800000"/>
              <a:headEnd/>
              <a:tailEnd/>
            </a:ln>
          </p:spPr>
        </p:pic>
        <p:sp>
          <p:nvSpPr>
            <p:cNvPr id="34840" name="Text Box 10"/>
            <p:cNvSpPr txBox="1">
              <a:spLocks noChangeArrowheads="1"/>
            </p:cNvSpPr>
            <p:nvPr/>
          </p:nvSpPr>
          <p:spPr bwMode="auto">
            <a:xfrm>
              <a:off x="3168" y="559"/>
              <a:ext cx="1776" cy="233"/>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Croplands</a:t>
              </a:r>
            </a:p>
          </p:txBody>
        </p:sp>
      </p:grpSp>
      <p:grpSp>
        <p:nvGrpSpPr>
          <p:cNvPr id="4" name="Group 19"/>
          <p:cNvGrpSpPr>
            <a:grpSpLocks/>
          </p:cNvGrpSpPr>
          <p:nvPr/>
        </p:nvGrpSpPr>
        <p:grpSpPr bwMode="auto">
          <a:xfrm>
            <a:off x="750888" y="1752600"/>
            <a:ext cx="7250112" cy="2009775"/>
            <a:chOff x="586" y="941"/>
            <a:chExt cx="4608" cy="1363"/>
          </a:xfrm>
        </p:grpSpPr>
        <p:pic>
          <p:nvPicPr>
            <p:cNvPr id="34837" name="Picture 6" descr="pasture"/>
            <p:cNvPicPr>
              <a:picLocks noChangeAspect="1" noChangeArrowheads="1"/>
            </p:cNvPicPr>
            <p:nvPr/>
          </p:nvPicPr>
          <p:blipFill>
            <a:blip r:embed="rId5" cstate="print"/>
            <a:srcRect/>
            <a:stretch>
              <a:fillRect/>
            </a:stretch>
          </p:blipFill>
          <p:spPr bwMode="auto">
            <a:xfrm>
              <a:off x="586" y="942"/>
              <a:ext cx="2784" cy="1362"/>
            </a:xfrm>
            <a:prstGeom prst="rect">
              <a:avLst/>
            </a:prstGeom>
            <a:noFill/>
            <a:ln w="9525">
              <a:solidFill>
                <a:schemeClr val="tx1"/>
              </a:solidFill>
              <a:miter lim="800000"/>
              <a:headEnd/>
              <a:tailEnd/>
            </a:ln>
          </p:spPr>
        </p:pic>
        <p:sp>
          <p:nvSpPr>
            <p:cNvPr id="34838" name="Text Box 11"/>
            <p:cNvSpPr txBox="1">
              <a:spLocks noChangeArrowheads="1"/>
            </p:cNvSpPr>
            <p:nvPr/>
          </p:nvSpPr>
          <p:spPr bwMode="auto">
            <a:xfrm>
              <a:off x="3418" y="941"/>
              <a:ext cx="1776" cy="233"/>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Pastures</a:t>
              </a:r>
            </a:p>
          </p:txBody>
        </p:sp>
      </p:grpSp>
      <p:grpSp>
        <p:nvGrpSpPr>
          <p:cNvPr id="5" name="Group 20"/>
          <p:cNvGrpSpPr>
            <a:grpSpLocks/>
          </p:cNvGrpSpPr>
          <p:nvPr/>
        </p:nvGrpSpPr>
        <p:grpSpPr bwMode="auto">
          <a:xfrm>
            <a:off x="965200" y="2133600"/>
            <a:ext cx="7264400" cy="1982788"/>
            <a:chOff x="807" y="1343"/>
            <a:chExt cx="4617" cy="1345"/>
          </a:xfrm>
        </p:grpSpPr>
        <p:pic>
          <p:nvPicPr>
            <p:cNvPr id="34835" name="Picture 7" descr="irrigation"/>
            <p:cNvPicPr>
              <a:picLocks noChangeAspect="1" noChangeArrowheads="1"/>
            </p:cNvPicPr>
            <p:nvPr/>
          </p:nvPicPr>
          <p:blipFill>
            <a:blip r:embed="rId6" cstate="print"/>
            <a:srcRect/>
            <a:stretch>
              <a:fillRect/>
            </a:stretch>
          </p:blipFill>
          <p:spPr bwMode="auto">
            <a:xfrm>
              <a:off x="807" y="1343"/>
              <a:ext cx="2784" cy="1345"/>
            </a:xfrm>
            <a:prstGeom prst="rect">
              <a:avLst/>
            </a:prstGeom>
            <a:noFill/>
            <a:ln w="9525">
              <a:solidFill>
                <a:schemeClr val="tx1"/>
              </a:solidFill>
              <a:miter lim="800000"/>
              <a:headEnd/>
              <a:tailEnd/>
            </a:ln>
          </p:spPr>
        </p:pic>
        <p:sp>
          <p:nvSpPr>
            <p:cNvPr id="34836" name="Text Box 12"/>
            <p:cNvSpPr txBox="1">
              <a:spLocks noChangeArrowheads="1"/>
            </p:cNvSpPr>
            <p:nvPr/>
          </p:nvSpPr>
          <p:spPr bwMode="auto">
            <a:xfrm>
              <a:off x="3648" y="1344"/>
              <a:ext cx="1776" cy="233"/>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Irrigation</a:t>
              </a:r>
            </a:p>
          </p:txBody>
        </p:sp>
      </p:grpSp>
      <p:grpSp>
        <p:nvGrpSpPr>
          <p:cNvPr id="6" name="Group 21"/>
          <p:cNvGrpSpPr>
            <a:grpSpLocks/>
          </p:cNvGrpSpPr>
          <p:nvPr/>
        </p:nvGrpSpPr>
        <p:grpSpPr bwMode="auto">
          <a:xfrm>
            <a:off x="1200150" y="2498725"/>
            <a:ext cx="6267450" cy="1768475"/>
            <a:chOff x="1028" y="1666"/>
            <a:chExt cx="3984" cy="1200"/>
          </a:xfrm>
        </p:grpSpPr>
        <p:pic>
          <p:nvPicPr>
            <p:cNvPr id="34833" name="Picture 14" descr="rice"/>
            <p:cNvPicPr>
              <a:picLocks noChangeAspect="1" noChangeArrowheads="1"/>
            </p:cNvPicPr>
            <p:nvPr/>
          </p:nvPicPr>
          <p:blipFill>
            <a:blip r:embed="rId7" cstate="print"/>
            <a:srcRect l="3448" t="9149" r="3448" b="28311"/>
            <a:stretch>
              <a:fillRect/>
            </a:stretch>
          </p:blipFill>
          <p:spPr bwMode="auto">
            <a:xfrm>
              <a:off x="1028" y="1680"/>
              <a:ext cx="2784" cy="1186"/>
            </a:xfrm>
            <a:prstGeom prst="rect">
              <a:avLst/>
            </a:prstGeom>
            <a:noFill/>
            <a:ln w="9525">
              <a:solidFill>
                <a:schemeClr val="tx1"/>
              </a:solidFill>
              <a:miter lim="800000"/>
              <a:headEnd/>
              <a:tailEnd/>
            </a:ln>
          </p:spPr>
        </p:pic>
        <p:sp>
          <p:nvSpPr>
            <p:cNvPr id="34834" name="Text Box 15"/>
            <p:cNvSpPr txBox="1">
              <a:spLocks noChangeArrowheads="1"/>
            </p:cNvSpPr>
            <p:nvPr/>
          </p:nvSpPr>
          <p:spPr bwMode="auto">
            <a:xfrm>
              <a:off x="3860" y="1666"/>
              <a:ext cx="1152" cy="233"/>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Rice</a:t>
              </a:r>
            </a:p>
          </p:txBody>
        </p:sp>
      </p:grpSp>
      <p:grpSp>
        <p:nvGrpSpPr>
          <p:cNvPr id="7" name="Group 22"/>
          <p:cNvGrpSpPr>
            <a:grpSpLocks/>
          </p:cNvGrpSpPr>
          <p:nvPr/>
        </p:nvGrpSpPr>
        <p:grpSpPr bwMode="auto">
          <a:xfrm>
            <a:off x="1371600" y="2819400"/>
            <a:ext cx="7213600" cy="1752600"/>
            <a:chOff x="1248" y="1890"/>
            <a:chExt cx="4585" cy="1189"/>
          </a:xfrm>
        </p:grpSpPr>
        <p:sp>
          <p:nvSpPr>
            <p:cNvPr id="34831" name="Text Box 13"/>
            <p:cNvSpPr txBox="1">
              <a:spLocks noChangeArrowheads="1"/>
            </p:cNvSpPr>
            <p:nvPr/>
          </p:nvSpPr>
          <p:spPr bwMode="auto">
            <a:xfrm>
              <a:off x="4057" y="1890"/>
              <a:ext cx="1776" cy="397"/>
            </a:xfrm>
            <a:prstGeom prst="rect">
              <a:avLst/>
            </a:prstGeom>
            <a:noFill/>
            <a:ln w="9525">
              <a:noFill/>
              <a:miter lim="800000"/>
              <a:headEnd/>
              <a:tailEnd/>
            </a:ln>
          </p:spPr>
          <p:txBody>
            <a:bodyPr>
              <a:spAutoFit/>
            </a:bodyPr>
            <a:lstStyle/>
            <a:p>
              <a:pPr>
                <a:spcBef>
                  <a:spcPct val="50000"/>
                </a:spcBef>
              </a:pPr>
              <a:r>
                <a:rPr lang="en-US" b="1">
                  <a:solidFill>
                    <a:srgbClr val="000000"/>
                  </a:solidFill>
                  <a:cs typeface="+mn-cs"/>
                </a:rPr>
                <a:t>Tree &amp; bare cover</a:t>
              </a:r>
              <a:br>
                <a:rPr lang="en-US" b="1">
                  <a:solidFill>
                    <a:srgbClr val="000000"/>
                  </a:solidFill>
                  <a:cs typeface="+mn-cs"/>
                </a:rPr>
              </a:br>
              <a:r>
                <a:rPr lang="en-US" sz="1400">
                  <a:solidFill>
                    <a:srgbClr val="000000"/>
                  </a:solidFill>
                  <a:cs typeface="+mn-cs"/>
                </a:rPr>
                <a:t>(Vegetation Continuous Fields)</a:t>
              </a:r>
              <a:endParaRPr lang="en-US">
                <a:solidFill>
                  <a:srgbClr val="000000"/>
                </a:solidFill>
                <a:cs typeface="+mn-cs"/>
              </a:endParaRPr>
            </a:p>
          </p:txBody>
        </p:sp>
        <p:pic>
          <p:nvPicPr>
            <p:cNvPr id="34832" name="Picture 8" descr="MODIS-VCF"/>
            <p:cNvPicPr>
              <a:picLocks noChangeAspect="1" noChangeArrowheads="1"/>
            </p:cNvPicPr>
            <p:nvPr/>
          </p:nvPicPr>
          <p:blipFill>
            <a:blip r:embed="rId8" cstate="print"/>
            <a:srcRect/>
            <a:stretch>
              <a:fillRect/>
            </a:stretch>
          </p:blipFill>
          <p:spPr bwMode="auto">
            <a:xfrm>
              <a:off x="1248" y="1920"/>
              <a:ext cx="2784" cy="1159"/>
            </a:xfrm>
            <a:prstGeom prst="rect">
              <a:avLst/>
            </a:prstGeom>
            <a:noFill/>
            <a:ln w="9525">
              <a:solidFill>
                <a:schemeClr val="tx1"/>
              </a:solidFill>
              <a:miter lim="800000"/>
              <a:headEnd/>
              <a:tailEnd/>
            </a:ln>
          </p:spPr>
        </p:pic>
      </p:grpSp>
      <p:sp>
        <p:nvSpPr>
          <p:cNvPr id="2072" name="AutoShape 24"/>
          <p:cNvSpPr>
            <a:spLocks/>
          </p:cNvSpPr>
          <p:nvPr/>
        </p:nvSpPr>
        <p:spPr bwMode="auto">
          <a:xfrm rot="-5400000">
            <a:off x="2862263" y="1947863"/>
            <a:ext cx="423862" cy="5738812"/>
          </a:xfrm>
          <a:prstGeom prst="leftBrace">
            <a:avLst>
              <a:gd name="adj1" fmla="val 105745"/>
              <a:gd name="adj2" fmla="val 49778"/>
            </a:avLst>
          </a:prstGeom>
          <a:noFill/>
          <a:ln w="28575">
            <a:solidFill>
              <a:schemeClr val="tx1"/>
            </a:solidFill>
            <a:round/>
            <a:headEnd/>
            <a:tailEnd/>
          </a:ln>
        </p:spPr>
        <p:txBody>
          <a:bodyPr wrap="none" anchor="ctr"/>
          <a:lstStyle/>
          <a:p>
            <a:endParaRPr lang="en-US">
              <a:solidFill>
                <a:srgbClr val="000000"/>
              </a:solidFill>
              <a:cs typeface="+mn-cs"/>
            </a:endParaRPr>
          </a:p>
        </p:txBody>
      </p:sp>
      <p:sp>
        <p:nvSpPr>
          <p:cNvPr id="2074" name="AutoShape 26"/>
          <p:cNvSpPr>
            <a:spLocks noChangeArrowheads="1"/>
          </p:cNvSpPr>
          <p:nvPr/>
        </p:nvSpPr>
        <p:spPr bwMode="auto">
          <a:xfrm>
            <a:off x="2230438" y="5257800"/>
            <a:ext cx="2265362" cy="990600"/>
          </a:xfrm>
          <a:prstGeom prst="rightArrowCallout">
            <a:avLst>
              <a:gd name="adj1" fmla="val 17287"/>
              <a:gd name="adj2" fmla="val 16042"/>
              <a:gd name="adj3" fmla="val 22657"/>
              <a:gd name="adj4" fmla="val 66667"/>
            </a:avLst>
          </a:prstGeom>
          <a:solidFill>
            <a:schemeClr val="accent1"/>
          </a:solidFill>
          <a:ln w="9525">
            <a:solidFill>
              <a:schemeClr val="tx1"/>
            </a:solidFill>
            <a:miter lim="800000"/>
            <a:headEnd/>
            <a:tailEnd/>
          </a:ln>
        </p:spPr>
        <p:txBody>
          <a:bodyPr wrap="none" anchor="ctr"/>
          <a:lstStyle/>
          <a:p>
            <a:pPr algn="ctr"/>
            <a:r>
              <a:rPr lang="en-US" b="1" i="1">
                <a:solidFill>
                  <a:srgbClr val="000000"/>
                </a:solidFill>
                <a:cs typeface="+mn-cs"/>
              </a:rPr>
              <a:t>Cluster</a:t>
            </a:r>
          </a:p>
          <a:p>
            <a:pPr algn="ctr"/>
            <a:r>
              <a:rPr lang="en-US" b="1" i="1">
                <a:solidFill>
                  <a:srgbClr val="000000"/>
                </a:solidFill>
                <a:cs typeface="+mn-cs"/>
              </a:rPr>
              <a:t>Analysis</a:t>
            </a:r>
          </a:p>
        </p:txBody>
      </p:sp>
      <p:grpSp>
        <p:nvGrpSpPr>
          <p:cNvPr id="8" name="Group 29"/>
          <p:cNvGrpSpPr>
            <a:grpSpLocks/>
          </p:cNvGrpSpPr>
          <p:nvPr/>
        </p:nvGrpSpPr>
        <p:grpSpPr bwMode="auto">
          <a:xfrm>
            <a:off x="4611688" y="4495800"/>
            <a:ext cx="4608512" cy="2176463"/>
            <a:chOff x="2880" y="2679"/>
            <a:chExt cx="2929" cy="1476"/>
          </a:xfrm>
        </p:grpSpPr>
        <p:pic>
          <p:nvPicPr>
            <p:cNvPr id="34829" name="Picture 14"/>
            <p:cNvPicPr>
              <a:picLocks noChangeAspect="1" noChangeArrowheads="1"/>
            </p:cNvPicPr>
            <p:nvPr/>
          </p:nvPicPr>
          <p:blipFill>
            <a:blip r:embed="rId9" cstate="print"/>
            <a:srcRect/>
            <a:stretch>
              <a:fillRect/>
            </a:stretch>
          </p:blipFill>
          <p:spPr bwMode="auto">
            <a:xfrm>
              <a:off x="2880" y="3024"/>
              <a:ext cx="2784" cy="1131"/>
            </a:xfrm>
            <a:prstGeom prst="rect">
              <a:avLst/>
            </a:prstGeom>
            <a:noFill/>
            <a:ln w="19050" algn="ctr">
              <a:solidFill>
                <a:schemeClr val="tx1"/>
              </a:solidFill>
              <a:miter lim="800000"/>
              <a:headEnd/>
              <a:tailEnd/>
            </a:ln>
          </p:spPr>
        </p:pic>
        <p:sp>
          <p:nvSpPr>
            <p:cNvPr id="34830" name="Text Box 28"/>
            <p:cNvSpPr txBox="1">
              <a:spLocks noChangeArrowheads="1"/>
            </p:cNvSpPr>
            <p:nvPr/>
          </p:nvSpPr>
          <p:spPr bwMode="auto">
            <a:xfrm>
              <a:off x="3823" y="2679"/>
              <a:ext cx="1986" cy="271"/>
            </a:xfrm>
            <a:prstGeom prst="rect">
              <a:avLst/>
            </a:prstGeom>
            <a:noFill/>
            <a:ln w="9525">
              <a:noFill/>
              <a:miter lim="800000"/>
              <a:headEnd/>
              <a:tailEnd/>
            </a:ln>
          </p:spPr>
          <p:txBody>
            <a:bodyPr>
              <a:spAutoFit/>
            </a:bodyPr>
            <a:lstStyle/>
            <a:p>
              <a:pPr>
                <a:spcBef>
                  <a:spcPct val="50000"/>
                </a:spcBef>
              </a:pPr>
              <a:r>
                <a:rPr lang="en-US" sz="2000" b="1">
                  <a:solidFill>
                    <a:srgbClr val="000000"/>
                  </a:solidFill>
                  <a:cs typeface="+mn-cs"/>
                </a:rPr>
                <a:t>Anthropogenic Biomes</a:t>
              </a:r>
            </a:p>
          </p:txBody>
        </p:sp>
      </p:grpSp>
      <p:sp>
        <p:nvSpPr>
          <p:cNvPr id="25" name="Rectangle 24"/>
          <p:cNvSpPr/>
          <p:nvPr/>
        </p:nvSpPr>
        <p:spPr>
          <a:xfrm>
            <a:off x="228600" y="177800"/>
            <a:ext cx="8610600" cy="584200"/>
          </a:xfrm>
          <a:prstGeom prst="rect">
            <a:avLst/>
          </a:prstGeom>
        </p:spPr>
        <p:txBody>
          <a:bodyPr>
            <a:spAutoFit/>
          </a:bodyPr>
          <a:lstStyle/>
          <a:p>
            <a:pPr algn="ctr">
              <a:defRPr/>
            </a:pPr>
            <a:r>
              <a:rPr lang="en-US" sz="3200" b="1" dirty="0">
                <a:solidFill>
                  <a:srgbClr val="000000"/>
                </a:solidFill>
                <a:cs typeface="+mn-cs"/>
              </a:rPr>
              <a:t>Anthropogenic Biomes</a:t>
            </a:r>
            <a:r>
              <a:rPr lang="en-US" sz="2800" b="1" dirty="0">
                <a:solidFill>
                  <a:srgbClr val="000000">
                    <a:lumMod val="85000"/>
                    <a:lumOff val="15000"/>
                  </a:srgbClr>
                </a:solidFill>
                <a:cs typeface="+mn-cs"/>
              </a:rPr>
              <a:t>: </a:t>
            </a:r>
            <a:r>
              <a:rPr lang="en-US" sz="2800" i="1" dirty="0">
                <a:solidFill>
                  <a:srgbClr val="000000">
                    <a:lumMod val="85000"/>
                    <a:lumOff val="15000"/>
                  </a:srgbClr>
                </a:solidFill>
                <a:cs typeface="+mn-cs"/>
              </a:rPr>
              <a:t>An Empirical Approach </a:t>
            </a:r>
          </a:p>
        </p:txBody>
      </p:sp>
      <p:sp>
        <p:nvSpPr>
          <p:cNvPr id="34828"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2072"/>
                                        </p:tgtEl>
                                        <p:attrNameLst>
                                          <p:attrName>style.visibility</p:attrName>
                                        </p:attrNameLst>
                                      </p:cBhvr>
                                      <p:to>
                                        <p:strVal val="visible"/>
                                      </p:to>
                                    </p:set>
                                    <p:anim calcmode="lin" valueType="num">
                                      <p:cBhvr additive="base">
                                        <p:cTn id="31" dur="500" fill="hold"/>
                                        <p:tgtEl>
                                          <p:spTgt spid="2072"/>
                                        </p:tgtEl>
                                        <p:attrNameLst>
                                          <p:attrName>ppt_x</p:attrName>
                                        </p:attrNameLst>
                                      </p:cBhvr>
                                      <p:tavLst>
                                        <p:tav tm="0">
                                          <p:val>
                                            <p:strVal val="#ppt_x"/>
                                          </p:val>
                                        </p:tav>
                                        <p:tav tm="100000">
                                          <p:val>
                                            <p:strVal val="#ppt_x"/>
                                          </p:val>
                                        </p:tav>
                                      </p:tavLst>
                                    </p:anim>
                                    <p:anim calcmode="lin" valueType="num">
                                      <p:cBhvr additive="base">
                                        <p:cTn id="32" dur="500" fill="hold"/>
                                        <p:tgtEl>
                                          <p:spTgt spid="2072"/>
                                        </p:tgtEl>
                                        <p:attrNameLst>
                                          <p:attrName>ppt_y</p:attrName>
                                        </p:attrNameLst>
                                      </p:cBhvr>
                                      <p:tavLst>
                                        <p:tav tm="0">
                                          <p:val>
                                            <p:strVal val="0-#ppt_h/2"/>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2074"/>
                                        </p:tgtEl>
                                        <p:attrNameLst>
                                          <p:attrName>style.visibility</p:attrName>
                                        </p:attrNameLst>
                                      </p:cBhvr>
                                      <p:to>
                                        <p:strVal val="visible"/>
                                      </p:to>
                                    </p:set>
                                    <p:anim calcmode="lin" valueType="num">
                                      <p:cBhvr additive="base">
                                        <p:cTn id="35" dur="500" fill="hold"/>
                                        <p:tgtEl>
                                          <p:spTgt spid="2074"/>
                                        </p:tgtEl>
                                        <p:attrNameLst>
                                          <p:attrName>ppt_x</p:attrName>
                                        </p:attrNameLst>
                                      </p:cBhvr>
                                      <p:tavLst>
                                        <p:tav tm="0">
                                          <p:val>
                                            <p:strVal val="0-#ppt_w/2"/>
                                          </p:val>
                                        </p:tav>
                                        <p:tav tm="100000">
                                          <p:val>
                                            <p:strVal val="#ppt_x"/>
                                          </p:val>
                                        </p:tav>
                                      </p:tavLst>
                                    </p:anim>
                                    <p:anim calcmode="lin" valueType="num">
                                      <p:cBhvr additive="base">
                                        <p:cTn id="36" dur="500" fill="hold"/>
                                        <p:tgtEl>
                                          <p:spTgt spid="2074"/>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0-#ppt_w/2"/>
                                          </p:val>
                                        </p:tav>
                                        <p:tav tm="100000">
                                          <p:val>
                                            <p:strVal val="#ppt_x"/>
                                          </p:val>
                                        </p:tav>
                                      </p:tavLst>
                                    </p:anim>
                                    <p:anim calcmode="lin" valueType="num">
                                      <p:cBhvr additive="base">
                                        <p:cTn id="40"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2" grpId="0" animBg="1"/>
      <p:bldP spid="207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65"/>
          <p:cNvGrpSpPr>
            <a:grpSpLocks noChangeAspect="1"/>
          </p:cNvGrpSpPr>
          <p:nvPr/>
        </p:nvGrpSpPr>
        <p:grpSpPr bwMode="auto">
          <a:xfrm>
            <a:off x="6781800" y="657225"/>
            <a:ext cx="1905000" cy="1857375"/>
            <a:chOff x="4272" y="414"/>
            <a:chExt cx="1200" cy="1170"/>
          </a:xfrm>
        </p:grpSpPr>
        <p:sp>
          <p:nvSpPr>
            <p:cNvPr id="20590" name="AutoShape 64"/>
            <p:cNvSpPr>
              <a:spLocks noChangeAspect="1" noChangeArrowheads="1" noTextEdit="1"/>
            </p:cNvSpPr>
            <p:nvPr/>
          </p:nvSpPr>
          <p:spPr bwMode="auto">
            <a:xfrm>
              <a:off x="4272" y="414"/>
              <a:ext cx="1200" cy="1170"/>
            </a:xfrm>
            <a:prstGeom prst="rect">
              <a:avLst/>
            </a:prstGeom>
            <a:noFill/>
            <a:ln w="9525">
              <a:noFill/>
              <a:miter lim="800000"/>
              <a:headEnd/>
              <a:tailEnd/>
            </a:ln>
          </p:spPr>
          <p:txBody>
            <a:bodyPr/>
            <a:lstStyle/>
            <a:p>
              <a:endParaRPr lang="en-US">
                <a:solidFill>
                  <a:srgbClr val="000000"/>
                </a:solidFill>
                <a:cs typeface="+mn-cs"/>
              </a:endParaRPr>
            </a:p>
          </p:txBody>
        </p:sp>
        <p:sp>
          <p:nvSpPr>
            <p:cNvPr id="20591" name="Rectangle 66"/>
            <p:cNvSpPr>
              <a:spLocks noChangeArrowheads="1"/>
            </p:cNvSpPr>
            <p:nvPr/>
          </p:nvSpPr>
          <p:spPr bwMode="auto">
            <a:xfrm>
              <a:off x="4288" y="994"/>
              <a:ext cx="672" cy="155"/>
            </a:xfrm>
            <a:prstGeom prst="rect">
              <a:avLst/>
            </a:prstGeom>
            <a:noFill/>
            <a:ln w="9525">
              <a:noFill/>
              <a:miter lim="800000"/>
              <a:headEnd/>
              <a:tailEnd/>
            </a:ln>
          </p:spPr>
          <p:txBody>
            <a:bodyPr wrap="none" lIns="0" tIns="0" rIns="0" bIns="0">
              <a:spAutoFit/>
            </a:bodyPr>
            <a:lstStyle/>
            <a:p>
              <a:r>
                <a:rPr lang="en-US" sz="1600" b="1">
                  <a:solidFill>
                    <a:srgbClr val="000000"/>
                  </a:solidFill>
                  <a:cs typeface="+mn-cs"/>
                </a:rPr>
                <a:t>Wildlands</a:t>
              </a:r>
              <a:r>
                <a:rPr lang="en-US" sz="1400" b="1">
                  <a:solidFill>
                    <a:srgbClr val="000000"/>
                  </a:solidFill>
                  <a:cs typeface="+mn-cs"/>
                </a:rPr>
                <a:t>  </a:t>
              </a:r>
              <a:endParaRPr lang="en-US">
                <a:solidFill>
                  <a:srgbClr val="000000"/>
                </a:solidFill>
                <a:cs typeface="+mn-cs"/>
              </a:endParaRPr>
            </a:p>
          </p:txBody>
        </p:sp>
        <p:sp>
          <p:nvSpPr>
            <p:cNvPr id="20592" name="Rectangle 67"/>
            <p:cNvSpPr>
              <a:spLocks noChangeArrowheads="1"/>
            </p:cNvSpPr>
            <p:nvPr/>
          </p:nvSpPr>
          <p:spPr bwMode="auto">
            <a:xfrm>
              <a:off x="4272" y="1156"/>
              <a:ext cx="38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61  </a:t>
              </a:r>
            </a:p>
          </p:txBody>
        </p:sp>
        <p:sp>
          <p:nvSpPr>
            <p:cNvPr id="20593" name="Rectangle 68"/>
            <p:cNvSpPr>
              <a:spLocks noChangeArrowheads="1"/>
            </p:cNvSpPr>
            <p:nvPr/>
          </p:nvSpPr>
          <p:spPr bwMode="auto">
            <a:xfrm>
              <a:off x="4624" y="1156"/>
              <a:ext cx="506"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Wild forests</a:t>
              </a:r>
            </a:p>
          </p:txBody>
        </p:sp>
        <p:sp>
          <p:nvSpPr>
            <p:cNvPr id="20594" name="Rectangle 69"/>
            <p:cNvSpPr>
              <a:spLocks noChangeArrowheads="1"/>
            </p:cNvSpPr>
            <p:nvPr/>
          </p:nvSpPr>
          <p:spPr bwMode="auto">
            <a:xfrm>
              <a:off x="4272" y="1301"/>
              <a:ext cx="38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62  </a:t>
              </a:r>
            </a:p>
          </p:txBody>
        </p:sp>
        <p:sp>
          <p:nvSpPr>
            <p:cNvPr id="20595" name="Rectangle 70"/>
            <p:cNvSpPr>
              <a:spLocks noChangeArrowheads="1"/>
            </p:cNvSpPr>
            <p:nvPr/>
          </p:nvSpPr>
          <p:spPr bwMode="auto">
            <a:xfrm>
              <a:off x="4624" y="1301"/>
              <a:ext cx="548"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Sparse trees</a:t>
              </a:r>
            </a:p>
          </p:txBody>
        </p:sp>
        <p:sp>
          <p:nvSpPr>
            <p:cNvPr id="20596" name="Rectangle 71"/>
            <p:cNvSpPr>
              <a:spLocks noChangeArrowheads="1"/>
            </p:cNvSpPr>
            <p:nvPr/>
          </p:nvSpPr>
          <p:spPr bwMode="auto">
            <a:xfrm>
              <a:off x="4272" y="1438"/>
              <a:ext cx="38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63  </a:t>
              </a:r>
            </a:p>
          </p:txBody>
        </p:sp>
        <p:sp>
          <p:nvSpPr>
            <p:cNvPr id="20597" name="Rectangle 72"/>
            <p:cNvSpPr>
              <a:spLocks noChangeArrowheads="1"/>
            </p:cNvSpPr>
            <p:nvPr/>
          </p:nvSpPr>
          <p:spPr bwMode="auto">
            <a:xfrm>
              <a:off x="4624" y="1438"/>
              <a:ext cx="29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Barren</a:t>
              </a:r>
            </a:p>
          </p:txBody>
        </p:sp>
        <p:sp>
          <p:nvSpPr>
            <p:cNvPr id="20598" name="Freeform 73"/>
            <p:cNvSpPr>
              <a:spLocks/>
            </p:cNvSpPr>
            <p:nvPr/>
          </p:nvSpPr>
          <p:spPr bwMode="auto">
            <a:xfrm>
              <a:off x="4290" y="60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2ED16F"/>
            </a:solidFill>
            <a:ln w="9525">
              <a:noFill/>
              <a:round/>
              <a:headEnd/>
              <a:tailEnd/>
            </a:ln>
          </p:spPr>
          <p:txBody>
            <a:bodyPr/>
            <a:lstStyle/>
            <a:p>
              <a:endParaRPr lang="en-US">
                <a:solidFill>
                  <a:srgbClr val="000000"/>
                </a:solidFill>
                <a:cs typeface="+mn-cs"/>
              </a:endParaRPr>
            </a:p>
          </p:txBody>
        </p:sp>
        <p:sp>
          <p:nvSpPr>
            <p:cNvPr id="20599" name="Freeform 74"/>
            <p:cNvSpPr>
              <a:spLocks/>
            </p:cNvSpPr>
            <p:nvPr/>
          </p:nvSpPr>
          <p:spPr bwMode="auto">
            <a:xfrm>
              <a:off x="4290" y="60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noFill/>
            <a:ln w="1" cap="rnd">
              <a:solidFill>
                <a:srgbClr val="000000"/>
              </a:solidFill>
              <a:round/>
              <a:headEnd/>
              <a:tailEnd/>
            </a:ln>
          </p:spPr>
          <p:txBody>
            <a:bodyPr/>
            <a:lstStyle/>
            <a:p>
              <a:endParaRPr lang="en-US">
                <a:solidFill>
                  <a:srgbClr val="000000"/>
                </a:solidFill>
                <a:cs typeface="+mn-cs"/>
              </a:endParaRPr>
            </a:p>
          </p:txBody>
        </p:sp>
        <p:sp>
          <p:nvSpPr>
            <p:cNvPr id="20600" name="Freeform 75"/>
            <p:cNvSpPr>
              <a:spLocks/>
            </p:cNvSpPr>
            <p:nvPr/>
          </p:nvSpPr>
          <p:spPr bwMode="auto">
            <a:xfrm>
              <a:off x="4289" y="741"/>
              <a:ext cx="162" cy="112"/>
            </a:xfrm>
            <a:custGeom>
              <a:avLst/>
              <a:gdLst>
                <a:gd name="T0" fmla="*/ 0 w 162"/>
                <a:gd name="T1" fmla="*/ 112 h 112"/>
                <a:gd name="T2" fmla="*/ 0 w 162"/>
                <a:gd name="T3" fmla="*/ 0 h 112"/>
                <a:gd name="T4" fmla="*/ 162 w 162"/>
                <a:gd name="T5" fmla="*/ 0 h 112"/>
                <a:gd name="T6" fmla="*/ 162 w 162"/>
                <a:gd name="T7" fmla="*/ 112 h 112"/>
                <a:gd name="T8" fmla="*/ 0 w 162"/>
                <a:gd name="T9" fmla="*/ 112 h 112"/>
                <a:gd name="T10" fmla="*/ 0 w 162"/>
                <a:gd name="T11" fmla="*/ 112 h 112"/>
                <a:gd name="T12" fmla="*/ 0 w 162"/>
                <a:gd name="T13" fmla="*/ 112 h 112"/>
                <a:gd name="T14" fmla="*/ 0 60000 65536"/>
                <a:gd name="T15" fmla="*/ 0 60000 65536"/>
                <a:gd name="T16" fmla="*/ 0 60000 65536"/>
                <a:gd name="T17" fmla="*/ 0 60000 65536"/>
                <a:gd name="T18" fmla="*/ 0 60000 65536"/>
                <a:gd name="T19" fmla="*/ 0 60000 65536"/>
                <a:gd name="T20" fmla="*/ 0 60000 65536"/>
                <a:gd name="T21" fmla="*/ 0 w 162"/>
                <a:gd name="T22" fmla="*/ 0 h 112"/>
                <a:gd name="T23" fmla="*/ 162 w 162"/>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112">
                  <a:moveTo>
                    <a:pt x="0" y="112"/>
                  </a:moveTo>
                  <a:lnTo>
                    <a:pt x="0" y="0"/>
                  </a:lnTo>
                  <a:lnTo>
                    <a:pt x="162" y="0"/>
                  </a:lnTo>
                  <a:lnTo>
                    <a:pt x="162" y="112"/>
                  </a:lnTo>
                  <a:lnTo>
                    <a:pt x="0" y="112"/>
                  </a:lnTo>
                  <a:close/>
                </a:path>
              </a:pathLst>
            </a:custGeom>
            <a:solidFill>
              <a:srgbClr val="9ED7C2"/>
            </a:solidFill>
            <a:ln w="9525">
              <a:noFill/>
              <a:round/>
              <a:headEnd/>
              <a:tailEnd/>
            </a:ln>
          </p:spPr>
          <p:txBody>
            <a:bodyPr/>
            <a:lstStyle/>
            <a:p>
              <a:endParaRPr lang="en-US">
                <a:solidFill>
                  <a:srgbClr val="000000"/>
                </a:solidFill>
                <a:cs typeface="+mn-cs"/>
              </a:endParaRPr>
            </a:p>
          </p:txBody>
        </p:sp>
        <p:sp>
          <p:nvSpPr>
            <p:cNvPr id="20601" name="Freeform 76"/>
            <p:cNvSpPr>
              <a:spLocks/>
            </p:cNvSpPr>
            <p:nvPr/>
          </p:nvSpPr>
          <p:spPr bwMode="auto">
            <a:xfrm>
              <a:off x="4289" y="741"/>
              <a:ext cx="162" cy="112"/>
            </a:xfrm>
            <a:custGeom>
              <a:avLst/>
              <a:gdLst>
                <a:gd name="T0" fmla="*/ 0 w 162"/>
                <a:gd name="T1" fmla="*/ 112 h 112"/>
                <a:gd name="T2" fmla="*/ 0 w 162"/>
                <a:gd name="T3" fmla="*/ 0 h 112"/>
                <a:gd name="T4" fmla="*/ 162 w 162"/>
                <a:gd name="T5" fmla="*/ 0 h 112"/>
                <a:gd name="T6" fmla="*/ 162 w 162"/>
                <a:gd name="T7" fmla="*/ 112 h 112"/>
                <a:gd name="T8" fmla="*/ 0 w 162"/>
                <a:gd name="T9" fmla="*/ 112 h 112"/>
                <a:gd name="T10" fmla="*/ 0 w 162"/>
                <a:gd name="T11" fmla="*/ 112 h 112"/>
                <a:gd name="T12" fmla="*/ 0 w 162"/>
                <a:gd name="T13" fmla="*/ 112 h 112"/>
                <a:gd name="T14" fmla="*/ 0 60000 65536"/>
                <a:gd name="T15" fmla="*/ 0 60000 65536"/>
                <a:gd name="T16" fmla="*/ 0 60000 65536"/>
                <a:gd name="T17" fmla="*/ 0 60000 65536"/>
                <a:gd name="T18" fmla="*/ 0 60000 65536"/>
                <a:gd name="T19" fmla="*/ 0 60000 65536"/>
                <a:gd name="T20" fmla="*/ 0 60000 65536"/>
                <a:gd name="T21" fmla="*/ 0 w 162"/>
                <a:gd name="T22" fmla="*/ 0 h 112"/>
                <a:gd name="T23" fmla="*/ 162 w 162"/>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112">
                  <a:moveTo>
                    <a:pt x="0" y="112"/>
                  </a:moveTo>
                  <a:lnTo>
                    <a:pt x="0" y="0"/>
                  </a:lnTo>
                  <a:lnTo>
                    <a:pt x="162" y="0"/>
                  </a:lnTo>
                  <a:lnTo>
                    <a:pt x="162" y="112"/>
                  </a:lnTo>
                  <a:lnTo>
                    <a:pt x="0" y="112"/>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602" name="Rectangle 77"/>
            <p:cNvSpPr>
              <a:spLocks noChangeArrowheads="1"/>
            </p:cNvSpPr>
            <p:nvPr/>
          </p:nvSpPr>
          <p:spPr bwMode="auto">
            <a:xfrm>
              <a:off x="4289" y="741"/>
              <a:ext cx="162" cy="112"/>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603" name="Rectangle 78"/>
            <p:cNvSpPr>
              <a:spLocks noChangeArrowheads="1"/>
            </p:cNvSpPr>
            <p:nvPr/>
          </p:nvSpPr>
          <p:spPr bwMode="auto">
            <a:xfrm>
              <a:off x="4288" y="432"/>
              <a:ext cx="608" cy="155"/>
            </a:xfrm>
            <a:prstGeom prst="rect">
              <a:avLst/>
            </a:prstGeom>
            <a:noFill/>
            <a:ln w="9525">
              <a:noFill/>
              <a:miter lim="800000"/>
              <a:headEnd/>
              <a:tailEnd/>
            </a:ln>
          </p:spPr>
          <p:txBody>
            <a:bodyPr wrap="none" lIns="0" tIns="0" rIns="0" bIns="0">
              <a:spAutoFit/>
            </a:bodyPr>
            <a:lstStyle/>
            <a:p>
              <a:r>
                <a:rPr lang="en-US" sz="1600" b="1">
                  <a:solidFill>
                    <a:srgbClr val="000000"/>
                  </a:solidFill>
                  <a:cs typeface="+mn-cs"/>
                </a:rPr>
                <a:t>Forested</a:t>
              </a:r>
              <a:r>
                <a:rPr lang="en-US" sz="1400" b="1">
                  <a:solidFill>
                    <a:srgbClr val="000000"/>
                  </a:solidFill>
                  <a:cs typeface="+mn-cs"/>
                </a:rPr>
                <a:t>  </a:t>
              </a:r>
              <a:endParaRPr lang="en-US">
                <a:solidFill>
                  <a:srgbClr val="000000"/>
                </a:solidFill>
                <a:cs typeface="+mn-cs"/>
              </a:endParaRPr>
            </a:p>
          </p:txBody>
        </p:sp>
        <p:sp>
          <p:nvSpPr>
            <p:cNvPr id="20604" name="Rectangle 79"/>
            <p:cNvSpPr>
              <a:spLocks noChangeArrowheads="1"/>
            </p:cNvSpPr>
            <p:nvPr/>
          </p:nvSpPr>
          <p:spPr bwMode="auto">
            <a:xfrm>
              <a:off x="4272" y="599"/>
              <a:ext cx="38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51  </a:t>
              </a:r>
            </a:p>
          </p:txBody>
        </p:sp>
        <p:sp>
          <p:nvSpPr>
            <p:cNvPr id="20605" name="Rectangle 80"/>
            <p:cNvSpPr>
              <a:spLocks noChangeArrowheads="1"/>
            </p:cNvSpPr>
            <p:nvPr/>
          </p:nvSpPr>
          <p:spPr bwMode="auto">
            <a:xfrm>
              <a:off x="4624" y="599"/>
              <a:ext cx="752"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Populated forests</a:t>
              </a:r>
            </a:p>
          </p:txBody>
        </p:sp>
        <p:sp>
          <p:nvSpPr>
            <p:cNvPr id="20606" name="Rectangle 81"/>
            <p:cNvSpPr>
              <a:spLocks noChangeArrowheads="1"/>
            </p:cNvSpPr>
            <p:nvPr/>
          </p:nvSpPr>
          <p:spPr bwMode="auto">
            <a:xfrm>
              <a:off x="4272" y="744"/>
              <a:ext cx="38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52  </a:t>
              </a:r>
            </a:p>
          </p:txBody>
        </p:sp>
        <p:sp>
          <p:nvSpPr>
            <p:cNvPr id="20607" name="Rectangle 82"/>
            <p:cNvSpPr>
              <a:spLocks noChangeArrowheads="1"/>
            </p:cNvSpPr>
            <p:nvPr/>
          </p:nvSpPr>
          <p:spPr bwMode="auto">
            <a:xfrm>
              <a:off x="4624" y="744"/>
              <a:ext cx="656"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Remote forests</a:t>
              </a:r>
            </a:p>
          </p:txBody>
        </p:sp>
        <p:sp>
          <p:nvSpPr>
            <p:cNvPr id="20608" name="Freeform 83"/>
            <p:cNvSpPr>
              <a:spLocks/>
            </p:cNvSpPr>
            <p:nvPr/>
          </p:nvSpPr>
          <p:spPr bwMode="auto">
            <a:xfrm>
              <a:off x="4290" y="116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CDFFCD"/>
            </a:solidFill>
            <a:ln w="9525">
              <a:noFill/>
              <a:round/>
              <a:headEnd/>
              <a:tailEnd/>
            </a:ln>
          </p:spPr>
          <p:txBody>
            <a:bodyPr/>
            <a:lstStyle/>
            <a:p>
              <a:endParaRPr lang="en-US">
                <a:solidFill>
                  <a:srgbClr val="000000"/>
                </a:solidFill>
                <a:cs typeface="+mn-cs"/>
              </a:endParaRPr>
            </a:p>
          </p:txBody>
        </p:sp>
        <p:sp>
          <p:nvSpPr>
            <p:cNvPr id="20609" name="Freeform 84"/>
            <p:cNvSpPr>
              <a:spLocks/>
            </p:cNvSpPr>
            <p:nvPr/>
          </p:nvSpPr>
          <p:spPr bwMode="auto">
            <a:xfrm>
              <a:off x="4290" y="116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noFill/>
            <a:ln w="1" cap="rnd">
              <a:solidFill>
                <a:srgbClr val="000000"/>
              </a:solidFill>
              <a:round/>
              <a:headEnd/>
              <a:tailEnd/>
            </a:ln>
          </p:spPr>
          <p:txBody>
            <a:bodyPr/>
            <a:lstStyle/>
            <a:p>
              <a:endParaRPr lang="en-US">
                <a:solidFill>
                  <a:srgbClr val="000000"/>
                </a:solidFill>
                <a:cs typeface="+mn-cs"/>
              </a:endParaRPr>
            </a:p>
          </p:txBody>
        </p:sp>
        <p:sp>
          <p:nvSpPr>
            <p:cNvPr id="20610" name="Freeform 85"/>
            <p:cNvSpPr>
              <a:spLocks/>
            </p:cNvSpPr>
            <p:nvPr/>
          </p:nvSpPr>
          <p:spPr bwMode="auto">
            <a:xfrm>
              <a:off x="4290" y="1306"/>
              <a:ext cx="162" cy="112"/>
            </a:xfrm>
            <a:custGeom>
              <a:avLst/>
              <a:gdLst>
                <a:gd name="T0" fmla="*/ 0 w 162"/>
                <a:gd name="T1" fmla="*/ 112 h 112"/>
                <a:gd name="T2" fmla="*/ 0 w 162"/>
                <a:gd name="T3" fmla="*/ 0 h 112"/>
                <a:gd name="T4" fmla="*/ 162 w 162"/>
                <a:gd name="T5" fmla="*/ 0 h 112"/>
                <a:gd name="T6" fmla="*/ 162 w 162"/>
                <a:gd name="T7" fmla="*/ 112 h 112"/>
                <a:gd name="T8" fmla="*/ 0 w 162"/>
                <a:gd name="T9" fmla="*/ 112 h 112"/>
                <a:gd name="T10" fmla="*/ 0 w 162"/>
                <a:gd name="T11" fmla="*/ 112 h 112"/>
                <a:gd name="T12" fmla="*/ 0 60000 65536"/>
                <a:gd name="T13" fmla="*/ 0 60000 65536"/>
                <a:gd name="T14" fmla="*/ 0 60000 65536"/>
                <a:gd name="T15" fmla="*/ 0 60000 65536"/>
                <a:gd name="T16" fmla="*/ 0 60000 65536"/>
                <a:gd name="T17" fmla="*/ 0 60000 65536"/>
                <a:gd name="T18" fmla="*/ 0 w 162"/>
                <a:gd name="T19" fmla="*/ 0 h 112"/>
                <a:gd name="T20" fmla="*/ 162 w 162"/>
                <a:gd name="T21" fmla="*/ 112 h 112"/>
              </a:gdLst>
              <a:ahLst/>
              <a:cxnLst>
                <a:cxn ang="T12">
                  <a:pos x="T0" y="T1"/>
                </a:cxn>
                <a:cxn ang="T13">
                  <a:pos x="T2" y="T3"/>
                </a:cxn>
                <a:cxn ang="T14">
                  <a:pos x="T4" y="T5"/>
                </a:cxn>
                <a:cxn ang="T15">
                  <a:pos x="T6" y="T7"/>
                </a:cxn>
                <a:cxn ang="T16">
                  <a:pos x="T8" y="T9"/>
                </a:cxn>
                <a:cxn ang="T17">
                  <a:pos x="T10" y="T11"/>
                </a:cxn>
              </a:cxnLst>
              <a:rect l="T18" t="T19" r="T20" b="T21"/>
              <a:pathLst>
                <a:path w="162" h="112">
                  <a:moveTo>
                    <a:pt x="0" y="112"/>
                  </a:moveTo>
                  <a:lnTo>
                    <a:pt x="0" y="0"/>
                  </a:lnTo>
                  <a:lnTo>
                    <a:pt x="162" y="0"/>
                  </a:lnTo>
                  <a:lnTo>
                    <a:pt x="162" y="112"/>
                  </a:lnTo>
                  <a:lnTo>
                    <a:pt x="0" y="112"/>
                  </a:lnTo>
                  <a:close/>
                </a:path>
              </a:pathLst>
            </a:custGeom>
            <a:solidFill>
              <a:srgbClr val="EBFFEB"/>
            </a:solidFill>
            <a:ln w="9525">
              <a:noFill/>
              <a:round/>
              <a:headEnd/>
              <a:tailEnd/>
            </a:ln>
          </p:spPr>
          <p:txBody>
            <a:bodyPr/>
            <a:lstStyle/>
            <a:p>
              <a:endParaRPr lang="en-US">
                <a:solidFill>
                  <a:srgbClr val="000000"/>
                </a:solidFill>
                <a:cs typeface="+mn-cs"/>
              </a:endParaRPr>
            </a:p>
          </p:txBody>
        </p:sp>
        <p:sp>
          <p:nvSpPr>
            <p:cNvPr id="20611" name="Freeform 86"/>
            <p:cNvSpPr>
              <a:spLocks/>
            </p:cNvSpPr>
            <p:nvPr/>
          </p:nvSpPr>
          <p:spPr bwMode="auto">
            <a:xfrm>
              <a:off x="4290" y="1306"/>
              <a:ext cx="162" cy="112"/>
            </a:xfrm>
            <a:custGeom>
              <a:avLst/>
              <a:gdLst>
                <a:gd name="T0" fmla="*/ 0 w 162"/>
                <a:gd name="T1" fmla="*/ 112 h 112"/>
                <a:gd name="T2" fmla="*/ 0 w 162"/>
                <a:gd name="T3" fmla="*/ 0 h 112"/>
                <a:gd name="T4" fmla="*/ 162 w 162"/>
                <a:gd name="T5" fmla="*/ 0 h 112"/>
                <a:gd name="T6" fmla="*/ 162 w 162"/>
                <a:gd name="T7" fmla="*/ 112 h 112"/>
                <a:gd name="T8" fmla="*/ 0 w 162"/>
                <a:gd name="T9" fmla="*/ 112 h 112"/>
                <a:gd name="T10" fmla="*/ 0 w 162"/>
                <a:gd name="T11" fmla="*/ 112 h 112"/>
                <a:gd name="T12" fmla="*/ 0 60000 65536"/>
                <a:gd name="T13" fmla="*/ 0 60000 65536"/>
                <a:gd name="T14" fmla="*/ 0 60000 65536"/>
                <a:gd name="T15" fmla="*/ 0 60000 65536"/>
                <a:gd name="T16" fmla="*/ 0 60000 65536"/>
                <a:gd name="T17" fmla="*/ 0 60000 65536"/>
                <a:gd name="T18" fmla="*/ 0 w 162"/>
                <a:gd name="T19" fmla="*/ 0 h 112"/>
                <a:gd name="T20" fmla="*/ 162 w 162"/>
                <a:gd name="T21" fmla="*/ 112 h 112"/>
              </a:gdLst>
              <a:ahLst/>
              <a:cxnLst>
                <a:cxn ang="T12">
                  <a:pos x="T0" y="T1"/>
                </a:cxn>
                <a:cxn ang="T13">
                  <a:pos x="T2" y="T3"/>
                </a:cxn>
                <a:cxn ang="T14">
                  <a:pos x="T4" y="T5"/>
                </a:cxn>
                <a:cxn ang="T15">
                  <a:pos x="T6" y="T7"/>
                </a:cxn>
                <a:cxn ang="T16">
                  <a:pos x="T8" y="T9"/>
                </a:cxn>
                <a:cxn ang="T17">
                  <a:pos x="T10" y="T11"/>
                </a:cxn>
              </a:cxnLst>
              <a:rect l="T18" t="T19" r="T20" b="T21"/>
              <a:pathLst>
                <a:path w="162" h="112">
                  <a:moveTo>
                    <a:pt x="0" y="112"/>
                  </a:moveTo>
                  <a:lnTo>
                    <a:pt x="0" y="0"/>
                  </a:lnTo>
                  <a:lnTo>
                    <a:pt x="162" y="0"/>
                  </a:lnTo>
                  <a:lnTo>
                    <a:pt x="162" y="112"/>
                  </a:lnTo>
                  <a:lnTo>
                    <a:pt x="0" y="112"/>
                  </a:lnTo>
                  <a:close/>
                </a:path>
              </a:pathLst>
            </a:custGeom>
            <a:noFill/>
            <a:ln w="1" cap="rnd">
              <a:solidFill>
                <a:srgbClr val="000000"/>
              </a:solidFill>
              <a:round/>
              <a:headEnd/>
              <a:tailEnd/>
            </a:ln>
          </p:spPr>
          <p:txBody>
            <a:bodyPr/>
            <a:lstStyle/>
            <a:p>
              <a:endParaRPr lang="en-US">
                <a:solidFill>
                  <a:srgbClr val="000000"/>
                </a:solidFill>
                <a:cs typeface="+mn-cs"/>
              </a:endParaRPr>
            </a:p>
          </p:txBody>
        </p:sp>
        <p:sp>
          <p:nvSpPr>
            <p:cNvPr id="20612" name="Freeform 87"/>
            <p:cNvSpPr>
              <a:spLocks/>
            </p:cNvSpPr>
            <p:nvPr/>
          </p:nvSpPr>
          <p:spPr bwMode="auto">
            <a:xfrm>
              <a:off x="4290" y="145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E1E1E1"/>
            </a:solidFill>
            <a:ln w="9525">
              <a:noFill/>
              <a:round/>
              <a:headEnd/>
              <a:tailEnd/>
            </a:ln>
          </p:spPr>
          <p:txBody>
            <a:bodyPr/>
            <a:lstStyle/>
            <a:p>
              <a:endParaRPr lang="en-US">
                <a:solidFill>
                  <a:srgbClr val="000000"/>
                </a:solidFill>
                <a:cs typeface="+mn-cs"/>
              </a:endParaRPr>
            </a:p>
          </p:txBody>
        </p:sp>
        <p:sp>
          <p:nvSpPr>
            <p:cNvPr id="20613" name="Freeform 88"/>
            <p:cNvSpPr>
              <a:spLocks/>
            </p:cNvSpPr>
            <p:nvPr/>
          </p:nvSpPr>
          <p:spPr bwMode="auto">
            <a:xfrm>
              <a:off x="4290" y="1451"/>
              <a:ext cx="162" cy="111"/>
            </a:xfrm>
            <a:custGeom>
              <a:avLst/>
              <a:gdLst>
                <a:gd name="T0" fmla="*/ 0 w 162"/>
                <a:gd name="T1" fmla="*/ 111 h 111"/>
                <a:gd name="T2" fmla="*/ 0 w 162"/>
                <a:gd name="T3" fmla="*/ 0 h 111"/>
                <a:gd name="T4" fmla="*/ 162 w 162"/>
                <a:gd name="T5" fmla="*/ 0 h 111"/>
                <a:gd name="T6" fmla="*/ 162 w 162"/>
                <a:gd name="T7" fmla="*/ 111 h 111"/>
                <a:gd name="T8" fmla="*/ 0 w 162"/>
                <a:gd name="T9" fmla="*/ 111 h 111"/>
                <a:gd name="T10" fmla="*/ 0 w 162"/>
                <a:gd name="T11" fmla="*/ 111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noFill/>
            <a:ln w="1" cap="rnd">
              <a:solidFill>
                <a:srgbClr val="000000"/>
              </a:solidFill>
              <a:round/>
              <a:headEnd/>
              <a:tailEnd/>
            </a:ln>
          </p:spPr>
          <p:txBody>
            <a:bodyPr/>
            <a:lstStyle/>
            <a:p>
              <a:endParaRPr lang="en-US">
                <a:solidFill>
                  <a:srgbClr val="000000"/>
                </a:solidFill>
                <a:cs typeface="+mn-cs"/>
              </a:endParaRPr>
            </a:p>
          </p:txBody>
        </p:sp>
      </p:grpSp>
      <p:grpSp>
        <p:nvGrpSpPr>
          <p:cNvPr id="3" name="Group 45"/>
          <p:cNvGrpSpPr>
            <a:grpSpLocks noChangeAspect="1"/>
          </p:cNvGrpSpPr>
          <p:nvPr/>
        </p:nvGrpSpPr>
        <p:grpSpPr bwMode="auto">
          <a:xfrm>
            <a:off x="3657600" y="2133600"/>
            <a:ext cx="2209800" cy="954088"/>
            <a:chOff x="2304" y="1344"/>
            <a:chExt cx="1392" cy="601"/>
          </a:xfrm>
        </p:grpSpPr>
        <p:sp>
          <p:nvSpPr>
            <p:cNvPr id="20572" name="AutoShape 44"/>
            <p:cNvSpPr>
              <a:spLocks noChangeAspect="1" noChangeArrowheads="1" noTextEdit="1"/>
            </p:cNvSpPr>
            <p:nvPr/>
          </p:nvSpPr>
          <p:spPr bwMode="auto">
            <a:xfrm>
              <a:off x="2304" y="1344"/>
              <a:ext cx="1392" cy="595"/>
            </a:xfrm>
            <a:prstGeom prst="rect">
              <a:avLst/>
            </a:prstGeom>
            <a:noFill/>
            <a:ln w="9525">
              <a:noFill/>
              <a:miter lim="800000"/>
              <a:headEnd/>
              <a:tailEnd/>
            </a:ln>
          </p:spPr>
          <p:txBody>
            <a:bodyPr/>
            <a:lstStyle/>
            <a:p>
              <a:endParaRPr lang="en-US">
                <a:solidFill>
                  <a:srgbClr val="000000"/>
                </a:solidFill>
                <a:cs typeface="+mn-cs"/>
              </a:endParaRPr>
            </a:p>
          </p:txBody>
        </p:sp>
        <p:sp>
          <p:nvSpPr>
            <p:cNvPr id="20573" name="Freeform 46"/>
            <p:cNvSpPr>
              <a:spLocks/>
            </p:cNvSpPr>
            <p:nvPr/>
          </p:nvSpPr>
          <p:spPr bwMode="auto">
            <a:xfrm>
              <a:off x="2320" y="1521"/>
              <a:ext cx="156" cy="107"/>
            </a:xfrm>
            <a:custGeom>
              <a:avLst/>
              <a:gdLst>
                <a:gd name="T0" fmla="*/ 0 w 311"/>
                <a:gd name="T1" fmla="*/ 1 h 214"/>
                <a:gd name="T2" fmla="*/ 0 w 311"/>
                <a:gd name="T3" fmla="*/ 0 h 214"/>
                <a:gd name="T4" fmla="*/ 1 w 311"/>
                <a:gd name="T5" fmla="*/ 0 h 214"/>
                <a:gd name="T6" fmla="*/ 1 w 311"/>
                <a:gd name="T7" fmla="*/ 1 h 214"/>
                <a:gd name="T8" fmla="*/ 0 w 311"/>
                <a:gd name="T9" fmla="*/ 1 h 214"/>
                <a:gd name="T10" fmla="*/ 0 w 311"/>
                <a:gd name="T11" fmla="*/ 1 h 214"/>
                <a:gd name="T12" fmla="*/ 0 w 311"/>
                <a:gd name="T13" fmla="*/ 1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AA00"/>
            </a:solidFill>
            <a:ln w="9525">
              <a:noFill/>
              <a:round/>
              <a:headEnd/>
              <a:tailEnd/>
            </a:ln>
          </p:spPr>
          <p:txBody>
            <a:bodyPr/>
            <a:lstStyle/>
            <a:p>
              <a:endParaRPr lang="en-US">
                <a:solidFill>
                  <a:srgbClr val="000000"/>
                </a:solidFill>
                <a:cs typeface="+mn-cs"/>
              </a:endParaRPr>
            </a:p>
          </p:txBody>
        </p:sp>
        <p:sp>
          <p:nvSpPr>
            <p:cNvPr id="20574" name="Freeform 47"/>
            <p:cNvSpPr>
              <a:spLocks/>
            </p:cNvSpPr>
            <p:nvPr/>
          </p:nvSpPr>
          <p:spPr bwMode="auto">
            <a:xfrm>
              <a:off x="2320" y="1521"/>
              <a:ext cx="156" cy="107"/>
            </a:xfrm>
            <a:custGeom>
              <a:avLst/>
              <a:gdLst>
                <a:gd name="T0" fmla="*/ 0 w 311"/>
                <a:gd name="T1" fmla="*/ 1 h 214"/>
                <a:gd name="T2" fmla="*/ 0 w 311"/>
                <a:gd name="T3" fmla="*/ 0 h 214"/>
                <a:gd name="T4" fmla="*/ 1 w 311"/>
                <a:gd name="T5" fmla="*/ 0 h 214"/>
                <a:gd name="T6" fmla="*/ 1 w 311"/>
                <a:gd name="T7" fmla="*/ 1 h 214"/>
                <a:gd name="T8" fmla="*/ 0 w 311"/>
                <a:gd name="T9" fmla="*/ 1 h 214"/>
                <a:gd name="T10" fmla="*/ 0 w 311"/>
                <a:gd name="T11" fmla="*/ 1 h 214"/>
                <a:gd name="T12" fmla="*/ 0 w 311"/>
                <a:gd name="T13" fmla="*/ 1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noFill/>
            <a:ln w="3">
              <a:solidFill>
                <a:srgbClr val="000000"/>
              </a:solidFill>
              <a:round/>
              <a:headEnd/>
              <a:tailEnd/>
            </a:ln>
          </p:spPr>
          <p:txBody>
            <a:bodyPr/>
            <a:lstStyle/>
            <a:p>
              <a:endParaRPr lang="en-US">
                <a:solidFill>
                  <a:srgbClr val="000000"/>
                </a:solidFill>
                <a:cs typeface="+mn-cs"/>
              </a:endParaRPr>
            </a:p>
          </p:txBody>
        </p:sp>
        <p:sp>
          <p:nvSpPr>
            <p:cNvPr id="20575" name="Rectangle 48"/>
            <p:cNvSpPr>
              <a:spLocks noChangeArrowheads="1"/>
            </p:cNvSpPr>
            <p:nvPr/>
          </p:nvSpPr>
          <p:spPr bwMode="auto">
            <a:xfrm>
              <a:off x="2320" y="1521"/>
              <a:ext cx="156" cy="107"/>
            </a:xfrm>
            <a:prstGeom prst="rect">
              <a:avLst/>
            </a:prstGeom>
            <a:noFill/>
            <a:ln w="3">
              <a:solidFill>
                <a:srgbClr val="6E6E6E"/>
              </a:solidFill>
              <a:miter lim="800000"/>
              <a:headEnd/>
              <a:tailEnd/>
            </a:ln>
          </p:spPr>
          <p:txBody>
            <a:bodyPr/>
            <a:lstStyle/>
            <a:p>
              <a:endParaRPr lang="en-US">
                <a:solidFill>
                  <a:srgbClr val="000000"/>
                </a:solidFill>
                <a:cs typeface="+mn-cs"/>
              </a:endParaRPr>
            </a:p>
          </p:txBody>
        </p:sp>
        <p:sp>
          <p:nvSpPr>
            <p:cNvPr id="20576" name="Freeform 49"/>
            <p:cNvSpPr>
              <a:spLocks/>
            </p:cNvSpPr>
            <p:nvPr/>
          </p:nvSpPr>
          <p:spPr bwMode="auto">
            <a:xfrm>
              <a:off x="2320" y="1660"/>
              <a:ext cx="156" cy="107"/>
            </a:xfrm>
            <a:custGeom>
              <a:avLst/>
              <a:gdLst>
                <a:gd name="T0" fmla="*/ 0 w 311"/>
                <a:gd name="T1" fmla="*/ 1 h 214"/>
                <a:gd name="T2" fmla="*/ 0 w 311"/>
                <a:gd name="T3" fmla="*/ 0 h 214"/>
                <a:gd name="T4" fmla="*/ 1 w 311"/>
                <a:gd name="T5" fmla="*/ 0 h 214"/>
                <a:gd name="T6" fmla="*/ 1 w 311"/>
                <a:gd name="T7" fmla="*/ 1 h 214"/>
                <a:gd name="T8" fmla="*/ 0 w 311"/>
                <a:gd name="T9" fmla="*/ 1 h 214"/>
                <a:gd name="T10" fmla="*/ 0 w 311"/>
                <a:gd name="T11" fmla="*/ 1 h 214"/>
                <a:gd name="T12" fmla="*/ 0 w 311"/>
                <a:gd name="T13" fmla="*/ 1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D37F"/>
            </a:solidFill>
            <a:ln w="9525">
              <a:noFill/>
              <a:round/>
              <a:headEnd/>
              <a:tailEnd/>
            </a:ln>
          </p:spPr>
          <p:txBody>
            <a:bodyPr/>
            <a:lstStyle/>
            <a:p>
              <a:endParaRPr lang="en-US">
                <a:solidFill>
                  <a:srgbClr val="000000"/>
                </a:solidFill>
                <a:cs typeface="+mn-cs"/>
              </a:endParaRPr>
            </a:p>
          </p:txBody>
        </p:sp>
        <p:sp>
          <p:nvSpPr>
            <p:cNvPr id="20577" name="Freeform 50"/>
            <p:cNvSpPr>
              <a:spLocks/>
            </p:cNvSpPr>
            <p:nvPr/>
          </p:nvSpPr>
          <p:spPr bwMode="auto">
            <a:xfrm>
              <a:off x="2320" y="1660"/>
              <a:ext cx="156" cy="107"/>
            </a:xfrm>
            <a:custGeom>
              <a:avLst/>
              <a:gdLst>
                <a:gd name="T0" fmla="*/ 0 w 311"/>
                <a:gd name="T1" fmla="*/ 1 h 214"/>
                <a:gd name="T2" fmla="*/ 0 w 311"/>
                <a:gd name="T3" fmla="*/ 0 h 214"/>
                <a:gd name="T4" fmla="*/ 1 w 311"/>
                <a:gd name="T5" fmla="*/ 0 h 214"/>
                <a:gd name="T6" fmla="*/ 1 w 311"/>
                <a:gd name="T7" fmla="*/ 1 h 214"/>
                <a:gd name="T8" fmla="*/ 0 w 311"/>
                <a:gd name="T9" fmla="*/ 1 h 214"/>
                <a:gd name="T10" fmla="*/ 0 w 311"/>
                <a:gd name="T11" fmla="*/ 1 h 214"/>
                <a:gd name="T12" fmla="*/ 0 w 311"/>
                <a:gd name="T13" fmla="*/ 1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noFill/>
            <a:ln w="3">
              <a:solidFill>
                <a:srgbClr val="000000"/>
              </a:solidFill>
              <a:round/>
              <a:headEnd/>
              <a:tailEnd/>
            </a:ln>
          </p:spPr>
          <p:txBody>
            <a:bodyPr/>
            <a:lstStyle/>
            <a:p>
              <a:endParaRPr lang="en-US">
                <a:solidFill>
                  <a:srgbClr val="000000"/>
                </a:solidFill>
                <a:cs typeface="+mn-cs"/>
              </a:endParaRPr>
            </a:p>
          </p:txBody>
        </p:sp>
        <p:sp>
          <p:nvSpPr>
            <p:cNvPr id="20578" name="Rectangle 51"/>
            <p:cNvSpPr>
              <a:spLocks noChangeArrowheads="1"/>
            </p:cNvSpPr>
            <p:nvPr/>
          </p:nvSpPr>
          <p:spPr bwMode="auto">
            <a:xfrm>
              <a:off x="2320" y="1660"/>
              <a:ext cx="156" cy="107"/>
            </a:xfrm>
            <a:prstGeom prst="rect">
              <a:avLst/>
            </a:prstGeom>
            <a:noFill/>
            <a:ln w="3">
              <a:solidFill>
                <a:srgbClr val="6E6E6E"/>
              </a:solidFill>
              <a:miter lim="800000"/>
              <a:headEnd/>
              <a:tailEnd/>
            </a:ln>
          </p:spPr>
          <p:txBody>
            <a:bodyPr/>
            <a:lstStyle/>
            <a:p>
              <a:endParaRPr lang="en-US">
                <a:solidFill>
                  <a:srgbClr val="000000"/>
                </a:solidFill>
                <a:cs typeface="+mn-cs"/>
              </a:endParaRPr>
            </a:p>
          </p:txBody>
        </p:sp>
        <p:sp>
          <p:nvSpPr>
            <p:cNvPr id="20579" name="Freeform 52"/>
            <p:cNvSpPr>
              <a:spLocks/>
            </p:cNvSpPr>
            <p:nvPr/>
          </p:nvSpPr>
          <p:spPr bwMode="auto">
            <a:xfrm>
              <a:off x="2320" y="1800"/>
              <a:ext cx="156" cy="106"/>
            </a:xfrm>
            <a:custGeom>
              <a:avLst/>
              <a:gdLst>
                <a:gd name="T0" fmla="*/ 0 w 311"/>
                <a:gd name="T1" fmla="*/ 0 h 214"/>
                <a:gd name="T2" fmla="*/ 0 w 311"/>
                <a:gd name="T3" fmla="*/ 0 h 214"/>
                <a:gd name="T4" fmla="*/ 1 w 311"/>
                <a:gd name="T5" fmla="*/ 0 h 214"/>
                <a:gd name="T6" fmla="*/ 1 w 311"/>
                <a:gd name="T7" fmla="*/ 0 h 214"/>
                <a:gd name="T8" fmla="*/ 0 w 311"/>
                <a:gd name="T9" fmla="*/ 0 h 214"/>
                <a:gd name="T10" fmla="*/ 0 w 311"/>
                <a:gd name="T11" fmla="*/ 0 h 214"/>
                <a:gd name="T12" fmla="*/ 0 w 311"/>
                <a:gd name="T13" fmla="*/ 0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EBAF"/>
            </a:solidFill>
            <a:ln w="9525">
              <a:noFill/>
              <a:round/>
              <a:headEnd/>
              <a:tailEnd/>
            </a:ln>
          </p:spPr>
          <p:txBody>
            <a:bodyPr/>
            <a:lstStyle/>
            <a:p>
              <a:endParaRPr lang="en-US">
                <a:solidFill>
                  <a:srgbClr val="000000"/>
                </a:solidFill>
                <a:cs typeface="+mn-cs"/>
              </a:endParaRPr>
            </a:p>
          </p:txBody>
        </p:sp>
        <p:sp>
          <p:nvSpPr>
            <p:cNvPr id="20580" name="Freeform 53"/>
            <p:cNvSpPr>
              <a:spLocks/>
            </p:cNvSpPr>
            <p:nvPr/>
          </p:nvSpPr>
          <p:spPr bwMode="auto">
            <a:xfrm>
              <a:off x="2320" y="1800"/>
              <a:ext cx="156" cy="106"/>
            </a:xfrm>
            <a:custGeom>
              <a:avLst/>
              <a:gdLst>
                <a:gd name="T0" fmla="*/ 0 w 311"/>
                <a:gd name="T1" fmla="*/ 0 h 214"/>
                <a:gd name="T2" fmla="*/ 0 w 311"/>
                <a:gd name="T3" fmla="*/ 0 h 214"/>
                <a:gd name="T4" fmla="*/ 1 w 311"/>
                <a:gd name="T5" fmla="*/ 0 h 214"/>
                <a:gd name="T6" fmla="*/ 1 w 311"/>
                <a:gd name="T7" fmla="*/ 0 h 214"/>
                <a:gd name="T8" fmla="*/ 0 w 311"/>
                <a:gd name="T9" fmla="*/ 0 h 214"/>
                <a:gd name="T10" fmla="*/ 0 w 311"/>
                <a:gd name="T11" fmla="*/ 0 h 214"/>
                <a:gd name="T12" fmla="*/ 0 w 311"/>
                <a:gd name="T13" fmla="*/ 0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noFill/>
            <a:ln w="3">
              <a:solidFill>
                <a:srgbClr val="000000"/>
              </a:solidFill>
              <a:round/>
              <a:headEnd/>
              <a:tailEnd/>
            </a:ln>
          </p:spPr>
          <p:txBody>
            <a:bodyPr/>
            <a:lstStyle/>
            <a:p>
              <a:endParaRPr lang="en-US">
                <a:solidFill>
                  <a:srgbClr val="000000"/>
                </a:solidFill>
                <a:cs typeface="+mn-cs"/>
              </a:endParaRPr>
            </a:p>
          </p:txBody>
        </p:sp>
        <p:sp>
          <p:nvSpPr>
            <p:cNvPr id="20581" name="Rectangle 54"/>
            <p:cNvSpPr>
              <a:spLocks noChangeArrowheads="1"/>
            </p:cNvSpPr>
            <p:nvPr/>
          </p:nvSpPr>
          <p:spPr bwMode="auto">
            <a:xfrm>
              <a:off x="2320" y="1800"/>
              <a:ext cx="156" cy="106"/>
            </a:xfrm>
            <a:prstGeom prst="rect">
              <a:avLst/>
            </a:prstGeom>
            <a:noFill/>
            <a:ln w="3">
              <a:solidFill>
                <a:srgbClr val="6E6E6E"/>
              </a:solidFill>
              <a:miter lim="800000"/>
              <a:headEnd/>
              <a:tailEnd/>
            </a:ln>
          </p:spPr>
          <p:txBody>
            <a:bodyPr/>
            <a:lstStyle/>
            <a:p>
              <a:endParaRPr lang="en-US">
                <a:solidFill>
                  <a:srgbClr val="000000"/>
                </a:solidFill>
                <a:cs typeface="+mn-cs"/>
              </a:endParaRPr>
            </a:p>
          </p:txBody>
        </p:sp>
        <p:sp>
          <p:nvSpPr>
            <p:cNvPr id="20582" name="Rectangle 55"/>
            <p:cNvSpPr>
              <a:spLocks noChangeArrowheads="1"/>
            </p:cNvSpPr>
            <p:nvPr/>
          </p:nvSpPr>
          <p:spPr bwMode="auto">
            <a:xfrm>
              <a:off x="2318" y="1344"/>
              <a:ext cx="767" cy="155"/>
            </a:xfrm>
            <a:prstGeom prst="rect">
              <a:avLst/>
            </a:prstGeom>
            <a:noFill/>
            <a:ln w="9525">
              <a:noFill/>
              <a:miter lim="800000"/>
              <a:headEnd/>
              <a:tailEnd/>
            </a:ln>
          </p:spPr>
          <p:txBody>
            <a:bodyPr wrap="none" lIns="0" tIns="0" rIns="0" bIns="0">
              <a:spAutoFit/>
            </a:bodyPr>
            <a:lstStyle/>
            <a:p>
              <a:r>
                <a:rPr lang="en-US" sz="1600" b="1" dirty="0">
                  <a:solidFill>
                    <a:srgbClr val="000000"/>
                  </a:solidFill>
                  <a:cs typeface="+mn-cs"/>
                </a:rPr>
                <a:t>Rangelands </a:t>
              </a:r>
              <a:endParaRPr lang="en-US" sz="2000" dirty="0">
                <a:solidFill>
                  <a:srgbClr val="000000"/>
                </a:solidFill>
                <a:cs typeface="+mn-cs"/>
              </a:endParaRPr>
            </a:p>
          </p:txBody>
        </p:sp>
        <p:sp>
          <p:nvSpPr>
            <p:cNvPr id="20583" name="Rectangle 56"/>
            <p:cNvSpPr>
              <a:spLocks noChangeArrowheads="1"/>
            </p:cNvSpPr>
            <p:nvPr/>
          </p:nvSpPr>
          <p:spPr bwMode="auto">
            <a:xfrm>
              <a:off x="2980" y="1386"/>
              <a:ext cx="74" cy="139"/>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a:t>
              </a:r>
              <a:endParaRPr lang="en-US">
                <a:solidFill>
                  <a:srgbClr val="000000"/>
                </a:solidFill>
                <a:cs typeface="+mn-cs"/>
              </a:endParaRPr>
            </a:p>
          </p:txBody>
        </p:sp>
        <p:sp>
          <p:nvSpPr>
            <p:cNvPr id="20584" name="Rectangle 57"/>
            <p:cNvSpPr>
              <a:spLocks noChangeArrowheads="1"/>
            </p:cNvSpPr>
            <p:nvPr/>
          </p:nvSpPr>
          <p:spPr bwMode="auto">
            <a:xfrm>
              <a:off x="2318" y="1528"/>
              <a:ext cx="420" cy="139"/>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41  </a:t>
              </a:r>
              <a:endParaRPr lang="en-US">
                <a:solidFill>
                  <a:srgbClr val="000000"/>
                </a:solidFill>
                <a:cs typeface="+mn-cs"/>
              </a:endParaRPr>
            </a:p>
          </p:txBody>
        </p:sp>
        <p:sp>
          <p:nvSpPr>
            <p:cNvPr id="20585" name="Rectangle 58"/>
            <p:cNvSpPr>
              <a:spLocks noChangeArrowheads="1"/>
            </p:cNvSpPr>
            <p:nvPr/>
          </p:nvSpPr>
          <p:spPr bwMode="auto">
            <a:xfrm>
              <a:off x="2676" y="1528"/>
              <a:ext cx="477"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Residential</a:t>
              </a:r>
              <a:endParaRPr lang="en-US">
                <a:solidFill>
                  <a:srgbClr val="000000"/>
                </a:solidFill>
                <a:cs typeface="+mn-cs"/>
              </a:endParaRPr>
            </a:p>
          </p:txBody>
        </p:sp>
        <p:sp>
          <p:nvSpPr>
            <p:cNvPr id="20586" name="Rectangle 59"/>
            <p:cNvSpPr>
              <a:spLocks noChangeArrowheads="1"/>
            </p:cNvSpPr>
            <p:nvPr/>
          </p:nvSpPr>
          <p:spPr bwMode="auto">
            <a:xfrm>
              <a:off x="2318" y="1667"/>
              <a:ext cx="420" cy="139"/>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42  </a:t>
              </a:r>
              <a:endParaRPr lang="en-US">
                <a:solidFill>
                  <a:srgbClr val="000000"/>
                </a:solidFill>
                <a:cs typeface="+mn-cs"/>
              </a:endParaRPr>
            </a:p>
          </p:txBody>
        </p:sp>
        <p:sp>
          <p:nvSpPr>
            <p:cNvPr id="20587" name="Rectangle 60"/>
            <p:cNvSpPr>
              <a:spLocks noChangeArrowheads="1"/>
            </p:cNvSpPr>
            <p:nvPr/>
          </p:nvSpPr>
          <p:spPr bwMode="auto">
            <a:xfrm>
              <a:off x="2676" y="1667"/>
              <a:ext cx="434"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Populated</a:t>
              </a:r>
              <a:endParaRPr lang="en-US">
                <a:solidFill>
                  <a:srgbClr val="000000"/>
                </a:solidFill>
                <a:cs typeface="+mn-cs"/>
              </a:endParaRPr>
            </a:p>
          </p:txBody>
        </p:sp>
        <p:sp>
          <p:nvSpPr>
            <p:cNvPr id="20588" name="Rectangle 61"/>
            <p:cNvSpPr>
              <a:spLocks noChangeArrowheads="1"/>
            </p:cNvSpPr>
            <p:nvPr/>
          </p:nvSpPr>
          <p:spPr bwMode="auto">
            <a:xfrm>
              <a:off x="2318" y="1806"/>
              <a:ext cx="420" cy="139"/>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43  </a:t>
              </a:r>
              <a:endParaRPr lang="en-US">
                <a:solidFill>
                  <a:srgbClr val="000000"/>
                </a:solidFill>
                <a:cs typeface="+mn-cs"/>
              </a:endParaRPr>
            </a:p>
          </p:txBody>
        </p:sp>
        <p:sp>
          <p:nvSpPr>
            <p:cNvPr id="20589" name="Rectangle 62"/>
            <p:cNvSpPr>
              <a:spLocks noChangeArrowheads="1"/>
            </p:cNvSpPr>
            <p:nvPr/>
          </p:nvSpPr>
          <p:spPr bwMode="auto">
            <a:xfrm>
              <a:off x="2676" y="1806"/>
              <a:ext cx="338"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Remote</a:t>
              </a:r>
              <a:endParaRPr lang="en-US">
                <a:solidFill>
                  <a:srgbClr val="000000"/>
                </a:solidFill>
                <a:cs typeface="+mn-cs"/>
              </a:endParaRPr>
            </a:p>
          </p:txBody>
        </p:sp>
      </p:grpSp>
      <p:grpSp>
        <p:nvGrpSpPr>
          <p:cNvPr id="4" name="Group 16"/>
          <p:cNvGrpSpPr>
            <a:grpSpLocks noChangeAspect="1"/>
          </p:cNvGrpSpPr>
          <p:nvPr/>
        </p:nvGrpSpPr>
        <p:grpSpPr bwMode="auto">
          <a:xfrm>
            <a:off x="3657600" y="617538"/>
            <a:ext cx="2819400" cy="1516062"/>
            <a:chOff x="2304" y="389"/>
            <a:chExt cx="1776" cy="955"/>
          </a:xfrm>
        </p:grpSpPr>
        <p:sp>
          <p:nvSpPr>
            <p:cNvPr id="20545" name="AutoShape 15"/>
            <p:cNvSpPr>
              <a:spLocks noChangeAspect="1" noChangeArrowheads="1" noTextEdit="1"/>
            </p:cNvSpPr>
            <p:nvPr/>
          </p:nvSpPr>
          <p:spPr bwMode="auto">
            <a:xfrm>
              <a:off x="2304" y="416"/>
              <a:ext cx="1776" cy="928"/>
            </a:xfrm>
            <a:prstGeom prst="rect">
              <a:avLst/>
            </a:prstGeom>
            <a:noFill/>
            <a:ln w="9525">
              <a:noFill/>
              <a:miter lim="800000"/>
              <a:headEnd/>
              <a:tailEnd/>
            </a:ln>
          </p:spPr>
          <p:txBody>
            <a:bodyPr/>
            <a:lstStyle/>
            <a:p>
              <a:endParaRPr lang="en-US">
                <a:solidFill>
                  <a:srgbClr val="000000"/>
                </a:solidFill>
                <a:cs typeface="+mn-cs"/>
              </a:endParaRPr>
            </a:p>
          </p:txBody>
        </p:sp>
        <p:sp>
          <p:nvSpPr>
            <p:cNvPr id="20546" name="Freeform 17"/>
            <p:cNvSpPr>
              <a:spLocks/>
            </p:cNvSpPr>
            <p:nvPr/>
          </p:nvSpPr>
          <p:spPr bwMode="auto">
            <a:xfrm>
              <a:off x="2326" y="1052"/>
              <a:ext cx="166" cy="113"/>
            </a:xfrm>
            <a:custGeom>
              <a:avLst/>
              <a:gdLst>
                <a:gd name="T0" fmla="*/ 0 w 166"/>
                <a:gd name="T1" fmla="*/ 113 h 113"/>
                <a:gd name="T2" fmla="*/ 0 w 166"/>
                <a:gd name="T3" fmla="*/ 0 h 113"/>
                <a:gd name="T4" fmla="*/ 166 w 166"/>
                <a:gd name="T5" fmla="*/ 0 h 113"/>
                <a:gd name="T6" fmla="*/ 166 w 166"/>
                <a:gd name="T7" fmla="*/ 113 h 113"/>
                <a:gd name="T8" fmla="*/ 0 w 166"/>
                <a:gd name="T9" fmla="*/ 113 h 113"/>
                <a:gd name="T10" fmla="*/ 0 w 166"/>
                <a:gd name="T11" fmla="*/ 113 h 113"/>
                <a:gd name="T12" fmla="*/ 0 w 166"/>
                <a:gd name="T13" fmla="*/ 113 h 113"/>
                <a:gd name="T14" fmla="*/ 0 60000 65536"/>
                <a:gd name="T15" fmla="*/ 0 60000 65536"/>
                <a:gd name="T16" fmla="*/ 0 60000 65536"/>
                <a:gd name="T17" fmla="*/ 0 60000 65536"/>
                <a:gd name="T18" fmla="*/ 0 60000 65536"/>
                <a:gd name="T19" fmla="*/ 0 60000 65536"/>
                <a:gd name="T20" fmla="*/ 0 60000 65536"/>
                <a:gd name="T21" fmla="*/ 0 w 166"/>
                <a:gd name="T22" fmla="*/ 0 h 113"/>
                <a:gd name="T23" fmla="*/ 166 w 166"/>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3">
                  <a:moveTo>
                    <a:pt x="0" y="113"/>
                  </a:moveTo>
                  <a:lnTo>
                    <a:pt x="0" y="0"/>
                  </a:lnTo>
                  <a:lnTo>
                    <a:pt x="166" y="0"/>
                  </a:lnTo>
                  <a:lnTo>
                    <a:pt x="166" y="113"/>
                  </a:lnTo>
                  <a:lnTo>
                    <a:pt x="0" y="113"/>
                  </a:lnTo>
                  <a:close/>
                </a:path>
              </a:pathLst>
            </a:custGeom>
            <a:solidFill>
              <a:srgbClr val="D1FF73"/>
            </a:solidFill>
            <a:ln w="9525">
              <a:noFill/>
              <a:round/>
              <a:headEnd/>
              <a:tailEnd/>
            </a:ln>
          </p:spPr>
          <p:txBody>
            <a:bodyPr/>
            <a:lstStyle/>
            <a:p>
              <a:endParaRPr lang="en-US">
                <a:solidFill>
                  <a:srgbClr val="000000"/>
                </a:solidFill>
                <a:cs typeface="+mn-cs"/>
              </a:endParaRPr>
            </a:p>
          </p:txBody>
        </p:sp>
        <p:sp>
          <p:nvSpPr>
            <p:cNvPr id="20547" name="Freeform 18"/>
            <p:cNvSpPr>
              <a:spLocks/>
            </p:cNvSpPr>
            <p:nvPr/>
          </p:nvSpPr>
          <p:spPr bwMode="auto">
            <a:xfrm>
              <a:off x="2326" y="1052"/>
              <a:ext cx="166" cy="113"/>
            </a:xfrm>
            <a:custGeom>
              <a:avLst/>
              <a:gdLst>
                <a:gd name="T0" fmla="*/ 0 w 166"/>
                <a:gd name="T1" fmla="*/ 113 h 113"/>
                <a:gd name="T2" fmla="*/ 0 w 166"/>
                <a:gd name="T3" fmla="*/ 0 h 113"/>
                <a:gd name="T4" fmla="*/ 166 w 166"/>
                <a:gd name="T5" fmla="*/ 0 h 113"/>
                <a:gd name="T6" fmla="*/ 166 w 166"/>
                <a:gd name="T7" fmla="*/ 113 h 113"/>
                <a:gd name="T8" fmla="*/ 0 w 166"/>
                <a:gd name="T9" fmla="*/ 113 h 113"/>
                <a:gd name="T10" fmla="*/ 0 w 166"/>
                <a:gd name="T11" fmla="*/ 113 h 113"/>
                <a:gd name="T12" fmla="*/ 0 w 166"/>
                <a:gd name="T13" fmla="*/ 113 h 113"/>
                <a:gd name="T14" fmla="*/ 0 60000 65536"/>
                <a:gd name="T15" fmla="*/ 0 60000 65536"/>
                <a:gd name="T16" fmla="*/ 0 60000 65536"/>
                <a:gd name="T17" fmla="*/ 0 60000 65536"/>
                <a:gd name="T18" fmla="*/ 0 60000 65536"/>
                <a:gd name="T19" fmla="*/ 0 60000 65536"/>
                <a:gd name="T20" fmla="*/ 0 60000 65536"/>
                <a:gd name="T21" fmla="*/ 0 w 166"/>
                <a:gd name="T22" fmla="*/ 0 h 113"/>
                <a:gd name="T23" fmla="*/ 166 w 166"/>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3">
                  <a:moveTo>
                    <a:pt x="0" y="113"/>
                  </a:moveTo>
                  <a:lnTo>
                    <a:pt x="0" y="0"/>
                  </a:lnTo>
                  <a:lnTo>
                    <a:pt x="166" y="0"/>
                  </a:lnTo>
                  <a:lnTo>
                    <a:pt x="166" y="113"/>
                  </a:lnTo>
                  <a:lnTo>
                    <a:pt x="0" y="113"/>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548" name="Rectangle 19"/>
            <p:cNvSpPr>
              <a:spLocks noChangeArrowheads="1"/>
            </p:cNvSpPr>
            <p:nvPr/>
          </p:nvSpPr>
          <p:spPr bwMode="auto">
            <a:xfrm>
              <a:off x="2326" y="1052"/>
              <a:ext cx="166" cy="113"/>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49" name="Freeform 20"/>
            <p:cNvSpPr>
              <a:spLocks/>
            </p:cNvSpPr>
            <p:nvPr/>
          </p:nvSpPr>
          <p:spPr bwMode="auto">
            <a:xfrm>
              <a:off x="2326" y="119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FFFF73"/>
            </a:solidFill>
            <a:ln w="9525">
              <a:noFill/>
              <a:round/>
              <a:headEnd/>
              <a:tailEnd/>
            </a:ln>
          </p:spPr>
          <p:txBody>
            <a:bodyPr/>
            <a:lstStyle/>
            <a:p>
              <a:endParaRPr lang="en-US">
                <a:solidFill>
                  <a:srgbClr val="000000"/>
                </a:solidFill>
                <a:cs typeface="+mn-cs"/>
              </a:endParaRPr>
            </a:p>
          </p:txBody>
        </p:sp>
        <p:sp>
          <p:nvSpPr>
            <p:cNvPr id="20550" name="Freeform 21"/>
            <p:cNvSpPr>
              <a:spLocks/>
            </p:cNvSpPr>
            <p:nvPr/>
          </p:nvSpPr>
          <p:spPr bwMode="auto">
            <a:xfrm>
              <a:off x="2326" y="119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551" name="Rectangle 22"/>
            <p:cNvSpPr>
              <a:spLocks noChangeArrowheads="1"/>
            </p:cNvSpPr>
            <p:nvPr/>
          </p:nvSpPr>
          <p:spPr bwMode="auto">
            <a:xfrm>
              <a:off x="2326" y="1196"/>
              <a:ext cx="166" cy="114"/>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52" name="Freeform 23"/>
            <p:cNvSpPr>
              <a:spLocks/>
            </p:cNvSpPr>
            <p:nvPr/>
          </p:nvSpPr>
          <p:spPr bwMode="auto">
            <a:xfrm>
              <a:off x="2326" y="90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E1E100"/>
            </a:solidFill>
            <a:ln w="9525">
              <a:noFill/>
              <a:round/>
              <a:headEnd/>
              <a:tailEnd/>
            </a:ln>
          </p:spPr>
          <p:txBody>
            <a:bodyPr/>
            <a:lstStyle/>
            <a:p>
              <a:endParaRPr lang="en-US">
                <a:solidFill>
                  <a:srgbClr val="000000"/>
                </a:solidFill>
                <a:cs typeface="+mn-cs"/>
              </a:endParaRPr>
            </a:p>
          </p:txBody>
        </p:sp>
        <p:sp>
          <p:nvSpPr>
            <p:cNvPr id="20553" name="Freeform 24"/>
            <p:cNvSpPr>
              <a:spLocks/>
            </p:cNvSpPr>
            <p:nvPr/>
          </p:nvSpPr>
          <p:spPr bwMode="auto">
            <a:xfrm>
              <a:off x="2326" y="90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554" name="Rectangle 25"/>
            <p:cNvSpPr>
              <a:spLocks noChangeArrowheads="1"/>
            </p:cNvSpPr>
            <p:nvPr/>
          </p:nvSpPr>
          <p:spPr bwMode="auto">
            <a:xfrm>
              <a:off x="2326" y="906"/>
              <a:ext cx="166" cy="114"/>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55" name="Freeform 26"/>
            <p:cNvSpPr>
              <a:spLocks/>
            </p:cNvSpPr>
            <p:nvPr/>
          </p:nvSpPr>
          <p:spPr bwMode="auto">
            <a:xfrm>
              <a:off x="2326" y="61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70A800"/>
            </a:solidFill>
            <a:ln w="9525">
              <a:noFill/>
              <a:round/>
              <a:headEnd/>
              <a:tailEnd/>
            </a:ln>
          </p:spPr>
          <p:txBody>
            <a:bodyPr/>
            <a:lstStyle/>
            <a:p>
              <a:endParaRPr lang="en-US">
                <a:solidFill>
                  <a:srgbClr val="000000"/>
                </a:solidFill>
                <a:cs typeface="+mn-cs"/>
              </a:endParaRPr>
            </a:p>
          </p:txBody>
        </p:sp>
        <p:sp>
          <p:nvSpPr>
            <p:cNvPr id="20556" name="Freeform 27"/>
            <p:cNvSpPr>
              <a:spLocks/>
            </p:cNvSpPr>
            <p:nvPr/>
          </p:nvSpPr>
          <p:spPr bwMode="auto">
            <a:xfrm>
              <a:off x="2326" y="616"/>
              <a:ext cx="166" cy="114"/>
            </a:xfrm>
            <a:custGeom>
              <a:avLst/>
              <a:gdLst>
                <a:gd name="T0" fmla="*/ 0 w 166"/>
                <a:gd name="T1" fmla="*/ 114 h 114"/>
                <a:gd name="T2" fmla="*/ 0 w 166"/>
                <a:gd name="T3" fmla="*/ 0 h 114"/>
                <a:gd name="T4" fmla="*/ 166 w 166"/>
                <a:gd name="T5" fmla="*/ 0 h 114"/>
                <a:gd name="T6" fmla="*/ 166 w 166"/>
                <a:gd name="T7" fmla="*/ 114 h 114"/>
                <a:gd name="T8" fmla="*/ 0 w 166"/>
                <a:gd name="T9" fmla="*/ 114 h 114"/>
                <a:gd name="T10" fmla="*/ 0 w 166"/>
                <a:gd name="T11" fmla="*/ 114 h 114"/>
                <a:gd name="T12" fmla="*/ 0 w 166"/>
                <a:gd name="T13" fmla="*/ 114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557" name="Rectangle 28"/>
            <p:cNvSpPr>
              <a:spLocks noChangeArrowheads="1"/>
            </p:cNvSpPr>
            <p:nvPr/>
          </p:nvSpPr>
          <p:spPr bwMode="auto">
            <a:xfrm>
              <a:off x="2326" y="616"/>
              <a:ext cx="166" cy="114"/>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58" name="Freeform 29"/>
            <p:cNvSpPr>
              <a:spLocks/>
            </p:cNvSpPr>
            <p:nvPr/>
          </p:nvSpPr>
          <p:spPr bwMode="auto">
            <a:xfrm>
              <a:off x="2326" y="759"/>
              <a:ext cx="166" cy="118"/>
            </a:xfrm>
            <a:custGeom>
              <a:avLst/>
              <a:gdLst>
                <a:gd name="T0" fmla="*/ 0 w 166"/>
                <a:gd name="T1" fmla="*/ 118 h 118"/>
                <a:gd name="T2" fmla="*/ 0 w 166"/>
                <a:gd name="T3" fmla="*/ 0 h 118"/>
                <a:gd name="T4" fmla="*/ 166 w 166"/>
                <a:gd name="T5" fmla="*/ 0 h 118"/>
                <a:gd name="T6" fmla="*/ 166 w 166"/>
                <a:gd name="T7" fmla="*/ 118 h 118"/>
                <a:gd name="T8" fmla="*/ 0 w 166"/>
                <a:gd name="T9" fmla="*/ 118 h 118"/>
                <a:gd name="T10" fmla="*/ 0 w 166"/>
                <a:gd name="T11" fmla="*/ 118 h 118"/>
                <a:gd name="T12" fmla="*/ 0 w 166"/>
                <a:gd name="T13" fmla="*/ 118 h 118"/>
                <a:gd name="T14" fmla="*/ 0 60000 65536"/>
                <a:gd name="T15" fmla="*/ 0 60000 65536"/>
                <a:gd name="T16" fmla="*/ 0 60000 65536"/>
                <a:gd name="T17" fmla="*/ 0 60000 65536"/>
                <a:gd name="T18" fmla="*/ 0 60000 65536"/>
                <a:gd name="T19" fmla="*/ 0 60000 65536"/>
                <a:gd name="T20" fmla="*/ 0 60000 65536"/>
                <a:gd name="T21" fmla="*/ 0 w 166"/>
                <a:gd name="T22" fmla="*/ 0 h 118"/>
                <a:gd name="T23" fmla="*/ 166 w 166"/>
                <a:gd name="T24" fmla="*/ 118 h 1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8">
                  <a:moveTo>
                    <a:pt x="0" y="118"/>
                  </a:moveTo>
                  <a:lnTo>
                    <a:pt x="0" y="0"/>
                  </a:lnTo>
                  <a:lnTo>
                    <a:pt x="166" y="0"/>
                  </a:lnTo>
                  <a:lnTo>
                    <a:pt x="166" y="118"/>
                  </a:lnTo>
                  <a:lnTo>
                    <a:pt x="0" y="118"/>
                  </a:lnTo>
                  <a:close/>
                </a:path>
              </a:pathLst>
            </a:custGeom>
            <a:solidFill>
              <a:srgbClr val="98E600"/>
            </a:solidFill>
            <a:ln w="9525">
              <a:noFill/>
              <a:round/>
              <a:headEnd/>
              <a:tailEnd/>
            </a:ln>
          </p:spPr>
          <p:txBody>
            <a:bodyPr/>
            <a:lstStyle/>
            <a:p>
              <a:endParaRPr lang="en-US">
                <a:solidFill>
                  <a:srgbClr val="000000"/>
                </a:solidFill>
                <a:cs typeface="+mn-cs"/>
              </a:endParaRPr>
            </a:p>
          </p:txBody>
        </p:sp>
        <p:sp>
          <p:nvSpPr>
            <p:cNvPr id="20559" name="Freeform 30"/>
            <p:cNvSpPr>
              <a:spLocks/>
            </p:cNvSpPr>
            <p:nvPr/>
          </p:nvSpPr>
          <p:spPr bwMode="auto">
            <a:xfrm>
              <a:off x="2326" y="759"/>
              <a:ext cx="166" cy="118"/>
            </a:xfrm>
            <a:custGeom>
              <a:avLst/>
              <a:gdLst>
                <a:gd name="T0" fmla="*/ 0 w 166"/>
                <a:gd name="T1" fmla="*/ 118 h 118"/>
                <a:gd name="T2" fmla="*/ 0 w 166"/>
                <a:gd name="T3" fmla="*/ 0 h 118"/>
                <a:gd name="T4" fmla="*/ 166 w 166"/>
                <a:gd name="T5" fmla="*/ 0 h 118"/>
                <a:gd name="T6" fmla="*/ 166 w 166"/>
                <a:gd name="T7" fmla="*/ 118 h 118"/>
                <a:gd name="T8" fmla="*/ 0 w 166"/>
                <a:gd name="T9" fmla="*/ 118 h 118"/>
                <a:gd name="T10" fmla="*/ 0 w 166"/>
                <a:gd name="T11" fmla="*/ 118 h 118"/>
                <a:gd name="T12" fmla="*/ 0 w 166"/>
                <a:gd name="T13" fmla="*/ 118 h 118"/>
                <a:gd name="T14" fmla="*/ 0 60000 65536"/>
                <a:gd name="T15" fmla="*/ 0 60000 65536"/>
                <a:gd name="T16" fmla="*/ 0 60000 65536"/>
                <a:gd name="T17" fmla="*/ 0 60000 65536"/>
                <a:gd name="T18" fmla="*/ 0 60000 65536"/>
                <a:gd name="T19" fmla="*/ 0 60000 65536"/>
                <a:gd name="T20" fmla="*/ 0 60000 65536"/>
                <a:gd name="T21" fmla="*/ 0 w 166"/>
                <a:gd name="T22" fmla="*/ 0 h 118"/>
                <a:gd name="T23" fmla="*/ 166 w 166"/>
                <a:gd name="T24" fmla="*/ 118 h 1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8">
                  <a:moveTo>
                    <a:pt x="0" y="118"/>
                  </a:moveTo>
                  <a:lnTo>
                    <a:pt x="0" y="0"/>
                  </a:lnTo>
                  <a:lnTo>
                    <a:pt x="166" y="0"/>
                  </a:lnTo>
                  <a:lnTo>
                    <a:pt x="166" y="118"/>
                  </a:lnTo>
                  <a:lnTo>
                    <a:pt x="0" y="118"/>
                  </a:lnTo>
                  <a:close/>
                </a:path>
              </a:pathLst>
            </a:custGeom>
            <a:noFill/>
            <a:ln w="3" cap="rnd">
              <a:solidFill>
                <a:srgbClr val="000000"/>
              </a:solidFill>
              <a:round/>
              <a:headEnd/>
              <a:tailEnd/>
            </a:ln>
          </p:spPr>
          <p:txBody>
            <a:bodyPr/>
            <a:lstStyle/>
            <a:p>
              <a:endParaRPr lang="en-US">
                <a:solidFill>
                  <a:srgbClr val="000000"/>
                </a:solidFill>
                <a:cs typeface="+mn-cs"/>
              </a:endParaRPr>
            </a:p>
          </p:txBody>
        </p:sp>
        <p:sp>
          <p:nvSpPr>
            <p:cNvPr id="20560" name="Rectangle 31"/>
            <p:cNvSpPr>
              <a:spLocks noChangeArrowheads="1"/>
            </p:cNvSpPr>
            <p:nvPr/>
          </p:nvSpPr>
          <p:spPr bwMode="auto">
            <a:xfrm>
              <a:off x="2326" y="759"/>
              <a:ext cx="166" cy="118"/>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61" name="Rectangle 32"/>
            <p:cNvSpPr>
              <a:spLocks noChangeArrowheads="1"/>
            </p:cNvSpPr>
            <p:nvPr/>
          </p:nvSpPr>
          <p:spPr bwMode="auto">
            <a:xfrm>
              <a:off x="2321" y="389"/>
              <a:ext cx="889" cy="194"/>
            </a:xfrm>
            <a:prstGeom prst="rect">
              <a:avLst/>
            </a:prstGeom>
            <a:noFill/>
            <a:ln w="9525">
              <a:noFill/>
              <a:miter lim="800000"/>
              <a:headEnd/>
              <a:tailEnd/>
            </a:ln>
          </p:spPr>
          <p:txBody>
            <a:bodyPr wrap="none" lIns="0" tIns="0" rIns="0" bIns="0">
              <a:spAutoFit/>
            </a:bodyPr>
            <a:lstStyle/>
            <a:p>
              <a:r>
                <a:rPr lang="en-US" sz="2000" b="1">
                  <a:solidFill>
                    <a:srgbClr val="000000"/>
                  </a:solidFill>
                  <a:cs typeface="+mn-cs"/>
                </a:rPr>
                <a:t>Croplands  </a:t>
              </a:r>
              <a:endParaRPr lang="en-US" sz="2800">
                <a:solidFill>
                  <a:srgbClr val="000000"/>
                </a:solidFill>
                <a:cs typeface="+mn-cs"/>
              </a:endParaRPr>
            </a:p>
          </p:txBody>
        </p:sp>
        <p:sp>
          <p:nvSpPr>
            <p:cNvPr id="20562" name="Rectangle 33"/>
            <p:cNvSpPr>
              <a:spLocks noChangeArrowheads="1"/>
            </p:cNvSpPr>
            <p:nvPr/>
          </p:nvSpPr>
          <p:spPr bwMode="auto">
            <a:xfrm>
              <a:off x="2304" y="606"/>
              <a:ext cx="410" cy="126"/>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        </a:t>
              </a:r>
              <a:r>
                <a:rPr lang="en-US" sz="1200">
                  <a:solidFill>
                    <a:srgbClr val="000000"/>
                  </a:solidFill>
                  <a:cs typeface="+mn-cs"/>
                </a:rPr>
                <a:t>31  </a:t>
              </a:r>
              <a:endParaRPr lang="en-US" sz="1600">
                <a:solidFill>
                  <a:srgbClr val="000000"/>
                </a:solidFill>
                <a:cs typeface="+mn-cs"/>
              </a:endParaRPr>
            </a:p>
          </p:txBody>
        </p:sp>
        <p:sp>
          <p:nvSpPr>
            <p:cNvPr id="20563" name="Rectangle 34"/>
            <p:cNvSpPr>
              <a:spLocks noChangeArrowheads="1"/>
            </p:cNvSpPr>
            <p:nvPr/>
          </p:nvSpPr>
          <p:spPr bwMode="auto">
            <a:xfrm>
              <a:off x="2687" y="606"/>
              <a:ext cx="852"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Residential irrigated</a:t>
              </a:r>
            </a:p>
          </p:txBody>
        </p:sp>
        <p:sp>
          <p:nvSpPr>
            <p:cNvPr id="20564" name="Rectangle 35"/>
            <p:cNvSpPr>
              <a:spLocks noChangeArrowheads="1"/>
            </p:cNvSpPr>
            <p:nvPr/>
          </p:nvSpPr>
          <p:spPr bwMode="auto">
            <a:xfrm>
              <a:off x="2304" y="754"/>
              <a:ext cx="410" cy="126"/>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        </a:t>
              </a:r>
              <a:r>
                <a:rPr lang="en-US" sz="1200">
                  <a:solidFill>
                    <a:srgbClr val="000000"/>
                  </a:solidFill>
                  <a:cs typeface="+mn-cs"/>
                </a:rPr>
                <a:t>32</a:t>
              </a:r>
              <a:r>
                <a:rPr lang="en-US" sz="1300">
                  <a:solidFill>
                    <a:srgbClr val="000000"/>
                  </a:solidFill>
                  <a:cs typeface="+mn-cs"/>
                </a:rPr>
                <a:t>  </a:t>
              </a:r>
              <a:endParaRPr lang="en-US">
                <a:solidFill>
                  <a:srgbClr val="000000"/>
                </a:solidFill>
                <a:cs typeface="+mn-cs"/>
              </a:endParaRPr>
            </a:p>
          </p:txBody>
        </p:sp>
        <p:sp>
          <p:nvSpPr>
            <p:cNvPr id="20565" name="Rectangle 36"/>
            <p:cNvSpPr>
              <a:spLocks noChangeArrowheads="1"/>
            </p:cNvSpPr>
            <p:nvPr/>
          </p:nvSpPr>
          <p:spPr bwMode="auto">
            <a:xfrm>
              <a:off x="2687" y="754"/>
              <a:ext cx="1132"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Residential rainfed mosaic</a:t>
              </a:r>
            </a:p>
          </p:txBody>
        </p:sp>
        <p:sp>
          <p:nvSpPr>
            <p:cNvPr id="20566" name="Rectangle 37"/>
            <p:cNvSpPr>
              <a:spLocks noChangeArrowheads="1"/>
            </p:cNvSpPr>
            <p:nvPr/>
          </p:nvSpPr>
          <p:spPr bwMode="auto">
            <a:xfrm>
              <a:off x="2304" y="903"/>
              <a:ext cx="410" cy="126"/>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        </a:t>
              </a:r>
              <a:r>
                <a:rPr lang="en-US" sz="1200">
                  <a:solidFill>
                    <a:srgbClr val="000000"/>
                  </a:solidFill>
                  <a:cs typeface="+mn-cs"/>
                </a:rPr>
                <a:t>33  </a:t>
              </a:r>
              <a:endParaRPr lang="en-US" sz="1600">
                <a:solidFill>
                  <a:srgbClr val="000000"/>
                </a:solidFill>
                <a:cs typeface="+mn-cs"/>
              </a:endParaRPr>
            </a:p>
          </p:txBody>
        </p:sp>
        <p:sp>
          <p:nvSpPr>
            <p:cNvPr id="20567" name="Rectangle 38"/>
            <p:cNvSpPr>
              <a:spLocks noChangeArrowheads="1"/>
            </p:cNvSpPr>
            <p:nvPr/>
          </p:nvSpPr>
          <p:spPr bwMode="auto">
            <a:xfrm>
              <a:off x="2687" y="903"/>
              <a:ext cx="810"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Populated irrigated</a:t>
              </a:r>
            </a:p>
          </p:txBody>
        </p:sp>
        <p:sp>
          <p:nvSpPr>
            <p:cNvPr id="20568" name="Rectangle 39"/>
            <p:cNvSpPr>
              <a:spLocks noChangeArrowheads="1"/>
            </p:cNvSpPr>
            <p:nvPr/>
          </p:nvSpPr>
          <p:spPr bwMode="auto">
            <a:xfrm>
              <a:off x="2304" y="1051"/>
              <a:ext cx="410" cy="126"/>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        </a:t>
              </a:r>
              <a:r>
                <a:rPr lang="en-US" sz="1200">
                  <a:solidFill>
                    <a:srgbClr val="000000"/>
                  </a:solidFill>
                  <a:cs typeface="+mn-cs"/>
                </a:rPr>
                <a:t>34  </a:t>
              </a:r>
            </a:p>
          </p:txBody>
        </p:sp>
        <p:sp>
          <p:nvSpPr>
            <p:cNvPr id="20569" name="Rectangle 40"/>
            <p:cNvSpPr>
              <a:spLocks noChangeArrowheads="1"/>
            </p:cNvSpPr>
            <p:nvPr/>
          </p:nvSpPr>
          <p:spPr bwMode="auto">
            <a:xfrm>
              <a:off x="2687" y="1051"/>
              <a:ext cx="756"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Populated rainfed</a:t>
              </a:r>
            </a:p>
          </p:txBody>
        </p:sp>
        <p:sp>
          <p:nvSpPr>
            <p:cNvPr id="20570" name="Rectangle 41"/>
            <p:cNvSpPr>
              <a:spLocks noChangeArrowheads="1"/>
            </p:cNvSpPr>
            <p:nvPr/>
          </p:nvSpPr>
          <p:spPr bwMode="auto">
            <a:xfrm>
              <a:off x="2304" y="1199"/>
              <a:ext cx="410" cy="126"/>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        </a:t>
              </a:r>
              <a:r>
                <a:rPr lang="en-US" sz="1200">
                  <a:solidFill>
                    <a:srgbClr val="000000"/>
                  </a:solidFill>
                  <a:cs typeface="+mn-cs"/>
                </a:rPr>
                <a:t>35  </a:t>
              </a:r>
              <a:endParaRPr lang="en-US" sz="1600">
                <a:solidFill>
                  <a:srgbClr val="000000"/>
                </a:solidFill>
                <a:cs typeface="+mn-cs"/>
              </a:endParaRPr>
            </a:p>
          </p:txBody>
        </p:sp>
        <p:sp>
          <p:nvSpPr>
            <p:cNvPr id="20571" name="Rectangle 42"/>
            <p:cNvSpPr>
              <a:spLocks noChangeArrowheads="1"/>
            </p:cNvSpPr>
            <p:nvPr/>
          </p:nvSpPr>
          <p:spPr bwMode="auto">
            <a:xfrm>
              <a:off x="2687" y="1199"/>
              <a:ext cx="338" cy="116"/>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Remote</a:t>
              </a:r>
            </a:p>
          </p:txBody>
        </p:sp>
      </p:grpSp>
      <p:sp>
        <p:nvSpPr>
          <p:cNvPr id="20485" name="Text Box 2"/>
          <p:cNvSpPr txBox="1">
            <a:spLocks noChangeArrowheads="1"/>
          </p:cNvSpPr>
          <p:nvPr/>
        </p:nvSpPr>
        <p:spPr bwMode="auto">
          <a:xfrm>
            <a:off x="127000" y="0"/>
            <a:ext cx="6492875" cy="523875"/>
          </a:xfrm>
          <a:prstGeom prst="rect">
            <a:avLst/>
          </a:prstGeom>
          <a:noFill/>
          <a:ln w="9525" algn="ctr">
            <a:noFill/>
            <a:miter lim="800000"/>
            <a:headEnd/>
            <a:tailEnd/>
          </a:ln>
        </p:spPr>
        <p:txBody>
          <a:bodyPr wrap="none">
            <a:spAutoFit/>
          </a:bodyPr>
          <a:lstStyle/>
          <a:p>
            <a:r>
              <a:rPr lang="en-US" sz="2800" b="1">
                <a:solidFill>
                  <a:srgbClr val="000000"/>
                </a:solidFill>
                <a:cs typeface="+mn-cs"/>
              </a:rPr>
              <a:t>Anthropogenic Biomes</a:t>
            </a:r>
            <a:r>
              <a:rPr lang="en-US" sz="2400">
                <a:solidFill>
                  <a:srgbClr val="000000"/>
                </a:solidFill>
                <a:cs typeface="+mn-cs"/>
              </a:rPr>
              <a:t> of the World (v1)</a:t>
            </a:r>
            <a:endParaRPr lang="en-US" sz="1600">
              <a:solidFill>
                <a:srgbClr val="000000"/>
              </a:solidFill>
              <a:cs typeface="+mn-cs"/>
            </a:endParaRPr>
          </a:p>
        </p:txBody>
      </p:sp>
      <p:sp>
        <p:nvSpPr>
          <p:cNvPr id="20486" name="Rectangle 5"/>
          <p:cNvSpPr>
            <a:spLocks noChangeArrowheads="1"/>
          </p:cNvSpPr>
          <p:nvPr/>
        </p:nvSpPr>
        <p:spPr bwMode="auto">
          <a:xfrm>
            <a:off x="6400800" y="2667000"/>
            <a:ext cx="2743200" cy="422275"/>
          </a:xfrm>
          <a:prstGeom prst="rect">
            <a:avLst/>
          </a:prstGeom>
          <a:noFill/>
          <a:ln w="9525" algn="ctr">
            <a:noFill/>
            <a:miter lim="800000"/>
            <a:headEnd/>
            <a:tailEnd/>
          </a:ln>
        </p:spPr>
        <p:txBody>
          <a:bodyPr>
            <a:spAutoFit/>
          </a:bodyPr>
          <a:lstStyle/>
          <a:p>
            <a:pPr>
              <a:lnSpc>
                <a:spcPct val="90000"/>
              </a:lnSpc>
            </a:pPr>
            <a:r>
              <a:rPr lang="en-US" sz="1200">
                <a:solidFill>
                  <a:srgbClr val="4D4D4D"/>
                </a:solidFill>
                <a:cs typeface="+mn-cs"/>
              </a:rPr>
              <a:t>*</a:t>
            </a:r>
            <a:r>
              <a:rPr lang="en-US" sz="1200" i="1" u="sng">
                <a:solidFill>
                  <a:srgbClr val="4D4D4D"/>
                </a:solidFill>
                <a:cs typeface="+mn-cs"/>
              </a:rPr>
              <a:t>Mosaic</a:t>
            </a:r>
            <a:r>
              <a:rPr lang="en-US" sz="1200">
                <a:solidFill>
                  <a:srgbClr val="4D4D4D"/>
                </a:solidFill>
                <a:cs typeface="+mn-cs"/>
              </a:rPr>
              <a:t>: &gt;25% tree cover mixed with &gt; 25% pasture and/or cropland</a:t>
            </a:r>
          </a:p>
        </p:txBody>
      </p:sp>
      <p:pic>
        <p:nvPicPr>
          <p:cNvPr id="20487" name="Picture 14"/>
          <p:cNvPicPr>
            <a:picLocks noChangeAspect="1" noChangeArrowheads="1"/>
          </p:cNvPicPr>
          <p:nvPr/>
        </p:nvPicPr>
        <p:blipFill>
          <a:blip r:embed="rId3" cstate="print"/>
          <a:srcRect/>
          <a:stretch>
            <a:fillRect/>
          </a:stretch>
        </p:blipFill>
        <p:spPr bwMode="auto">
          <a:xfrm>
            <a:off x="76200" y="3128963"/>
            <a:ext cx="8991600" cy="3652837"/>
          </a:xfrm>
          <a:prstGeom prst="rect">
            <a:avLst/>
          </a:prstGeom>
          <a:noFill/>
          <a:ln w="19050" algn="ctr">
            <a:solidFill>
              <a:schemeClr val="tx1"/>
            </a:solidFill>
            <a:miter lim="800000"/>
            <a:headEnd/>
            <a:tailEnd/>
          </a:ln>
        </p:spPr>
      </p:pic>
      <p:sp>
        <p:nvSpPr>
          <p:cNvPr id="20488" name="Rectangle 53"/>
          <p:cNvSpPr>
            <a:spLocks noChangeArrowheads="1"/>
          </p:cNvSpPr>
          <p:nvPr/>
        </p:nvSpPr>
        <p:spPr bwMode="auto">
          <a:xfrm>
            <a:off x="2119313" y="2773363"/>
            <a:ext cx="242887" cy="274637"/>
          </a:xfrm>
          <a:prstGeom prst="rect">
            <a:avLst/>
          </a:prstGeom>
          <a:noFill/>
          <a:ln w="9525" algn="ctr">
            <a:noFill/>
            <a:miter lim="800000"/>
            <a:headEnd/>
            <a:tailEnd/>
          </a:ln>
        </p:spPr>
        <p:txBody>
          <a:bodyPr wrap="none">
            <a:spAutoFit/>
          </a:bodyPr>
          <a:lstStyle/>
          <a:p>
            <a:r>
              <a:rPr lang="en-US" sz="1200">
                <a:solidFill>
                  <a:srgbClr val="4D4D4D"/>
                </a:solidFill>
                <a:cs typeface="+mn-cs"/>
              </a:rPr>
              <a:t>*</a:t>
            </a:r>
          </a:p>
        </p:txBody>
      </p:sp>
      <p:sp>
        <p:nvSpPr>
          <p:cNvPr id="20489"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
        <p:nvSpPr>
          <p:cNvPr id="20490" name="Rectangle 85"/>
          <p:cNvSpPr>
            <a:spLocks noChangeArrowheads="1"/>
          </p:cNvSpPr>
          <p:nvPr/>
        </p:nvSpPr>
        <p:spPr bwMode="auto">
          <a:xfrm>
            <a:off x="838200" y="914400"/>
            <a:ext cx="2133600" cy="457200"/>
          </a:xfrm>
          <a:prstGeom prst="rect">
            <a:avLst/>
          </a:prstGeom>
          <a:solidFill>
            <a:schemeClr val="bg1">
              <a:alpha val="45097"/>
            </a:schemeClr>
          </a:solidFill>
          <a:ln w="9525" algn="ctr">
            <a:noFill/>
            <a:round/>
            <a:headEnd/>
            <a:tailEnd/>
          </a:ln>
        </p:spPr>
        <p:txBody>
          <a:bodyPr/>
          <a:lstStyle/>
          <a:p>
            <a:pPr>
              <a:spcBef>
                <a:spcPct val="20000"/>
              </a:spcBef>
              <a:buFontTx/>
              <a:buChar char="•"/>
            </a:pPr>
            <a:endParaRPr lang="en-US">
              <a:solidFill>
                <a:srgbClr val="000000"/>
              </a:solidFill>
              <a:cs typeface="+mn-cs"/>
            </a:endParaRPr>
          </a:p>
        </p:txBody>
      </p:sp>
      <p:sp>
        <p:nvSpPr>
          <p:cNvPr id="20491" name="Rectangle 89"/>
          <p:cNvSpPr>
            <a:spLocks noChangeArrowheads="1"/>
          </p:cNvSpPr>
          <p:nvPr/>
        </p:nvSpPr>
        <p:spPr bwMode="auto">
          <a:xfrm>
            <a:off x="7086600" y="914400"/>
            <a:ext cx="1524000" cy="457200"/>
          </a:xfrm>
          <a:prstGeom prst="rect">
            <a:avLst/>
          </a:prstGeom>
          <a:solidFill>
            <a:schemeClr val="bg1">
              <a:alpha val="45097"/>
            </a:schemeClr>
          </a:solidFill>
          <a:ln w="9525" algn="ctr">
            <a:noFill/>
            <a:round/>
            <a:headEnd/>
            <a:tailEnd/>
          </a:ln>
        </p:spPr>
        <p:txBody>
          <a:bodyPr/>
          <a:lstStyle/>
          <a:p>
            <a:pPr>
              <a:spcBef>
                <a:spcPct val="20000"/>
              </a:spcBef>
              <a:buFontTx/>
              <a:buChar char="•"/>
            </a:pPr>
            <a:endParaRPr lang="en-US">
              <a:solidFill>
                <a:srgbClr val="000000"/>
              </a:solidFill>
              <a:cs typeface="+mn-cs"/>
            </a:endParaRPr>
          </a:p>
        </p:txBody>
      </p:sp>
      <p:sp>
        <p:nvSpPr>
          <p:cNvPr id="20492" name="Rectangle 90"/>
          <p:cNvSpPr>
            <a:spLocks noChangeArrowheads="1"/>
          </p:cNvSpPr>
          <p:nvPr/>
        </p:nvSpPr>
        <p:spPr bwMode="auto">
          <a:xfrm>
            <a:off x="7086600" y="1828800"/>
            <a:ext cx="1524000" cy="609600"/>
          </a:xfrm>
          <a:prstGeom prst="rect">
            <a:avLst/>
          </a:prstGeom>
          <a:solidFill>
            <a:schemeClr val="bg1">
              <a:alpha val="45097"/>
            </a:schemeClr>
          </a:solidFill>
          <a:ln w="9525" algn="ctr">
            <a:noFill/>
            <a:round/>
            <a:headEnd/>
            <a:tailEnd/>
          </a:ln>
        </p:spPr>
        <p:txBody>
          <a:bodyPr/>
          <a:lstStyle/>
          <a:p>
            <a:pPr>
              <a:spcBef>
                <a:spcPct val="20000"/>
              </a:spcBef>
              <a:buFontTx/>
              <a:buChar char="•"/>
            </a:pPr>
            <a:endParaRPr lang="en-US">
              <a:solidFill>
                <a:srgbClr val="000000"/>
              </a:solidFill>
              <a:cs typeface="+mn-cs"/>
            </a:endParaRPr>
          </a:p>
        </p:txBody>
      </p:sp>
      <p:sp>
        <p:nvSpPr>
          <p:cNvPr id="20494" name="Rectangle 86"/>
          <p:cNvSpPr>
            <a:spLocks noChangeArrowheads="1"/>
          </p:cNvSpPr>
          <p:nvPr/>
        </p:nvSpPr>
        <p:spPr bwMode="auto">
          <a:xfrm>
            <a:off x="811213" y="957263"/>
            <a:ext cx="2484437" cy="500062"/>
          </a:xfrm>
          <a:prstGeom prst="rect">
            <a:avLst/>
          </a:prstGeom>
          <a:solidFill>
            <a:srgbClr val="FFFFFF">
              <a:alpha val="70195"/>
            </a:srgbClr>
          </a:solidFill>
          <a:ln w="9525" algn="ctr">
            <a:noFill/>
            <a:round/>
            <a:headEnd/>
            <a:tailEnd/>
          </a:ln>
        </p:spPr>
        <p:txBody>
          <a:bodyPr/>
          <a:lstStyle/>
          <a:p>
            <a:pPr>
              <a:spcBef>
                <a:spcPct val="20000"/>
              </a:spcBef>
              <a:buFontTx/>
              <a:buChar char="•"/>
            </a:pPr>
            <a:endParaRPr lang="en-US">
              <a:solidFill>
                <a:srgbClr val="000000"/>
              </a:solidFill>
              <a:cs typeface="+mn-cs"/>
            </a:endParaRPr>
          </a:p>
        </p:txBody>
      </p:sp>
      <p:grpSp>
        <p:nvGrpSpPr>
          <p:cNvPr id="5" name="Group 134"/>
          <p:cNvGrpSpPr>
            <a:grpSpLocks/>
          </p:cNvGrpSpPr>
          <p:nvPr/>
        </p:nvGrpSpPr>
        <p:grpSpPr bwMode="auto">
          <a:xfrm>
            <a:off x="803275" y="598488"/>
            <a:ext cx="3009900" cy="747712"/>
            <a:chOff x="-2616200" y="3332163"/>
            <a:chExt cx="3009901" cy="747713"/>
          </a:xfrm>
        </p:grpSpPr>
        <p:sp>
          <p:nvSpPr>
            <p:cNvPr id="20532" name="Rectangle 90"/>
            <p:cNvSpPr>
              <a:spLocks noChangeArrowheads="1"/>
            </p:cNvSpPr>
            <p:nvPr/>
          </p:nvSpPr>
          <p:spPr bwMode="auto">
            <a:xfrm>
              <a:off x="-2613025" y="3594100"/>
              <a:ext cx="255588" cy="174625"/>
            </a:xfrm>
            <a:prstGeom prst="rect">
              <a:avLst/>
            </a:prstGeom>
            <a:solidFill>
              <a:srgbClr val="A80000"/>
            </a:solidFill>
            <a:ln w="9525">
              <a:noFill/>
              <a:miter lim="800000"/>
              <a:headEnd/>
              <a:tailEnd/>
            </a:ln>
          </p:spPr>
          <p:txBody>
            <a:bodyPr/>
            <a:lstStyle/>
            <a:p>
              <a:endParaRPr lang="en-US">
                <a:solidFill>
                  <a:srgbClr val="000000"/>
                </a:solidFill>
                <a:cs typeface="+mn-cs"/>
              </a:endParaRPr>
            </a:p>
          </p:txBody>
        </p:sp>
        <p:sp>
          <p:nvSpPr>
            <p:cNvPr id="20533" name="Rectangle 91"/>
            <p:cNvSpPr>
              <a:spLocks noChangeArrowheads="1"/>
            </p:cNvSpPr>
            <p:nvPr/>
          </p:nvSpPr>
          <p:spPr bwMode="auto">
            <a:xfrm>
              <a:off x="-2613025" y="3594100"/>
              <a:ext cx="255588" cy="174625"/>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34" name="Rectangle 92"/>
            <p:cNvSpPr>
              <a:spLocks noChangeArrowheads="1"/>
            </p:cNvSpPr>
            <p:nvPr/>
          </p:nvSpPr>
          <p:spPr bwMode="auto">
            <a:xfrm>
              <a:off x="-2613025" y="3594100"/>
              <a:ext cx="255588" cy="174625"/>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35" name="Rectangle 93"/>
            <p:cNvSpPr>
              <a:spLocks noChangeArrowheads="1"/>
            </p:cNvSpPr>
            <p:nvPr/>
          </p:nvSpPr>
          <p:spPr bwMode="auto">
            <a:xfrm>
              <a:off x="-2613025" y="3813175"/>
              <a:ext cx="255588" cy="176213"/>
            </a:xfrm>
            <a:prstGeom prst="rect">
              <a:avLst/>
            </a:prstGeom>
            <a:solidFill>
              <a:srgbClr val="E60000"/>
            </a:solidFill>
            <a:ln w="9525">
              <a:noFill/>
              <a:miter lim="800000"/>
              <a:headEnd/>
              <a:tailEnd/>
            </a:ln>
          </p:spPr>
          <p:txBody>
            <a:bodyPr/>
            <a:lstStyle/>
            <a:p>
              <a:endParaRPr lang="en-US">
                <a:solidFill>
                  <a:srgbClr val="000000"/>
                </a:solidFill>
                <a:cs typeface="+mn-cs"/>
              </a:endParaRPr>
            </a:p>
          </p:txBody>
        </p:sp>
        <p:sp>
          <p:nvSpPr>
            <p:cNvPr id="20536" name="Rectangle 94"/>
            <p:cNvSpPr>
              <a:spLocks noChangeArrowheads="1"/>
            </p:cNvSpPr>
            <p:nvPr/>
          </p:nvSpPr>
          <p:spPr bwMode="auto">
            <a:xfrm>
              <a:off x="-2613025" y="3813175"/>
              <a:ext cx="255588" cy="1762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37" name="Rectangle 95"/>
            <p:cNvSpPr>
              <a:spLocks noChangeArrowheads="1"/>
            </p:cNvSpPr>
            <p:nvPr/>
          </p:nvSpPr>
          <p:spPr bwMode="auto">
            <a:xfrm>
              <a:off x="-2613025" y="3813175"/>
              <a:ext cx="255588" cy="176213"/>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38" name="Rectangle 96"/>
            <p:cNvSpPr>
              <a:spLocks noChangeArrowheads="1"/>
            </p:cNvSpPr>
            <p:nvPr/>
          </p:nvSpPr>
          <p:spPr bwMode="auto">
            <a:xfrm>
              <a:off x="-2616200" y="3332163"/>
              <a:ext cx="819150" cy="292100"/>
            </a:xfrm>
            <a:prstGeom prst="rect">
              <a:avLst/>
            </a:prstGeom>
            <a:noFill/>
            <a:ln w="9525">
              <a:noFill/>
              <a:miter lim="800000"/>
              <a:headEnd/>
              <a:tailEnd/>
            </a:ln>
          </p:spPr>
          <p:txBody>
            <a:bodyPr wrap="none" lIns="0" tIns="0" rIns="0" bIns="0">
              <a:spAutoFit/>
            </a:bodyPr>
            <a:lstStyle/>
            <a:p>
              <a:r>
                <a:rPr lang="en-US" sz="1600" b="1">
                  <a:solidFill>
                    <a:srgbClr val="000000"/>
                  </a:solidFill>
                  <a:cs typeface="+mn-cs"/>
                </a:rPr>
                <a:t>Urban </a:t>
              </a:r>
              <a:endParaRPr lang="en-US">
                <a:solidFill>
                  <a:srgbClr val="000000"/>
                </a:solidFill>
                <a:cs typeface="+mn-cs"/>
              </a:endParaRPr>
            </a:p>
          </p:txBody>
        </p:sp>
        <p:sp>
          <p:nvSpPr>
            <p:cNvPr id="20539" name="Rectangle 97"/>
            <p:cNvSpPr>
              <a:spLocks noChangeArrowheads="1"/>
            </p:cNvSpPr>
            <p:nvPr/>
          </p:nvSpPr>
          <p:spPr bwMode="auto">
            <a:xfrm>
              <a:off x="-1978025" y="3332163"/>
              <a:ext cx="333375" cy="292100"/>
            </a:xfrm>
            <a:prstGeom prst="rect">
              <a:avLst/>
            </a:prstGeom>
            <a:noFill/>
            <a:ln w="9525">
              <a:noFill/>
              <a:miter lim="800000"/>
              <a:headEnd/>
              <a:tailEnd/>
            </a:ln>
          </p:spPr>
          <p:txBody>
            <a:bodyPr wrap="none" lIns="0" tIns="0" rIns="0" bIns="0">
              <a:spAutoFit/>
            </a:bodyPr>
            <a:lstStyle/>
            <a:p>
              <a:r>
                <a:rPr lang="en-US" sz="1600" b="1">
                  <a:solidFill>
                    <a:srgbClr val="000000"/>
                  </a:solidFill>
                  <a:cs typeface="+mn-cs"/>
                </a:rPr>
                <a:t>&amp; </a:t>
              </a:r>
              <a:endParaRPr lang="en-US">
                <a:solidFill>
                  <a:srgbClr val="000000"/>
                </a:solidFill>
                <a:cs typeface="+mn-cs"/>
              </a:endParaRPr>
            </a:p>
          </p:txBody>
        </p:sp>
        <p:sp>
          <p:nvSpPr>
            <p:cNvPr id="20540" name="Rectangle 98"/>
            <p:cNvSpPr>
              <a:spLocks noChangeArrowheads="1"/>
            </p:cNvSpPr>
            <p:nvPr/>
          </p:nvSpPr>
          <p:spPr bwMode="auto">
            <a:xfrm>
              <a:off x="-1784350" y="3332163"/>
              <a:ext cx="2178051" cy="292100"/>
            </a:xfrm>
            <a:prstGeom prst="rect">
              <a:avLst/>
            </a:prstGeom>
            <a:noFill/>
            <a:ln w="9525">
              <a:noFill/>
              <a:miter lim="800000"/>
              <a:headEnd/>
              <a:tailEnd/>
            </a:ln>
          </p:spPr>
          <p:txBody>
            <a:bodyPr wrap="none" lIns="0" tIns="0" rIns="0" bIns="0">
              <a:spAutoFit/>
            </a:bodyPr>
            <a:lstStyle/>
            <a:p>
              <a:r>
                <a:rPr lang="en-US" sz="1600" b="1">
                  <a:solidFill>
                    <a:srgbClr val="000000"/>
                  </a:solidFill>
                  <a:cs typeface="+mn-cs"/>
                </a:rPr>
                <a:t>dense settlements  </a:t>
              </a:r>
              <a:endParaRPr lang="en-US">
                <a:solidFill>
                  <a:srgbClr val="000000"/>
                </a:solidFill>
                <a:cs typeface="+mn-cs"/>
              </a:endParaRPr>
            </a:p>
          </p:txBody>
        </p:sp>
        <p:sp>
          <p:nvSpPr>
            <p:cNvPr id="20541" name="Rectangle 99"/>
            <p:cNvSpPr>
              <a:spLocks noChangeArrowheads="1"/>
            </p:cNvSpPr>
            <p:nvPr/>
          </p:nvSpPr>
          <p:spPr bwMode="auto">
            <a:xfrm>
              <a:off x="-2311400" y="3609975"/>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11  </a:t>
              </a:r>
              <a:endParaRPr lang="en-US">
                <a:solidFill>
                  <a:srgbClr val="000000"/>
                </a:solidFill>
                <a:cs typeface="+mn-cs"/>
              </a:endParaRPr>
            </a:p>
          </p:txBody>
        </p:sp>
        <p:sp>
          <p:nvSpPr>
            <p:cNvPr id="20542" name="Rectangle 100"/>
            <p:cNvSpPr>
              <a:spLocks noChangeArrowheads="1"/>
            </p:cNvSpPr>
            <p:nvPr/>
          </p:nvSpPr>
          <p:spPr bwMode="auto">
            <a:xfrm>
              <a:off x="-2033588" y="3609975"/>
              <a:ext cx="568325"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Urban</a:t>
              </a:r>
              <a:endParaRPr lang="en-US">
                <a:solidFill>
                  <a:srgbClr val="000000"/>
                </a:solidFill>
                <a:cs typeface="+mn-cs"/>
              </a:endParaRPr>
            </a:p>
          </p:txBody>
        </p:sp>
        <p:sp>
          <p:nvSpPr>
            <p:cNvPr id="20543" name="Rectangle 101"/>
            <p:cNvSpPr>
              <a:spLocks noChangeArrowheads="1"/>
            </p:cNvSpPr>
            <p:nvPr/>
          </p:nvSpPr>
          <p:spPr bwMode="auto">
            <a:xfrm>
              <a:off x="-2311400" y="3830638"/>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12  </a:t>
              </a:r>
              <a:endParaRPr lang="en-US">
                <a:solidFill>
                  <a:srgbClr val="000000"/>
                </a:solidFill>
                <a:cs typeface="+mn-cs"/>
              </a:endParaRPr>
            </a:p>
          </p:txBody>
        </p:sp>
        <p:sp>
          <p:nvSpPr>
            <p:cNvPr id="20544" name="Rectangle 102"/>
            <p:cNvSpPr>
              <a:spLocks noChangeArrowheads="1"/>
            </p:cNvSpPr>
            <p:nvPr/>
          </p:nvSpPr>
          <p:spPr bwMode="auto">
            <a:xfrm>
              <a:off x="-2033588" y="3830638"/>
              <a:ext cx="1581150"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Dense settlements</a:t>
              </a:r>
              <a:endParaRPr lang="en-US">
                <a:solidFill>
                  <a:srgbClr val="000000"/>
                </a:solidFill>
                <a:cs typeface="+mn-cs"/>
              </a:endParaRPr>
            </a:p>
          </p:txBody>
        </p:sp>
      </p:grpSp>
      <p:grpSp>
        <p:nvGrpSpPr>
          <p:cNvPr id="6" name="Group 136"/>
          <p:cNvGrpSpPr>
            <a:grpSpLocks/>
          </p:cNvGrpSpPr>
          <p:nvPr/>
        </p:nvGrpSpPr>
        <p:grpSpPr bwMode="auto">
          <a:xfrm>
            <a:off x="788988" y="1365250"/>
            <a:ext cx="2003425" cy="1704975"/>
            <a:chOff x="-2624992" y="4037503"/>
            <a:chExt cx="2003682" cy="1706073"/>
          </a:xfrm>
        </p:grpSpPr>
        <p:sp>
          <p:nvSpPr>
            <p:cNvPr id="20502" name="Rectangle 103"/>
            <p:cNvSpPr>
              <a:spLocks noChangeArrowheads="1"/>
            </p:cNvSpPr>
            <p:nvPr/>
          </p:nvSpPr>
          <p:spPr bwMode="auto">
            <a:xfrm>
              <a:off x="-2624992" y="4037503"/>
              <a:ext cx="1034129" cy="307777"/>
            </a:xfrm>
            <a:prstGeom prst="rect">
              <a:avLst/>
            </a:prstGeom>
            <a:noFill/>
            <a:ln w="9525">
              <a:noFill/>
              <a:miter lim="800000"/>
              <a:headEnd/>
              <a:tailEnd/>
            </a:ln>
          </p:spPr>
          <p:txBody>
            <a:bodyPr wrap="none" lIns="0" tIns="0" rIns="0" bIns="0">
              <a:spAutoFit/>
            </a:bodyPr>
            <a:lstStyle/>
            <a:p>
              <a:r>
                <a:rPr lang="en-US" sz="2000" b="1">
                  <a:solidFill>
                    <a:srgbClr val="000000"/>
                  </a:solidFill>
                  <a:cs typeface="+mn-cs"/>
                </a:rPr>
                <a:t>Villages </a:t>
              </a:r>
              <a:endParaRPr lang="en-US" sz="2400">
                <a:solidFill>
                  <a:srgbClr val="000000"/>
                </a:solidFill>
                <a:cs typeface="+mn-cs"/>
              </a:endParaRPr>
            </a:p>
          </p:txBody>
        </p:sp>
        <p:sp>
          <p:nvSpPr>
            <p:cNvPr id="20503" name="Rectangle 104"/>
            <p:cNvSpPr>
              <a:spLocks noChangeArrowheads="1"/>
            </p:cNvSpPr>
            <p:nvPr/>
          </p:nvSpPr>
          <p:spPr bwMode="auto">
            <a:xfrm>
              <a:off x="-2297113" y="4357688"/>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21  </a:t>
              </a:r>
              <a:endParaRPr lang="en-US">
                <a:solidFill>
                  <a:srgbClr val="000000"/>
                </a:solidFill>
                <a:cs typeface="+mn-cs"/>
              </a:endParaRPr>
            </a:p>
          </p:txBody>
        </p:sp>
        <p:sp>
          <p:nvSpPr>
            <p:cNvPr id="20504" name="Rectangle 105"/>
            <p:cNvSpPr>
              <a:spLocks noChangeArrowheads="1"/>
            </p:cNvSpPr>
            <p:nvPr/>
          </p:nvSpPr>
          <p:spPr bwMode="auto">
            <a:xfrm>
              <a:off x="-2033588" y="4357688"/>
              <a:ext cx="333425"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Rice</a:t>
              </a:r>
              <a:endParaRPr lang="en-US">
                <a:solidFill>
                  <a:srgbClr val="000000"/>
                </a:solidFill>
                <a:cs typeface="+mn-cs"/>
              </a:endParaRPr>
            </a:p>
          </p:txBody>
        </p:sp>
        <p:sp>
          <p:nvSpPr>
            <p:cNvPr id="20505" name="Rectangle 106"/>
            <p:cNvSpPr>
              <a:spLocks noChangeArrowheads="1"/>
            </p:cNvSpPr>
            <p:nvPr/>
          </p:nvSpPr>
          <p:spPr bwMode="auto">
            <a:xfrm>
              <a:off x="-2297113" y="4594225"/>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22  </a:t>
              </a:r>
              <a:endParaRPr lang="en-US">
                <a:solidFill>
                  <a:srgbClr val="000000"/>
                </a:solidFill>
                <a:cs typeface="+mn-cs"/>
              </a:endParaRPr>
            </a:p>
          </p:txBody>
        </p:sp>
        <p:sp>
          <p:nvSpPr>
            <p:cNvPr id="20506" name="Rectangle 107"/>
            <p:cNvSpPr>
              <a:spLocks noChangeArrowheads="1"/>
            </p:cNvSpPr>
            <p:nvPr/>
          </p:nvSpPr>
          <p:spPr bwMode="auto">
            <a:xfrm>
              <a:off x="-2033588" y="4594225"/>
              <a:ext cx="613951"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Irrigated</a:t>
              </a:r>
              <a:endParaRPr lang="en-US">
                <a:solidFill>
                  <a:srgbClr val="000000"/>
                </a:solidFill>
                <a:cs typeface="+mn-cs"/>
              </a:endParaRPr>
            </a:p>
          </p:txBody>
        </p:sp>
        <p:sp>
          <p:nvSpPr>
            <p:cNvPr id="20507" name="Rectangle 108"/>
            <p:cNvSpPr>
              <a:spLocks noChangeArrowheads="1"/>
            </p:cNvSpPr>
            <p:nvPr/>
          </p:nvSpPr>
          <p:spPr bwMode="auto">
            <a:xfrm>
              <a:off x="-2297113" y="4814888"/>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23  </a:t>
              </a:r>
              <a:endParaRPr lang="en-US">
                <a:solidFill>
                  <a:srgbClr val="000000"/>
                </a:solidFill>
                <a:cs typeface="+mn-cs"/>
              </a:endParaRPr>
            </a:p>
          </p:txBody>
        </p:sp>
        <p:sp>
          <p:nvSpPr>
            <p:cNvPr id="20508" name="Rectangle 109"/>
            <p:cNvSpPr>
              <a:spLocks noChangeArrowheads="1"/>
            </p:cNvSpPr>
            <p:nvPr/>
          </p:nvSpPr>
          <p:spPr bwMode="auto">
            <a:xfrm>
              <a:off x="-2033588" y="4814888"/>
              <a:ext cx="819150"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Cropped </a:t>
              </a:r>
              <a:endParaRPr lang="en-US">
                <a:solidFill>
                  <a:srgbClr val="000000"/>
                </a:solidFill>
                <a:cs typeface="+mn-cs"/>
              </a:endParaRPr>
            </a:p>
          </p:txBody>
        </p:sp>
        <p:sp>
          <p:nvSpPr>
            <p:cNvPr id="20509" name="Rectangle 110"/>
            <p:cNvSpPr>
              <a:spLocks noChangeArrowheads="1"/>
            </p:cNvSpPr>
            <p:nvPr/>
          </p:nvSpPr>
          <p:spPr bwMode="auto">
            <a:xfrm>
              <a:off x="-1368425" y="4814888"/>
              <a:ext cx="2492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&amp; </a:t>
              </a:r>
              <a:endParaRPr lang="en-US">
                <a:solidFill>
                  <a:srgbClr val="000000"/>
                </a:solidFill>
                <a:cs typeface="+mn-cs"/>
              </a:endParaRPr>
            </a:p>
          </p:txBody>
        </p:sp>
        <p:sp>
          <p:nvSpPr>
            <p:cNvPr id="20510" name="Rectangle 111"/>
            <p:cNvSpPr>
              <a:spLocks noChangeArrowheads="1"/>
            </p:cNvSpPr>
            <p:nvPr/>
          </p:nvSpPr>
          <p:spPr bwMode="auto">
            <a:xfrm>
              <a:off x="-1216025" y="4814888"/>
              <a:ext cx="594715"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pastoral</a:t>
              </a:r>
              <a:endParaRPr lang="en-US">
                <a:solidFill>
                  <a:srgbClr val="000000"/>
                </a:solidFill>
                <a:cs typeface="+mn-cs"/>
              </a:endParaRPr>
            </a:p>
          </p:txBody>
        </p:sp>
        <p:sp>
          <p:nvSpPr>
            <p:cNvPr id="20511" name="Rectangle 112"/>
            <p:cNvSpPr>
              <a:spLocks noChangeArrowheads="1"/>
            </p:cNvSpPr>
            <p:nvPr/>
          </p:nvSpPr>
          <p:spPr bwMode="auto">
            <a:xfrm>
              <a:off x="-2297113" y="5037138"/>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24  </a:t>
              </a:r>
              <a:endParaRPr lang="en-US">
                <a:solidFill>
                  <a:srgbClr val="000000"/>
                </a:solidFill>
                <a:cs typeface="+mn-cs"/>
              </a:endParaRPr>
            </a:p>
          </p:txBody>
        </p:sp>
        <p:sp>
          <p:nvSpPr>
            <p:cNvPr id="20512" name="Rectangle 113"/>
            <p:cNvSpPr>
              <a:spLocks noChangeArrowheads="1"/>
            </p:cNvSpPr>
            <p:nvPr/>
          </p:nvSpPr>
          <p:spPr bwMode="auto">
            <a:xfrm>
              <a:off x="-2033588" y="5037138"/>
              <a:ext cx="612347"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Pastoral</a:t>
              </a:r>
              <a:endParaRPr lang="en-US">
                <a:solidFill>
                  <a:srgbClr val="000000"/>
                </a:solidFill>
                <a:cs typeface="+mn-cs"/>
              </a:endParaRPr>
            </a:p>
          </p:txBody>
        </p:sp>
        <p:sp>
          <p:nvSpPr>
            <p:cNvPr id="20513" name="Rectangle 114"/>
            <p:cNvSpPr>
              <a:spLocks noChangeArrowheads="1"/>
            </p:cNvSpPr>
            <p:nvPr/>
          </p:nvSpPr>
          <p:spPr bwMode="auto">
            <a:xfrm>
              <a:off x="-2297113" y="5273675"/>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25  </a:t>
              </a:r>
              <a:endParaRPr lang="en-US">
                <a:solidFill>
                  <a:srgbClr val="000000"/>
                </a:solidFill>
                <a:cs typeface="+mn-cs"/>
              </a:endParaRPr>
            </a:p>
          </p:txBody>
        </p:sp>
        <p:sp>
          <p:nvSpPr>
            <p:cNvPr id="20514" name="Rectangle 115"/>
            <p:cNvSpPr>
              <a:spLocks noChangeArrowheads="1"/>
            </p:cNvSpPr>
            <p:nvPr/>
          </p:nvSpPr>
          <p:spPr bwMode="auto">
            <a:xfrm>
              <a:off x="-2033588" y="5273675"/>
              <a:ext cx="575479"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Rainfed</a:t>
              </a:r>
              <a:endParaRPr lang="en-US">
                <a:solidFill>
                  <a:srgbClr val="000000"/>
                </a:solidFill>
                <a:cs typeface="+mn-cs"/>
              </a:endParaRPr>
            </a:p>
          </p:txBody>
        </p:sp>
        <p:sp>
          <p:nvSpPr>
            <p:cNvPr id="20515" name="Rectangle 116"/>
            <p:cNvSpPr>
              <a:spLocks noChangeArrowheads="1"/>
            </p:cNvSpPr>
            <p:nvPr/>
          </p:nvSpPr>
          <p:spPr bwMode="auto">
            <a:xfrm>
              <a:off x="-2297113" y="5494338"/>
              <a:ext cx="388938" cy="249238"/>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26  </a:t>
              </a:r>
              <a:endParaRPr lang="en-US">
                <a:solidFill>
                  <a:srgbClr val="000000"/>
                </a:solidFill>
                <a:cs typeface="+mn-cs"/>
              </a:endParaRPr>
            </a:p>
          </p:txBody>
        </p:sp>
        <p:sp>
          <p:nvSpPr>
            <p:cNvPr id="20516" name="Rectangle 117"/>
            <p:cNvSpPr>
              <a:spLocks noChangeArrowheads="1"/>
            </p:cNvSpPr>
            <p:nvPr/>
          </p:nvSpPr>
          <p:spPr bwMode="auto">
            <a:xfrm>
              <a:off x="-2033588" y="5494338"/>
              <a:ext cx="1150956" cy="200055"/>
            </a:xfrm>
            <a:prstGeom prst="rect">
              <a:avLst/>
            </a:prstGeom>
            <a:noFill/>
            <a:ln w="9525">
              <a:noFill/>
              <a:miter lim="800000"/>
              <a:headEnd/>
              <a:tailEnd/>
            </a:ln>
          </p:spPr>
          <p:txBody>
            <a:bodyPr wrap="none" lIns="0" tIns="0" rIns="0" bIns="0">
              <a:spAutoFit/>
            </a:bodyPr>
            <a:lstStyle/>
            <a:p>
              <a:r>
                <a:rPr lang="en-US" sz="1300">
                  <a:solidFill>
                    <a:srgbClr val="000000"/>
                  </a:solidFill>
                  <a:cs typeface="+mn-cs"/>
                </a:rPr>
                <a:t>Rainfed mosaic</a:t>
              </a:r>
              <a:endParaRPr lang="en-US">
                <a:solidFill>
                  <a:srgbClr val="000000"/>
                </a:solidFill>
                <a:cs typeface="+mn-cs"/>
              </a:endParaRPr>
            </a:p>
          </p:txBody>
        </p:sp>
        <p:sp>
          <p:nvSpPr>
            <p:cNvPr id="20517" name="Rectangle 118"/>
            <p:cNvSpPr>
              <a:spLocks noChangeArrowheads="1"/>
            </p:cNvSpPr>
            <p:nvPr/>
          </p:nvSpPr>
          <p:spPr bwMode="auto">
            <a:xfrm>
              <a:off x="-2617788" y="4814888"/>
              <a:ext cx="254000" cy="174625"/>
            </a:xfrm>
            <a:prstGeom prst="rect">
              <a:avLst/>
            </a:prstGeom>
            <a:solidFill>
              <a:srgbClr val="00FFC5"/>
            </a:solidFill>
            <a:ln w="9525">
              <a:noFill/>
              <a:miter lim="800000"/>
              <a:headEnd/>
              <a:tailEnd/>
            </a:ln>
          </p:spPr>
          <p:txBody>
            <a:bodyPr/>
            <a:lstStyle/>
            <a:p>
              <a:endParaRPr lang="en-US">
                <a:solidFill>
                  <a:srgbClr val="000000"/>
                </a:solidFill>
                <a:cs typeface="+mn-cs"/>
              </a:endParaRPr>
            </a:p>
          </p:txBody>
        </p:sp>
        <p:sp>
          <p:nvSpPr>
            <p:cNvPr id="20518" name="Rectangle 119"/>
            <p:cNvSpPr>
              <a:spLocks noChangeArrowheads="1"/>
            </p:cNvSpPr>
            <p:nvPr/>
          </p:nvSpPr>
          <p:spPr bwMode="auto">
            <a:xfrm>
              <a:off x="-2617788" y="4814888"/>
              <a:ext cx="254000" cy="174625"/>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19" name="Rectangle 120"/>
            <p:cNvSpPr>
              <a:spLocks noChangeArrowheads="1"/>
            </p:cNvSpPr>
            <p:nvPr/>
          </p:nvSpPr>
          <p:spPr bwMode="auto">
            <a:xfrm>
              <a:off x="-2617788" y="4359275"/>
              <a:ext cx="254000" cy="176213"/>
            </a:xfrm>
            <a:prstGeom prst="rect">
              <a:avLst/>
            </a:prstGeom>
            <a:solidFill>
              <a:srgbClr val="005CE6"/>
            </a:solidFill>
            <a:ln w="9525">
              <a:noFill/>
              <a:miter lim="800000"/>
              <a:headEnd/>
              <a:tailEnd/>
            </a:ln>
          </p:spPr>
          <p:txBody>
            <a:bodyPr/>
            <a:lstStyle/>
            <a:p>
              <a:endParaRPr lang="en-US">
                <a:solidFill>
                  <a:srgbClr val="000000"/>
                </a:solidFill>
                <a:cs typeface="+mn-cs"/>
              </a:endParaRPr>
            </a:p>
          </p:txBody>
        </p:sp>
        <p:sp>
          <p:nvSpPr>
            <p:cNvPr id="20520" name="Rectangle 121"/>
            <p:cNvSpPr>
              <a:spLocks noChangeArrowheads="1"/>
            </p:cNvSpPr>
            <p:nvPr/>
          </p:nvSpPr>
          <p:spPr bwMode="auto">
            <a:xfrm>
              <a:off x="-2617788" y="4359275"/>
              <a:ext cx="254000" cy="1762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21" name="Rectangle 122"/>
            <p:cNvSpPr>
              <a:spLocks noChangeArrowheads="1"/>
            </p:cNvSpPr>
            <p:nvPr/>
          </p:nvSpPr>
          <p:spPr bwMode="auto">
            <a:xfrm>
              <a:off x="-2617788" y="4359275"/>
              <a:ext cx="254000" cy="176213"/>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22" name="Rectangle 123"/>
            <p:cNvSpPr>
              <a:spLocks noChangeArrowheads="1"/>
            </p:cNvSpPr>
            <p:nvPr/>
          </p:nvSpPr>
          <p:spPr bwMode="auto">
            <a:xfrm>
              <a:off x="-2617788" y="5265738"/>
              <a:ext cx="254000" cy="176213"/>
            </a:xfrm>
            <a:prstGeom prst="rect">
              <a:avLst/>
            </a:prstGeom>
            <a:solidFill>
              <a:srgbClr val="A900E6"/>
            </a:solidFill>
            <a:ln w="9525">
              <a:noFill/>
              <a:miter lim="800000"/>
              <a:headEnd/>
              <a:tailEnd/>
            </a:ln>
          </p:spPr>
          <p:txBody>
            <a:bodyPr/>
            <a:lstStyle/>
            <a:p>
              <a:endParaRPr lang="en-US">
                <a:solidFill>
                  <a:srgbClr val="000000"/>
                </a:solidFill>
                <a:cs typeface="+mn-cs"/>
              </a:endParaRPr>
            </a:p>
          </p:txBody>
        </p:sp>
        <p:sp>
          <p:nvSpPr>
            <p:cNvPr id="20523" name="Rectangle 124"/>
            <p:cNvSpPr>
              <a:spLocks noChangeArrowheads="1"/>
            </p:cNvSpPr>
            <p:nvPr/>
          </p:nvSpPr>
          <p:spPr bwMode="auto">
            <a:xfrm>
              <a:off x="-2617788" y="5265738"/>
              <a:ext cx="254000" cy="1762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24" name="Rectangle 125"/>
            <p:cNvSpPr>
              <a:spLocks noChangeArrowheads="1"/>
            </p:cNvSpPr>
            <p:nvPr/>
          </p:nvSpPr>
          <p:spPr bwMode="auto">
            <a:xfrm>
              <a:off x="-2617788" y="5265738"/>
              <a:ext cx="254000" cy="176213"/>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25" name="Rectangle 126"/>
            <p:cNvSpPr>
              <a:spLocks noChangeArrowheads="1"/>
            </p:cNvSpPr>
            <p:nvPr/>
          </p:nvSpPr>
          <p:spPr bwMode="auto">
            <a:xfrm>
              <a:off x="-2617788" y="5492750"/>
              <a:ext cx="254000" cy="176213"/>
            </a:xfrm>
            <a:prstGeom prst="rect">
              <a:avLst/>
            </a:prstGeom>
            <a:solidFill>
              <a:srgbClr val="FF00C5"/>
            </a:solidFill>
            <a:ln w="9525">
              <a:noFill/>
              <a:miter lim="800000"/>
              <a:headEnd/>
              <a:tailEnd/>
            </a:ln>
          </p:spPr>
          <p:txBody>
            <a:bodyPr/>
            <a:lstStyle/>
            <a:p>
              <a:endParaRPr lang="en-US">
                <a:solidFill>
                  <a:srgbClr val="000000"/>
                </a:solidFill>
                <a:cs typeface="+mn-cs"/>
              </a:endParaRPr>
            </a:p>
          </p:txBody>
        </p:sp>
        <p:sp>
          <p:nvSpPr>
            <p:cNvPr id="20526" name="Rectangle 127"/>
            <p:cNvSpPr>
              <a:spLocks noChangeArrowheads="1"/>
            </p:cNvSpPr>
            <p:nvPr/>
          </p:nvSpPr>
          <p:spPr bwMode="auto">
            <a:xfrm>
              <a:off x="-2617788" y="5492750"/>
              <a:ext cx="254000" cy="1762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27" name="Rectangle 128"/>
            <p:cNvSpPr>
              <a:spLocks noChangeArrowheads="1"/>
            </p:cNvSpPr>
            <p:nvPr/>
          </p:nvSpPr>
          <p:spPr bwMode="auto">
            <a:xfrm>
              <a:off x="-2617788" y="5040313"/>
              <a:ext cx="254000" cy="174625"/>
            </a:xfrm>
            <a:prstGeom prst="rect">
              <a:avLst/>
            </a:prstGeom>
            <a:solidFill>
              <a:srgbClr val="FF73DF"/>
            </a:solidFill>
            <a:ln w="9525">
              <a:noFill/>
              <a:miter lim="800000"/>
              <a:headEnd/>
              <a:tailEnd/>
            </a:ln>
          </p:spPr>
          <p:txBody>
            <a:bodyPr/>
            <a:lstStyle/>
            <a:p>
              <a:endParaRPr lang="en-US">
                <a:solidFill>
                  <a:srgbClr val="000000"/>
                </a:solidFill>
                <a:cs typeface="+mn-cs"/>
              </a:endParaRPr>
            </a:p>
          </p:txBody>
        </p:sp>
        <p:sp>
          <p:nvSpPr>
            <p:cNvPr id="20528" name="Rectangle 129"/>
            <p:cNvSpPr>
              <a:spLocks noChangeArrowheads="1"/>
            </p:cNvSpPr>
            <p:nvPr/>
          </p:nvSpPr>
          <p:spPr bwMode="auto">
            <a:xfrm>
              <a:off x="-2617788" y="5040313"/>
              <a:ext cx="254000" cy="174625"/>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20529" name="Rectangle 130"/>
            <p:cNvSpPr>
              <a:spLocks noChangeArrowheads="1"/>
            </p:cNvSpPr>
            <p:nvPr/>
          </p:nvSpPr>
          <p:spPr bwMode="auto">
            <a:xfrm>
              <a:off x="-2617788" y="5040313"/>
              <a:ext cx="254000" cy="174625"/>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20530" name="Rectangle 131"/>
            <p:cNvSpPr>
              <a:spLocks noChangeArrowheads="1"/>
            </p:cNvSpPr>
            <p:nvPr/>
          </p:nvSpPr>
          <p:spPr bwMode="auto">
            <a:xfrm>
              <a:off x="-2617788" y="4586288"/>
              <a:ext cx="254000" cy="174625"/>
            </a:xfrm>
            <a:prstGeom prst="rect">
              <a:avLst/>
            </a:prstGeom>
            <a:solidFill>
              <a:srgbClr val="00C5FF"/>
            </a:solidFill>
            <a:ln w="9525">
              <a:noFill/>
              <a:miter lim="800000"/>
              <a:headEnd/>
              <a:tailEnd/>
            </a:ln>
          </p:spPr>
          <p:txBody>
            <a:bodyPr/>
            <a:lstStyle/>
            <a:p>
              <a:endParaRPr lang="en-US">
                <a:solidFill>
                  <a:srgbClr val="000000"/>
                </a:solidFill>
                <a:cs typeface="+mn-cs"/>
              </a:endParaRPr>
            </a:p>
          </p:txBody>
        </p:sp>
        <p:sp>
          <p:nvSpPr>
            <p:cNvPr id="20531" name="Rectangle 132"/>
            <p:cNvSpPr>
              <a:spLocks noChangeArrowheads="1"/>
            </p:cNvSpPr>
            <p:nvPr/>
          </p:nvSpPr>
          <p:spPr bwMode="auto">
            <a:xfrm>
              <a:off x="-2617788" y="4586288"/>
              <a:ext cx="254000" cy="174625"/>
            </a:xfrm>
            <a:prstGeom prst="rect">
              <a:avLst/>
            </a:prstGeom>
            <a:noFill/>
            <a:ln w="3" cap="rnd">
              <a:solidFill>
                <a:srgbClr val="000000"/>
              </a:solidFill>
              <a:round/>
              <a:headEnd/>
              <a:tailEnd/>
            </a:ln>
          </p:spPr>
          <p:txBody>
            <a:bodyPr/>
            <a:lstStyle/>
            <a:p>
              <a:endParaRPr lang="en-US">
                <a:solidFill>
                  <a:srgbClr val="000000"/>
                </a:solidFill>
                <a:cs typeface="+mn-cs"/>
              </a:endParaRPr>
            </a:p>
          </p:txBody>
        </p:sp>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p:cNvPicPr>
            <a:picLocks noChangeAspect="1" noChangeArrowheads="1"/>
          </p:cNvPicPr>
          <p:nvPr/>
        </p:nvPicPr>
        <p:blipFill>
          <a:blip r:embed="rId3" cstate="print"/>
          <a:srcRect/>
          <a:stretch>
            <a:fillRect/>
          </a:stretch>
        </p:blipFill>
        <p:spPr bwMode="auto">
          <a:xfrm>
            <a:off x="177800" y="3197225"/>
            <a:ext cx="8813800" cy="3584575"/>
          </a:xfrm>
          <a:prstGeom prst="rect">
            <a:avLst/>
          </a:prstGeom>
          <a:noFill/>
          <a:ln w="9525">
            <a:noFill/>
            <a:miter lim="800000"/>
            <a:headEnd/>
            <a:tailEnd/>
          </a:ln>
        </p:spPr>
      </p:pic>
      <p:sp>
        <p:nvSpPr>
          <p:cNvPr id="35843" name="Freeform 83"/>
          <p:cNvSpPr>
            <a:spLocks/>
          </p:cNvSpPr>
          <p:nvPr/>
        </p:nvSpPr>
        <p:spPr bwMode="auto">
          <a:xfrm>
            <a:off x="3124200" y="2209800"/>
            <a:ext cx="284163" cy="209550"/>
          </a:xfrm>
          <a:custGeom>
            <a:avLst/>
            <a:gdLst>
              <a:gd name="T0" fmla="*/ 0 w 162"/>
              <a:gd name="T1" fmla="*/ 2147483647 h 111"/>
              <a:gd name="T2" fmla="*/ 0 w 162"/>
              <a:gd name="T3" fmla="*/ 0 h 111"/>
              <a:gd name="T4" fmla="*/ 2147483647 w 162"/>
              <a:gd name="T5" fmla="*/ 0 h 111"/>
              <a:gd name="T6" fmla="*/ 2147483647 w 162"/>
              <a:gd name="T7" fmla="*/ 2147483647 h 111"/>
              <a:gd name="T8" fmla="*/ 0 w 162"/>
              <a:gd name="T9" fmla="*/ 2147483647 h 111"/>
              <a:gd name="T10" fmla="*/ 0 w 162"/>
              <a:gd name="T11" fmla="*/ 2147483647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CDFFCD"/>
          </a:solidFill>
          <a:ln w="2540">
            <a:solidFill>
              <a:schemeClr val="tx1"/>
            </a:solidFill>
            <a:round/>
            <a:headEnd/>
            <a:tailEnd/>
          </a:ln>
        </p:spPr>
        <p:txBody>
          <a:bodyPr/>
          <a:lstStyle/>
          <a:p>
            <a:endParaRPr lang="en-US">
              <a:solidFill>
                <a:srgbClr val="000000"/>
              </a:solidFill>
              <a:cs typeface="+mn-cs"/>
            </a:endParaRPr>
          </a:p>
        </p:txBody>
      </p:sp>
      <p:sp>
        <p:nvSpPr>
          <p:cNvPr id="35844" name="Freeform 85"/>
          <p:cNvSpPr>
            <a:spLocks/>
          </p:cNvSpPr>
          <p:nvPr/>
        </p:nvSpPr>
        <p:spPr bwMode="auto">
          <a:xfrm>
            <a:off x="3124200" y="2514600"/>
            <a:ext cx="284163" cy="209550"/>
          </a:xfrm>
          <a:custGeom>
            <a:avLst/>
            <a:gdLst>
              <a:gd name="T0" fmla="*/ 0 w 162"/>
              <a:gd name="T1" fmla="*/ 2147483647 h 112"/>
              <a:gd name="T2" fmla="*/ 0 w 162"/>
              <a:gd name="T3" fmla="*/ 0 h 112"/>
              <a:gd name="T4" fmla="*/ 2147483647 w 162"/>
              <a:gd name="T5" fmla="*/ 0 h 112"/>
              <a:gd name="T6" fmla="*/ 2147483647 w 162"/>
              <a:gd name="T7" fmla="*/ 2147483647 h 112"/>
              <a:gd name="T8" fmla="*/ 0 w 162"/>
              <a:gd name="T9" fmla="*/ 2147483647 h 112"/>
              <a:gd name="T10" fmla="*/ 0 w 162"/>
              <a:gd name="T11" fmla="*/ 2147483647 h 112"/>
              <a:gd name="T12" fmla="*/ 0 60000 65536"/>
              <a:gd name="T13" fmla="*/ 0 60000 65536"/>
              <a:gd name="T14" fmla="*/ 0 60000 65536"/>
              <a:gd name="T15" fmla="*/ 0 60000 65536"/>
              <a:gd name="T16" fmla="*/ 0 60000 65536"/>
              <a:gd name="T17" fmla="*/ 0 60000 65536"/>
              <a:gd name="T18" fmla="*/ 0 w 162"/>
              <a:gd name="T19" fmla="*/ 0 h 112"/>
              <a:gd name="T20" fmla="*/ 162 w 162"/>
              <a:gd name="T21" fmla="*/ 112 h 112"/>
            </a:gdLst>
            <a:ahLst/>
            <a:cxnLst>
              <a:cxn ang="T12">
                <a:pos x="T0" y="T1"/>
              </a:cxn>
              <a:cxn ang="T13">
                <a:pos x="T2" y="T3"/>
              </a:cxn>
              <a:cxn ang="T14">
                <a:pos x="T4" y="T5"/>
              </a:cxn>
              <a:cxn ang="T15">
                <a:pos x="T6" y="T7"/>
              </a:cxn>
              <a:cxn ang="T16">
                <a:pos x="T8" y="T9"/>
              </a:cxn>
              <a:cxn ang="T17">
                <a:pos x="T10" y="T11"/>
              </a:cxn>
            </a:cxnLst>
            <a:rect l="T18" t="T19" r="T20" b="T21"/>
            <a:pathLst>
              <a:path w="162" h="112">
                <a:moveTo>
                  <a:pt x="0" y="112"/>
                </a:moveTo>
                <a:lnTo>
                  <a:pt x="0" y="0"/>
                </a:lnTo>
                <a:lnTo>
                  <a:pt x="162" y="0"/>
                </a:lnTo>
                <a:lnTo>
                  <a:pt x="162" y="112"/>
                </a:lnTo>
                <a:lnTo>
                  <a:pt x="0" y="112"/>
                </a:lnTo>
                <a:close/>
              </a:path>
            </a:pathLst>
          </a:custGeom>
          <a:solidFill>
            <a:srgbClr val="EBFFEB"/>
          </a:solidFill>
          <a:ln w="2540">
            <a:solidFill>
              <a:schemeClr val="tx1"/>
            </a:solidFill>
            <a:round/>
            <a:headEnd/>
            <a:tailEnd/>
          </a:ln>
        </p:spPr>
        <p:txBody>
          <a:bodyPr/>
          <a:lstStyle/>
          <a:p>
            <a:endParaRPr lang="en-US">
              <a:solidFill>
                <a:srgbClr val="000000"/>
              </a:solidFill>
              <a:cs typeface="+mn-cs"/>
            </a:endParaRPr>
          </a:p>
        </p:txBody>
      </p:sp>
      <p:sp>
        <p:nvSpPr>
          <p:cNvPr id="35845" name="Freeform 87"/>
          <p:cNvSpPr>
            <a:spLocks/>
          </p:cNvSpPr>
          <p:nvPr/>
        </p:nvSpPr>
        <p:spPr bwMode="auto">
          <a:xfrm>
            <a:off x="3124200" y="2819400"/>
            <a:ext cx="284163" cy="209550"/>
          </a:xfrm>
          <a:custGeom>
            <a:avLst/>
            <a:gdLst>
              <a:gd name="T0" fmla="*/ 0 w 162"/>
              <a:gd name="T1" fmla="*/ 2147483647 h 111"/>
              <a:gd name="T2" fmla="*/ 0 w 162"/>
              <a:gd name="T3" fmla="*/ 0 h 111"/>
              <a:gd name="T4" fmla="*/ 2147483647 w 162"/>
              <a:gd name="T5" fmla="*/ 0 h 111"/>
              <a:gd name="T6" fmla="*/ 2147483647 w 162"/>
              <a:gd name="T7" fmla="*/ 2147483647 h 111"/>
              <a:gd name="T8" fmla="*/ 0 w 162"/>
              <a:gd name="T9" fmla="*/ 2147483647 h 111"/>
              <a:gd name="T10" fmla="*/ 0 w 162"/>
              <a:gd name="T11" fmla="*/ 2147483647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E1E1E1"/>
          </a:solidFill>
          <a:ln w="2540">
            <a:solidFill>
              <a:schemeClr val="tx1"/>
            </a:solidFill>
            <a:round/>
            <a:headEnd/>
            <a:tailEnd/>
          </a:ln>
        </p:spPr>
        <p:txBody>
          <a:bodyPr/>
          <a:lstStyle/>
          <a:p>
            <a:endParaRPr lang="en-US">
              <a:solidFill>
                <a:srgbClr val="000000"/>
              </a:solidFill>
              <a:cs typeface="+mn-cs"/>
            </a:endParaRPr>
          </a:p>
        </p:txBody>
      </p:sp>
      <p:sp>
        <p:nvSpPr>
          <p:cNvPr id="35846"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
        <p:nvSpPr>
          <p:cNvPr id="35847" name="Rectangle 85"/>
          <p:cNvSpPr>
            <a:spLocks noChangeArrowheads="1"/>
          </p:cNvSpPr>
          <p:nvPr/>
        </p:nvSpPr>
        <p:spPr bwMode="auto">
          <a:xfrm>
            <a:off x="838200" y="914400"/>
            <a:ext cx="2133600" cy="457200"/>
          </a:xfrm>
          <a:prstGeom prst="rect">
            <a:avLst/>
          </a:prstGeom>
          <a:solidFill>
            <a:schemeClr val="bg1">
              <a:alpha val="45097"/>
            </a:schemeClr>
          </a:solidFill>
          <a:ln w="9525" algn="ctr">
            <a:noFill/>
            <a:round/>
            <a:headEnd/>
            <a:tailEnd/>
          </a:ln>
        </p:spPr>
        <p:txBody>
          <a:bodyPr/>
          <a:lstStyle/>
          <a:p>
            <a:pPr>
              <a:spcBef>
                <a:spcPct val="20000"/>
              </a:spcBef>
              <a:buFontTx/>
              <a:buChar char="•"/>
            </a:pPr>
            <a:endParaRPr lang="en-US">
              <a:solidFill>
                <a:srgbClr val="000000"/>
              </a:solidFill>
              <a:cs typeface="+mn-cs"/>
            </a:endParaRPr>
          </a:p>
        </p:txBody>
      </p:sp>
      <p:pic>
        <p:nvPicPr>
          <p:cNvPr id="88" name="Picture 6"/>
          <p:cNvPicPr>
            <a:picLocks noChangeAspect="1" noChangeArrowheads="1"/>
          </p:cNvPicPr>
          <p:nvPr/>
        </p:nvPicPr>
        <p:blipFill>
          <a:blip r:embed="rId4" cstate="print"/>
          <a:srcRect t="15054" b="36559"/>
          <a:stretch>
            <a:fillRect/>
          </a:stretch>
        </p:blipFill>
        <p:spPr bwMode="auto">
          <a:xfrm>
            <a:off x="228600" y="1143000"/>
            <a:ext cx="2621280" cy="1965960"/>
          </a:xfrm>
          <a:prstGeom prst="ellipse">
            <a:avLst/>
          </a:prstGeom>
          <a:ln>
            <a:noFill/>
          </a:ln>
          <a:effectLst>
            <a:softEdge rad="112500"/>
          </a:effectLst>
        </p:spPr>
      </p:pic>
      <p:sp>
        <p:nvSpPr>
          <p:cNvPr id="35849" name="Rectangle 56"/>
          <p:cNvSpPr>
            <a:spLocks noChangeArrowheads="1"/>
          </p:cNvSpPr>
          <p:nvPr/>
        </p:nvSpPr>
        <p:spPr bwMode="auto">
          <a:xfrm>
            <a:off x="3892550" y="2200275"/>
            <a:ext cx="117475" cy="220663"/>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a:t>
            </a:r>
            <a:endParaRPr lang="en-US">
              <a:solidFill>
                <a:srgbClr val="000000"/>
              </a:solidFill>
              <a:cs typeface="+mn-cs"/>
            </a:endParaRPr>
          </a:p>
        </p:txBody>
      </p:sp>
      <p:sp>
        <p:nvSpPr>
          <p:cNvPr id="35850" name="Rectangle 60"/>
          <p:cNvSpPr>
            <a:spLocks noChangeArrowheads="1"/>
          </p:cNvSpPr>
          <p:nvPr/>
        </p:nvSpPr>
        <p:spPr bwMode="auto">
          <a:xfrm>
            <a:off x="3486150" y="2192338"/>
            <a:ext cx="1244600"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Wild forests</a:t>
            </a:r>
          </a:p>
        </p:txBody>
      </p:sp>
      <p:sp>
        <p:nvSpPr>
          <p:cNvPr id="35851" name="Rectangle 62"/>
          <p:cNvSpPr>
            <a:spLocks noChangeArrowheads="1"/>
          </p:cNvSpPr>
          <p:nvPr/>
        </p:nvSpPr>
        <p:spPr bwMode="auto">
          <a:xfrm>
            <a:off x="3486150" y="2497138"/>
            <a:ext cx="1255713"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Sparse trees</a:t>
            </a:r>
          </a:p>
        </p:txBody>
      </p:sp>
      <p:sp>
        <p:nvSpPr>
          <p:cNvPr id="98" name="Rounded Rectangle 97"/>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sp>
        <p:nvSpPr>
          <p:cNvPr id="99"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cs typeface="+mn-cs"/>
              </a:rPr>
              <a:t>Anthropogenic Biomes</a:t>
            </a:r>
            <a:r>
              <a:rPr lang="en-US" b="1" dirty="0">
                <a:solidFill>
                  <a:srgbClr val="000000">
                    <a:lumMod val="65000"/>
                    <a:lumOff val="35000"/>
                  </a:srgbClr>
                </a:solidFill>
                <a:cs typeface="+mn-cs"/>
              </a:rPr>
              <a:t> </a:t>
            </a:r>
            <a:r>
              <a:rPr lang="en-US" dirty="0">
                <a:solidFill>
                  <a:srgbClr val="000000">
                    <a:lumMod val="65000"/>
                    <a:lumOff val="35000"/>
                  </a:srgbClr>
                </a:solidFill>
                <a:cs typeface="+mn-cs"/>
              </a:rPr>
              <a:t>of the World</a:t>
            </a:r>
            <a:endParaRPr lang="en-US" sz="1200" dirty="0">
              <a:solidFill>
                <a:srgbClr val="000000">
                  <a:lumMod val="65000"/>
                  <a:lumOff val="35000"/>
                </a:srgbClr>
              </a:solidFill>
              <a:cs typeface="+mn-cs"/>
            </a:endParaRPr>
          </a:p>
        </p:txBody>
      </p:sp>
      <p:sp>
        <p:nvSpPr>
          <p:cNvPr id="35854" name="Text Box 2"/>
          <p:cNvSpPr txBox="1">
            <a:spLocks noChangeArrowheads="1"/>
          </p:cNvSpPr>
          <p:nvPr/>
        </p:nvSpPr>
        <p:spPr bwMode="auto">
          <a:xfrm>
            <a:off x="2932113" y="1200150"/>
            <a:ext cx="2360612" cy="647700"/>
          </a:xfrm>
          <a:prstGeom prst="rect">
            <a:avLst/>
          </a:prstGeom>
          <a:noFill/>
          <a:ln w="9525" algn="ctr">
            <a:noFill/>
            <a:miter lim="800000"/>
            <a:headEnd/>
            <a:tailEnd/>
          </a:ln>
        </p:spPr>
        <p:txBody>
          <a:bodyPr wrap="none">
            <a:spAutoFit/>
          </a:bodyPr>
          <a:lstStyle/>
          <a:p>
            <a:pPr>
              <a:spcBef>
                <a:spcPct val="20000"/>
              </a:spcBef>
            </a:pPr>
            <a:r>
              <a:rPr lang="en-US" sz="3600" b="1">
                <a:solidFill>
                  <a:srgbClr val="000000"/>
                </a:solidFill>
                <a:cs typeface="+mn-cs"/>
              </a:rPr>
              <a:t>Wildlands</a:t>
            </a:r>
            <a:endParaRPr lang="en-US" sz="2000" b="1">
              <a:solidFill>
                <a:srgbClr val="000000"/>
              </a:solidFill>
              <a:cs typeface="+mn-cs"/>
            </a:endParaRPr>
          </a:p>
        </p:txBody>
      </p:sp>
      <p:sp>
        <p:nvSpPr>
          <p:cNvPr id="101" name="Rectangle 100"/>
          <p:cNvSpPr/>
          <p:nvPr/>
        </p:nvSpPr>
        <p:spPr>
          <a:xfrm>
            <a:off x="6299200" y="161925"/>
            <a:ext cx="2692400" cy="523875"/>
          </a:xfrm>
          <a:prstGeom prst="rect">
            <a:avLst/>
          </a:prstGeom>
        </p:spPr>
        <p:txBody>
          <a:bodyPr wrap="none">
            <a:spAutoFit/>
          </a:bodyPr>
          <a:lstStyle/>
          <a:p>
            <a:pPr algn="ctr">
              <a:defRPr/>
            </a:pPr>
            <a:r>
              <a:rPr lang="en-US" sz="2800" b="1" i="1" dirty="0">
                <a:solidFill>
                  <a:srgbClr val="000000">
                    <a:lumMod val="65000"/>
                    <a:lumOff val="35000"/>
                  </a:srgbClr>
                </a:solidFill>
                <a:cs typeface="+mn-cs"/>
              </a:rPr>
              <a:t>29 million km</a:t>
            </a:r>
            <a:r>
              <a:rPr lang="en-US" sz="2800" b="1" i="1" baseline="30000" dirty="0">
                <a:solidFill>
                  <a:srgbClr val="000000">
                    <a:lumMod val="65000"/>
                    <a:lumOff val="35000"/>
                  </a:srgbClr>
                </a:solidFill>
                <a:cs typeface="+mn-cs"/>
              </a:rPr>
              <a:t>2</a:t>
            </a:r>
            <a:r>
              <a:rPr lang="en-US" sz="2800" b="1" i="1" dirty="0">
                <a:solidFill>
                  <a:srgbClr val="000000">
                    <a:lumMod val="65000"/>
                    <a:lumOff val="35000"/>
                  </a:srgbClr>
                </a:solidFill>
                <a:cs typeface="+mn-cs"/>
              </a:rPr>
              <a:t> </a:t>
            </a:r>
          </a:p>
        </p:txBody>
      </p:sp>
      <p:sp>
        <p:nvSpPr>
          <p:cNvPr id="102" name="Rectangle 101"/>
          <p:cNvSpPr/>
          <p:nvPr/>
        </p:nvSpPr>
        <p:spPr>
          <a:xfrm>
            <a:off x="2947988" y="1809750"/>
            <a:ext cx="5427662" cy="323850"/>
          </a:xfrm>
          <a:prstGeom prst="rect">
            <a:avLst/>
          </a:prstGeom>
        </p:spPr>
        <p:txBody>
          <a:bodyPr wrap="none">
            <a:spAutoFit/>
          </a:bodyPr>
          <a:lstStyle/>
          <a:p>
            <a:pPr>
              <a:lnSpc>
                <a:spcPts val="1800"/>
              </a:lnSpc>
              <a:defRPr/>
            </a:pPr>
            <a:r>
              <a:rPr lang="en-US" sz="1600" i="1" dirty="0">
                <a:solidFill>
                  <a:srgbClr val="000000">
                    <a:lumMod val="65000"/>
                    <a:lumOff val="35000"/>
                  </a:srgbClr>
                </a:solidFill>
                <a:cs typeface="+mn-cs"/>
              </a:rPr>
              <a:t>Lands without evidence of human population or land use</a:t>
            </a:r>
            <a:endParaRPr lang="en-US" sz="1600" i="1" baseline="30000" dirty="0">
              <a:solidFill>
                <a:srgbClr val="000000">
                  <a:lumMod val="65000"/>
                  <a:lumOff val="35000"/>
                </a:srgbClr>
              </a:solidFill>
              <a:cs typeface="+mn-cs"/>
            </a:endParaRPr>
          </a:p>
        </p:txBody>
      </p:sp>
      <p:sp>
        <p:nvSpPr>
          <p:cNvPr id="35857" name="Rectangle 102"/>
          <p:cNvSpPr>
            <a:spLocks noChangeArrowheads="1"/>
          </p:cNvSpPr>
          <p:nvPr/>
        </p:nvSpPr>
        <p:spPr bwMode="auto">
          <a:xfrm>
            <a:off x="6724650" y="601663"/>
            <a:ext cx="1651000" cy="461962"/>
          </a:xfrm>
          <a:prstGeom prst="rect">
            <a:avLst/>
          </a:prstGeom>
          <a:noFill/>
          <a:ln w="9525">
            <a:noFill/>
            <a:miter lim="800000"/>
            <a:headEnd/>
            <a:tailEnd/>
          </a:ln>
        </p:spPr>
        <p:txBody>
          <a:bodyPr wrap="none">
            <a:spAutoFit/>
          </a:bodyPr>
          <a:lstStyle/>
          <a:p>
            <a:pPr algn="ctr"/>
            <a:r>
              <a:rPr lang="en-US" sz="2400" b="1" i="1">
                <a:solidFill>
                  <a:srgbClr val="990000"/>
                </a:solidFill>
                <a:cs typeface="+mn-cs"/>
              </a:rPr>
              <a:t>no </a:t>
            </a:r>
            <a:r>
              <a:rPr lang="en-US" sz="2200" b="1" i="1">
                <a:solidFill>
                  <a:srgbClr val="990000"/>
                </a:solidFill>
                <a:cs typeface="+mn-cs"/>
              </a:rPr>
              <a:t>people!</a:t>
            </a:r>
          </a:p>
        </p:txBody>
      </p:sp>
      <p:sp>
        <p:nvSpPr>
          <p:cNvPr id="35858" name="Rectangle 103"/>
          <p:cNvSpPr>
            <a:spLocks noChangeArrowheads="1"/>
          </p:cNvSpPr>
          <p:nvPr/>
        </p:nvSpPr>
        <p:spPr bwMode="auto">
          <a:xfrm>
            <a:off x="6334125" y="990600"/>
            <a:ext cx="2555875" cy="369888"/>
          </a:xfrm>
          <a:prstGeom prst="rect">
            <a:avLst/>
          </a:prstGeom>
          <a:noFill/>
          <a:ln w="9525">
            <a:noFill/>
            <a:miter lim="800000"/>
            <a:headEnd/>
            <a:tailEnd/>
          </a:ln>
        </p:spPr>
        <p:txBody>
          <a:bodyPr wrap="none">
            <a:spAutoFit/>
          </a:bodyPr>
          <a:lstStyle/>
          <a:p>
            <a:pPr algn="ctr"/>
            <a:r>
              <a:rPr lang="en-US" b="1" i="1">
                <a:solidFill>
                  <a:srgbClr val="006600"/>
                </a:solidFill>
                <a:cs typeface="+mn-cs"/>
              </a:rPr>
              <a:t>19% global tree cover</a:t>
            </a:r>
          </a:p>
        </p:txBody>
      </p:sp>
      <p:sp>
        <p:nvSpPr>
          <p:cNvPr id="35859" name="Rectangle 104"/>
          <p:cNvSpPr>
            <a:spLocks noChangeArrowheads="1"/>
          </p:cNvSpPr>
          <p:nvPr/>
        </p:nvSpPr>
        <p:spPr bwMode="auto">
          <a:xfrm>
            <a:off x="6172200" y="0"/>
            <a:ext cx="28956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cs typeface="+mn-cs"/>
            </a:endParaRPr>
          </a:p>
        </p:txBody>
      </p:sp>
      <p:sp>
        <p:nvSpPr>
          <p:cNvPr id="35860" name="Rectangle 62"/>
          <p:cNvSpPr>
            <a:spLocks noChangeArrowheads="1"/>
          </p:cNvSpPr>
          <p:nvPr/>
        </p:nvSpPr>
        <p:spPr bwMode="auto">
          <a:xfrm>
            <a:off x="3506788" y="2801938"/>
            <a:ext cx="684212"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Barren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5" descr="amazon"/>
          <p:cNvPicPr>
            <a:picLocks noChangeAspect="1" noChangeArrowheads="1"/>
          </p:cNvPicPr>
          <p:nvPr/>
        </p:nvPicPr>
        <p:blipFill>
          <a:blip r:embed="rId3" cstate="print"/>
          <a:srcRect/>
          <a:stretch>
            <a:fillRect/>
          </a:stretch>
        </p:blipFill>
        <p:spPr bwMode="auto">
          <a:xfrm>
            <a:off x="-152400" y="-76200"/>
            <a:ext cx="9296400" cy="6986588"/>
          </a:xfrm>
          <a:prstGeom prst="rect">
            <a:avLst/>
          </a:prstGeom>
          <a:noFill/>
          <a:ln w="9525">
            <a:noFill/>
            <a:miter lim="800000"/>
            <a:headEnd/>
            <a:tailEnd/>
          </a:ln>
        </p:spPr>
      </p:pic>
      <p:sp>
        <p:nvSpPr>
          <p:cNvPr id="36867" name="Rectangle 6"/>
          <p:cNvSpPr>
            <a:spLocks noChangeArrowheads="1"/>
          </p:cNvSpPr>
          <p:nvPr/>
        </p:nvSpPr>
        <p:spPr bwMode="auto">
          <a:xfrm>
            <a:off x="228600" y="5775325"/>
            <a:ext cx="3040063" cy="1016000"/>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Wildlands</a:t>
            </a:r>
            <a:endParaRPr lang="en-US" sz="3600">
              <a:solidFill>
                <a:srgbClr val="FFFFFF"/>
              </a:solidFill>
              <a:cs typeface="+mn-cs"/>
            </a:endParaRPr>
          </a:p>
          <a:p>
            <a:pPr>
              <a:spcBef>
                <a:spcPct val="20000"/>
              </a:spcBef>
            </a:pPr>
            <a:r>
              <a:rPr lang="en-US" sz="2000" b="1">
                <a:solidFill>
                  <a:srgbClr val="FFFFFF"/>
                </a:solidFill>
                <a:cs typeface="+mn-cs"/>
              </a:rPr>
              <a:t>Peruvian Amazon, Peru</a:t>
            </a:r>
          </a:p>
        </p:txBody>
      </p:sp>
      <p:sp>
        <p:nvSpPr>
          <p:cNvPr id="36868" name="Rectangle 3"/>
          <p:cNvSpPr>
            <a:spLocks noChangeArrowheads="1"/>
          </p:cNvSpPr>
          <p:nvPr/>
        </p:nvSpPr>
        <p:spPr bwMode="auto">
          <a:xfrm>
            <a:off x="4495800" y="6629400"/>
            <a:ext cx="4648200" cy="230188"/>
          </a:xfrm>
          <a:prstGeom prst="rect">
            <a:avLst/>
          </a:prstGeom>
          <a:noFill/>
          <a:ln w="9525">
            <a:noFill/>
            <a:miter lim="800000"/>
            <a:headEnd/>
            <a:tailEnd/>
          </a:ln>
        </p:spPr>
        <p:txBody>
          <a:bodyPr>
            <a:spAutoFit/>
          </a:bodyPr>
          <a:lstStyle/>
          <a:p>
            <a:pPr algn="r"/>
            <a:r>
              <a:rPr lang="en-US" sz="900">
                <a:solidFill>
                  <a:srgbClr val="FFFFFF"/>
                </a:solidFill>
                <a:cs typeface="+mn-cs"/>
              </a:rPr>
              <a:t>Credit: © Wendee Holtcamp. &lt;http://www.wendeeholtcamp.com/amazon.htm&gt;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228600" y="5775325"/>
            <a:ext cx="3343275"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Croplands</a:t>
            </a:r>
          </a:p>
          <a:p>
            <a:pPr>
              <a:spcBef>
                <a:spcPct val="20000"/>
              </a:spcBef>
            </a:pPr>
            <a:r>
              <a:rPr lang="en-US" sz="2000" b="1">
                <a:solidFill>
                  <a:srgbClr val="FFFFFF"/>
                </a:solidFill>
                <a:cs typeface="+mn-cs"/>
              </a:rPr>
              <a:t>Atlas Mountains, Morocco</a:t>
            </a:r>
          </a:p>
        </p:txBody>
      </p:sp>
      <p:sp>
        <p:nvSpPr>
          <p:cNvPr id="38915" name="AutoShape 4"/>
          <p:cNvSpPr>
            <a:spLocks noChangeAspect="1" noChangeArrowheads="1" noTextEdit="1"/>
          </p:cNvSpPr>
          <p:nvPr/>
        </p:nvSpPr>
        <p:spPr bwMode="auto">
          <a:xfrm>
            <a:off x="4165600" y="3136900"/>
            <a:ext cx="811213" cy="585788"/>
          </a:xfrm>
          <a:prstGeom prst="rect">
            <a:avLst/>
          </a:prstGeom>
          <a:noFill/>
          <a:ln w="9525">
            <a:noFill/>
            <a:miter lim="800000"/>
            <a:headEnd/>
            <a:tailEnd/>
          </a:ln>
        </p:spPr>
        <p:txBody>
          <a:bodyPr/>
          <a:lstStyle/>
          <a:p>
            <a:endParaRPr lang="en-US">
              <a:solidFill>
                <a:srgbClr val="000000"/>
              </a:solidFill>
              <a:cs typeface="+mn-cs"/>
            </a:endParaRPr>
          </a:p>
        </p:txBody>
      </p:sp>
      <p:pic>
        <p:nvPicPr>
          <p:cNvPr id="38916" name="Picture 6"/>
          <p:cNvPicPr>
            <a:picLocks noChangeAspect="1" noChangeArrowheads="1"/>
          </p:cNvPicPr>
          <p:nvPr/>
        </p:nvPicPr>
        <p:blipFill>
          <a:blip r:embed="rId3" cstate="print"/>
          <a:srcRect t="15054" b="36559"/>
          <a:stretch>
            <a:fillRect/>
          </a:stretch>
        </p:blipFill>
        <p:spPr bwMode="auto">
          <a:xfrm>
            <a:off x="0" y="0"/>
            <a:ext cx="9144000" cy="6858000"/>
          </a:xfrm>
          <a:prstGeom prst="rect">
            <a:avLst/>
          </a:prstGeom>
          <a:noFill/>
          <a:ln w="9525">
            <a:noFill/>
            <a:miter lim="800000"/>
            <a:headEnd/>
            <a:tailEnd/>
          </a:ln>
        </p:spPr>
      </p:pic>
      <p:sp>
        <p:nvSpPr>
          <p:cNvPr id="38917" name="Rectangle 8"/>
          <p:cNvSpPr>
            <a:spLocks noChangeArrowheads="1"/>
          </p:cNvSpPr>
          <p:nvPr/>
        </p:nvSpPr>
        <p:spPr bwMode="auto">
          <a:xfrm>
            <a:off x="304800" y="5791200"/>
            <a:ext cx="2343150"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Wildlands</a:t>
            </a:r>
          </a:p>
          <a:p>
            <a:pPr>
              <a:spcBef>
                <a:spcPct val="20000"/>
              </a:spcBef>
            </a:pPr>
            <a:r>
              <a:rPr lang="en-US" sz="2000" b="1">
                <a:solidFill>
                  <a:srgbClr val="FFFFFF"/>
                </a:solidFill>
                <a:cs typeface="+mn-cs"/>
              </a:rPr>
              <a:t>Alaska, USA</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227" name="Picture 11"/>
          <p:cNvPicPr>
            <a:picLocks noChangeAspect="1" noChangeArrowheads="1"/>
          </p:cNvPicPr>
          <p:nvPr/>
        </p:nvPicPr>
        <p:blipFill>
          <a:blip r:embed="rId3" cstate="print">
            <a:lum bright="20000" contrast="20000"/>
          </a:blip>
          <a:srcRect/>
          <a:stretch>
            <a:fillRect/>
          </a:stretch>
        </p:blipFill>
        <p:spPr bwMode="auto">
          <a:xfrm>
            <a:off x="152400" y="847688"/>
            <a:ext cx="2819400" cy="2124112"/>
          </a:xfrm>
          <a:prstGeom prst="ellipse">
            <a:avLst/>
          </a:prstGeom>
          <a:ln>
            <a:noFill/>
          </a:ln>
          <a:effectLst>
            <a:softEdge rad="112500"/>
          </a:effectLst>
        </p:spPr>
      </p:pic>
      <p:pic>
        <p:nvPicPr>
          <p:cNvPr id="39939" name="Picture 3"/>
          <p:cNvPicPr>
            <a:picLocks noChangeAspect="1" noChangeArrowheads="1"/>
          </p:cNvPicPr>
          <p:nvPr/>
        </p:nvPicPr>
        <p:blipFill>
          <a:blip r:embed="rId4" cstate="print"/>
          <a:srcRect/>
          <a:stretch>
            <a:fillRect/>
          </a:stretch>
        </p:blipFill>
        <p:spPr bwMode="auto">
          <a:xfrm>
            <a:off x="152400" y="3197225"/>
            <a:ext cx="8813800" cy="3584575"/>
          </a:xfrm>
          <a:prstGeom prst="rect">
            <a:avLst/>
          </a:prstGeom>
          <a:noFill/>
          <a:ln w="19050">
            <a:solidFill>
              <a:schemeClr val="tx1"/>
            </a:solidFill>
            <a:miter lim="800000"/>
            <a:headEnd/>
            <a:tailEnd/>
          </a:ln>
        </p:spPr>
      </p:pic>
      <p:sp>
        <p:nvSpPr>
          <p:cNvPr id="39940" name="Freeform 73"/>
          <p:cNvSpPr>
            <a:spLocks/>
          </p:cNvSpPr>
          <p:nvPr/>
        </p:nvSpPr>
        <p:spPr bwMode="auto">
          <a:xfrm>
            <a:off x="3124200" y="2286000"/>
            <a:ext cx="284163" cy="209550"/>
          </a:xfrm>
          <a:custGeom>
            <a:avLst/>
            <a:gdLst>
              <a:gd name="T0" fmla="*/ 0 w 162"/>
              <a:gd name="T1" fmla="*/ 2147483647 h 111"/>
              <a:gd name="T2" fmla="*/ 0 w 162"/>
              <a:gd name="T3" fmla="*/ 0 h 111"/>
              <a:gd name="T4" fmla="*/ 2147483647 w 162"/>
              <a:gd name="T5" fmla="*/ 0 h 111"/>
              <a:gd name="T6" fmla="*/ 2147483647 w 162"/>
              <a:gd name="T7" fmla="*/ 2147483647 h 111"/>
              <a:gd name="T8" fmla="*/ 0 w 162"/>
              <a:gd name="T9" fmla="*/ 2147483647 h 111"/>
              <a:gd name="T10" fmla="*/ 0 w 162"/>
              <a:gd name="T11" fmla="*/ 2147483647 h 111"/>
              <a:gd name="T12" fmla="*/ 0 60000 65536"/>
              <a:gd name="T13" fmla="*/ 0 60000 65536"/>
              <a:gd name="T14" fmla="*/ 0 60000 65536"/>
              <a:gd name="T15" fmla="*/ 0 60000 65536"/>
              <a:gd name="T16" fmla="*/ 0 60000 65536"/>
              <a:gd name="T17" fmla="*/ 0 60000 65536"/>
              <a:gd name="T18" fmla="*/ 0 w 162"/>
              <a:gd name="T19" fmla="*/ 0 h 111"/>
              <a:gd name="T20" fmla="*/ 162 w 162"/>
              <a:gd name="T21" fmla="*/ 111 h 111"/>
            </a:gdLst>
            <a:ahLst/>
            <a:cxnLst>
              <a:cxn ang="T12">
                <a:pos x="T0" y="T1"/>
              </a:cxn>
              <a:cxn ang="T13">
                <a:pos x="T2" y="T3"/>
              </a:cxn>
              <a:cxn ang="T14">
                <a:pos x="T4" y="T5"/>
              </a:cxn>
              <a:cxn ang="T15">
                <a:pos x="T6" y="T7"/>
              </a:cxn>
              <a:cxn ang="T16">
                <a:pos x="T8" y="T9"/>
              </a:cxn>
              <a:cxn ang="T17">
                <a:pos x="T10" y="T11"/>
              </a:cxn>
            </a:cxnLst>
            <a:rect l="T18" t="T19" r="T20" b="T21"/>
            <a:pathLst>
              <a:path w="162" h="111">
                <a:moveTo>
                  <a:pt x="0" y="111"/>
                </a:moveTo>
                <a:lnTo>
                  <a:pt x="0" y="0"/>
                </a:lnTo>
                <a:lnTo>
                  <a:pt x="162" y="0"/>
                </a:lnTo>
                <a:lnTo>
                  <a:pt x="162" y="111"/>
                </a:lnTo>
                <a:lnTo>
                  <a:pt x="0" y="111"/>
                </a:lnTo>
                <a:close/>
              </a:path>
            </a:pathLst>
          </a:custGeom>
          <a:solidFill>
            <a:srgbClr val="2ED16F"/>
          </a:solidFill>
          <a:ln w="2540">
            <a:solidFill>
              <a:schemeClr val="tx1"/>
            </a:solidFill>
            <a:round/>
            <a:headEnd/>
            <a:tailEnd/>
          </a:ln>
        </p:spPr>
        <p:txBody>
          <a:bodyPr/>
          <a:lstStyle/>
          <a:p>
            <a:endParaRPr lang="en-US">
              <a:solidFill>
                <a:srgbClr val="000000"/>
              </a:solidFill>
              <a:latin typeface="Arial"/>
            </a:endParaRPr>
          </a:p>
        </p:txBody>
      </p:sp>
      <p:sp>
        <p:nvSpPr>
          <p:cNvPr id="39941" name="Freeform 75"/>
          <p:cNvSpPr>
            <a:spLocks/>
          </p:cNvSpPr>
          <p:nvPr/>
        </p:nvSpPr>
        <p:spPr bwMode="auto">
          <a:xfrm>
            <a:off x="3124200" y="2590800"/>
            <a:ext cx="284163" cy="209550"/>
          </a:xfrm>
          <a:custGeom>
            <a:avLst/>
            <a:gdLst>
              <a:gd name="T0" fmla="*/ 0 w 162"/>
              <a:gd name="T1" fmla="*/ 2147483647 h 112"/>
              <a:gd name="T2" fmla="*/ 0 w 162"/>
              <a:gd name="T3" fmla="*/ 0 h 112"/>
              <a:gd name="T4" fmla="*/ 2147483647 w 162"/>
              <a:gd name="T5" fmla="*/ 0 h 112"/>
              <a:gd name="T6" fmla="*/ 2147483647 w 162"/>
              <a:gd name="T7" fmla="*/ 2147483647 h 112"/>
              <a:gd name="T8" fmla="*/ 0 w 162"/>
              <a:gd name="T9" fmla="*/ 2147483647 h 112"/>
              <a:gd name="T10" fmla="*/ 0 w 162"/>
              <a:gd name="T11" fmla="*/ 2147483647 h 112"/>
              <a:gd name="T12" fmla="*/ 0 w 162"/>
              <a:gd name="T13" fmla="*/ 2147483647 h 112"/>
              <a:gd name="T14" fmla="*/ 0 60000 65536"/>
              <a:gd name="T15" fmla="*/ 0 60000 65536"/>
              <a:gd name="T16" fmla="*/ 0 60000 65536"/>
              <a:gd name="T17" fmla="*/ 0 60000 65536"/>
              <a:gd name="T18" fmla="*/ 0 60000 65536"/>
              <a:gd name="T19" fmla="*/ 0 60000 65536"/>
              <a:gd name="T20" fmla="*/ 0 60000 65536"/>
              <a:gd name="T21" fmla="*/ 0 w 162"/>
              <a:gd name="T22" fmla="*/ 0 h 112"/>
              <a:gd name="T23" fmla="*/ 162 w 162"/>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112">
                <a:moveTo>
                  <a:pt x="0" y="112"/>
                </a:moveTo>
                <a:lnTo>
                  <a:pt x="0" y="0"/>
                </a:lnTo>
                <a:lnTo>
                  <a:pt x="162" y="0"/>
                </a:lnTo>
                <a:lnTo>
                  <a:pt x="162" y="112"/>
                </a:lnTo>
                <a:lnTo>
                  <a:pt x="0" y="112"/>
                </a:lnTo>
                <a:close/>
              </a:path>
            </a:pathLst>
          </a:custGeom>
          <a:solidFill>
            <a:srgbClr val="9ED7C2"/>
          </a:solidFill>
          <a:ln w="2540">
            <a:solidFill>
              <a:schemeClr val="tx1"/>
            </a:solidFill>
            <a:round/>
            <a:headEnd/>
            <a:tailEnd/>
          </a:ln>
        </p:spPr>
        <p:txBody>
          <a:bodyPr/>
          <a:lstStyle/>
          <a:p>
            <a:endParaRPr lang="en-US">
              <a:solidFill>
                <a:srgbClr val="000000"/>
              </a:solidFill>
              <a:latin typeface="Arial"/>
            </a:endParaRPr>
          </a:p>
        </p:txBody>
      </p:sp>
      <p:sp>
        <p:nvSpPr>
          <p:cNvPr id="39942"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latin typeface="Arial"/>
              </a:rPr>
              <a:t>Ellis &amp; Ramankutty, 2008</a:t>
            </a:r>
          </a:p>
        </p:txBody>
      </p:sp>
      <p:sp>
        <p:nvSpPr>
          <p:cNvPr id="39943" name="Rectangle 56"/>
          <p:cNvSpPr>
            <a:spLocks noChangeArrowheads="1"/>
          </p:cNvSpPr>
          <p:nvPr/>
        </p:nvSpPr>
        <p:spPr bwMode="auto">
          <a:xfrm>
            <a:off x="3892550" y="2200275"/>
            <a:ext cx="117475" cy="220663"/>
          </a:xfrm>
          <a:prstGeom prst="rect">
            <a:avLst/>
          </a:prstGeom>
          <a:noFill/>
          <a:ln w="9525">
            <a:noFill/>
            <a:miter lim="800000"/>
            <a:headEnd/>
            <a:tailEnd/>
          </a:ln>
        </p:spPr>
        <p:txBody>
          <a:bodyPr wrap="none" lIns="0" tIns="0" rIns="0" bIns="0">
            <a:spAutoFit/>
          </a:bodyPr>
          <a:lstStyle/>
          <a:p>
            <a:r>
              <a:rPr lang="en-US" sz="1200">
                <a:solidFill>
                  <a:srgbClr val="000000"/>
                </a:solidFill>
                <a:latin typeface="Arial"/>
              </a:rPr>
              <a:t> </a:t>
            </a:r>
            <a:endParaRPr lang="en-US">
              <a:solidFill>
                <a:srgbClr val="000000"/>
              </a:solidFill>
              <a:latin typeface="Arial"/>
            </a:endParaRPr>
          </a:p>
        </p:txBody>
      </p:sp>
      <p:sp>
        <p:nvSpPr>
          <p:cNvPr id="39944" name="Rectangle 60"/>
          <p:cNvSpPr>
            <a:spLocks noChangeArrowheads="1"/>
          </p:cNvSpPr>
          <p:nvPr/>
        </p:nvSpPr>
        <p:spPr bwMode="auto">
          <a:xfrm>
            <a:off x="3505200" y="2257425"/>
            <a:ext cx="1030288"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rPr>
              <a:t>Populated</a:t>
            </a:r>
          </a:p>
        </p:txBody>
      </p:sp>
      <p:sp>
        <p:nvSpPr>
          <p:cNvPr id="39945" name="Rectangle 62"/>
          <p:cNvSpPr>
            <a:spLocks noChangeArrowheads="1"/>
          </p:cNvSpPr>
          <p:nvPr/>
        </p:nvSpPr>
        <p:spPr bwMode="auto">
          <a:xfrm>
            <a:off x="3505200" y="2573338"/>
            <a:ext cx="7842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rPr>
              <a:t>Remote</a:t>
            </a:r>
          </a:p>
        </p:txBody>
      </p:sp>
      <p:sp>
        <p:nvSpPr>
          <p:cNvPr id="96" name="Rounded Rectangle 95"/>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sp>
        <p:nvSpPr>
          <p:cNvPr id="97"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latin typeface="Arial"/>
              </a:rPr>
              <a:t>Anthropogenic Biomes</a:t>
            </a:r>
            <a:r>
              <a:rPr lang="en-US" b="1" dirty="0">
                <a:solidFill>
                  <a:srgbClr val="000000">
                    <a:lumMod val="65000"/>
                    <a:lumOff val="35000"/>
                  </a:srgbClr>
                </a:solidFill>
                <a:latin typeface="Arial"/>
              </a:rPr>
              <a:t> </a:t>
            </a:r>
            <a:r>
              <a:rPr lang="en-US" dirty="0">
                <a:solidFill>
                  <a:srgbClr val="000000">
                    <a:lumMod val="65000"/>
                    <a:lumOff val="35000"/>
                  </a:srgbClr>
                </a:solidFill>
                <a:latin typeface="Arial"/>
              </a:rPr>
              <a:t>of the World</a:t>
            </a:r>
            <a:endParaRPr lang="en-US" sz="1200" dirty="0">
              <a:solidFill>
                <a:srgbClr val="000000">
                  <a:lumMod val="65000"/>
                  <a:lumOff val="35000"/>
                </a:srgbClr>
              </a:solidFill>
              <a:latin typeface="Arial"/>
            </a:endParaRPr>
          </a:p>
        </p:txBody>
      </p:sp>
      <p:sp>
        <p:nvSpPr>
          <p:cNvPr id="39948" name="Text Box 2"/>
          <p:cNvSpPr txBox="1">
            <a:spLocks noChangeArrowheads="1"/>
          </p:cNvSpPr>
          <p:nvPr/>
        </p:nvSpPr>
        <p:spPr bwMode="auto">
          <a:xfrm>
            <a:off x="2962493" y="1320225"/>
            <a:ext cx="1914307" cy="584775"/>
          </a:xfrm>
          <a:prstGeom prst="rect">
            <a:avLst/>
          </a:prstGeom>
          <a:noFill/>
          <a:ln w="9525" algn="ctr">
            <a:noFill/>
            <a:miter lim="800000"/>
            <a:headEnd/>
            <a:tailEnd/>
          </a:ln>
        </p:spPr>
        <p:txBody>
          <a:bodyPr wrap="none">
            <a:spAutoFit/>
          </a:bodyPr>
          <a:lstStyle/>
          <a:p>
            <a:pPr>
              <a:spcBef>
                <a:spcPct val="20000"/>
              </a:spcBef>
            </a:pPr>
            <a:r>
              <a:rPr lang="en-US" sz="3200" b="1" dirty="0" smtClean="0">
                <a:solidFill>
                  <a:srgbClr val="000000"/>
                </a:solidFill>
                <a:latin typeface="Arial"/>
              </a:rPr>
              <a:t>Forested</a:t>
            </a:r>
            <a:endParaRPr lang="en-US" b="1" dirty="0">
              <a:solidFill>
                <a:srgbClr val="000000"/>
              </a:solidFill>
              <a:latin typeface="Arial"/>
            </a:endParaRPr>
          </a:p>
        </p:txBody>
      </p:sp>
      <p:sp>
        <p:nvSpPr>
          <p:cNvPr id="99" name="Rectangle 98"/>
          <p:cNvSpPr/>
          <p:nvPr/>
        </p:nvSpPr>
        <p:spPr>
          <a:xfrm>
            <a:off x="6299200" y="161925"/>
            <a:ext cx="2692400" cy="523875"/>
          </a:xfrm>
          <a:prstGeom prst="rect">
            <a:avLst/>
          </a:prstGeom>
        </p:spPr>
        <p:txBody>
          <a:bodyPr wrap="none">
            <a:spAutoFit/>
          </a:bodyPr>
          <a:lstStyle/>
          <a:p>
            <a:pPr algn="ctr">
              <a:defRPr/>
            </a:pPr>
            <a:r>
              <a:rPr lang="en-US" sz="2800" b="1" i="1" dirty="0">
                <a:solidFill>
                  <a:srgbClr val="000000">
                    <a:lumMod val="65000"/>
                    <a:lumOff val="35000"/>
                  </a:srgbClr>
                </a:solidFill>
                <a:latin typeface="Arial"/>
              </a:rPr>
              <a:t>25 million km</a:t>
            </a:r>
            <a:r>
              <a:rPr lang="en-US" sz="2800" b="1" i="1" baseline="30000" dirty="0">
                <a:solidFill>
                  <a:srgbClr val="000000">
                    <a:lumMod val="65000"/>
                    <a:lumOff val="35000"/>
                  </a:srgbClr>
                </a:solidFill>
                <a:latin typeface="Arial"/>
              </a:rPr>
              <a:t>2</a:t>
            </a:r>
            <a:r>
              <a:rPr lang="en-US" sz="2800" b="1" i="1" dirty="0">
                <a:solidFill>
                  <a:srgbClr val="000000">
                    <a:lumMod val="65000"/>
                    <a:lumOff val="35000"/>
                  </a:srgbClr>
                </a:solidFill>
                <a:latin typeface="Arial"/>
              </a:rPr>
              <a:t> </a:t>
            </a:r>
          </a:p>
        </p:txBody>
      </p:sp>
      <p:sp>
        <p:nvSpPr>
          <p:cNvPr id="100" name="Rectangle 99"/>
          <p:cNvSpPr/>
          <p:nvPr/>
        </p:nvSpPr>
        <p:spPr>
          <a:xfrm>
            <a:off x="2947988" y="1809750"/>
            <a:ext cx="3376612" cy="323850"/>
          </a:xfrm>
          <a:prstGeom prst="rect">
            <a:avLst/>
          </a:prstGeom>
        </p:spPr>
        <p:txBody>
          <a:bodyPr wrap="none">
            <a:spAutoFit/>
          </a:bodyPr>
          <a:lstStyle/>
          <a:p>
            <a:pPr>
              <a:lnSpc>
                <a:spcPts val="1800"/>
              </a:lnSpc>
              <a:defRPr/>
            </a:pPr>
            <a:r>
              <a:rPr lang="en-US" sz="1600" i="1" dirty="0">
                <a:solidFill>
                  <a:srgbClr val="000000">
                    <a:lumMod val="65000"/>
                    <a:lumOff val="35000"/>
                  </a:srgbClr>
                </a:solidFill>
                <a:latin typeface="Arial"/>
              </a:rPr>
              <a:t>Forests with people and agriculture</a:t>
            </a:r>
            <a:endParaRPr lang="en-US" sz="1600" i="1" baseline="30000" dirty="0">
              <a:solidFill>
                <a:srgbClr val="000000">
                  <a:lumMod val="65000"/>
                  <a:lumOff val="35000"/>
                </a:srgbClr>
              </a:solidFill>
              <a:latin typeface="Arial"/>
            </a:endParaRPr>
          </a:p>
        </p:txBody>
      </p:sp>
      <p:sp>
        <p:nvSpPr>
          <p:cNvPr id="39951" name="Rectangle 100"/>
          <p:cNvSpPr>
            <a:spLocks noChangeArrowheads="1"/>
          </p:cNvSpPr>
          <p:nvPr/>
        </p:nvSpPr>
        <p:spPr bwMode="auto">
          <a:xfrm>
            <a:off x="6248400" y="601663"/>
            <a:ext cx="2693988" cy="461962"/>
          </a:xfrm>
          <a:prstGeom prst="rect">
            <a:avLst/>
          </a:prstGeom>
          <a:noFill/>
          <a:ln w="9525">
            <a:noFill/>
            <a:miter lim="800000"/>
            <a:headEnd/>
            <a:tailEnd/>
          </a:ln>
        </p:spPr>
        <p:txBody>
          <a:bodyPr wrap="none">
            <a:spAutoFit/>
          </a:bodyPr>
          <a:lstStyle/>
          <a:p>
            <a:pPr algn="ctr"/>
            <a:r>
              <a:rPr lang="en-US" sz="2400" b="1" i="1">
                <a:solidFill>
                  <a:srgbClr val="990000"/>
                </a:solidFill>
                <a:latin typeface="Arial"/>
              </a:rPr>
              <a:t>0.04 </a:t>
            </a:r>
            <a:r>
              <a:rPr lang="en-US" sz="2200" b="1" i="1">
                <a:solidFill>
                  <a:srgbClr val="990000"/>
                </a:solidFill>
                <a:latin typeface="Arial"/>
              </a:rPr>
              <a:t>billion people</a:t>
            </a:r>
          </a:p>
        </p:txBody>
      </p:sp>
      <p:sp>
        <p:nvSpPr>
          <p:cNvPr id="39952" name="Rectangle 101"/>
          <p:cNvSpPr>
            <a:spLocks noChangeArrowheads="1"/>
          </p:cNvSpPr>
          <p:nvPr/>
        </p:nvSpPr>
        <p:spPr bwMode="auto">
          <a:xfrm>
            <a:off x="6334125" y="990600"/>
            <a:ext cx="2555875" cy="369888"/>
          </a:xfrm>
          <a:prstGeom prst="rect">
            <a:avLst/>
          </a:prstGeom>
          <a:noFill/>
          <a:ln w="9525">
            <a:noFill/>
            <a:miter lim="800000"/>
            <a:headEnd/>
            <a:tailEnd/>
          </a:ln>
        </p:spPr>
        <p:txBody>
          <a:bodyPr wrap="none">
            <a:spAutoFit/>
          </a:bodyPr>
          <a:lstStyle/>
          <a:p>
            <a:pPr algn="ctr"/>
            <a:r>
              <a:rPr lang="en-US" b="1" i="1">
                <a:solidFill>
                  <a:srgbClr val="006600"/>
                </a:solidFill>
                <a:latin typeface="Arial"/>
              </a:rPr>
              <a:t>45% global tree cover</a:t>
            </a:r>
          </a:p>
        </p:txBody>
      </p:sp>
      <p:sp>
        <p:nvSpPr>
          <p:cNvPr id="39953" name="Rectangle 102"/>
          <p:cNvSpPr>
            <a:spLocks noChangeArrowheads="1"/>
          </p:cNvSpPr>
          <p:nvPr/>
        </p:nvSpPr>
        <p:spPr bwMode="auto">
          <a:xfrm>
            <a:off x="6096000" y="0"/>
            <a:ext cx="28956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latin typeface="Arial"/>
            </a:endParaRPr>
          </a:p>
        </p:txBody>
      </p:sp>
      <p:sp>
        <p:nvSpPr>
          <p:cNvPr id="18" name="Text Box 2"/>
          <p:cNvSpPr txBox="1">
            <a:spLocks noChangeArrowheads="1"/>
          </p:cNvSpPr>
          <p:nvPr/>
        </p:nvSpPr>
        <p:spPr bwMode="auto">
          <a:xfrm>
            <a:off x="2895600" y="838200"/>
            <a:ext cx="2826415" cy="646331"/>
          </a:xfrm>
          <a:prstGeom prst="rect">
            <a:avLst/>
          </a:prstGeom>
          <a:noFill/>
          <a:ln w="9525" algn="ctr">
            <a:noFill/>
            <a:miter lim="800000"/>
            <a:headEnd/>
            <a:tailEnd/>
          </a:ln>
        </p:spPr>
        <p:txBody>
          <a:bodyPr wrap="none">
            <a:spAutoFit/>
          </a:bodyPr>
          <a:lstStyle/>
          <a:p>
            <a:pPr>
              <a:spcBef>
                <a:spcPct val="20000"/>
              </a:spcBef>
            </a:pPr>
            <a:r>
              <a:rPr lang="en-US" sz="3600" b="1" dirty="0" err="1" smtClean="0">
                <a:solidFill>
                  <a:srgbClr val="FFFFFF">
                    <a:lumMod val="65000"/>
                  </a:srgbClr>
                </a:solidFill>
                <a:latin typeface="Arial"/>
              </a:rPr>
              <a:t>Seminatural</a:t>
            </a:r>
            <a:endParaRPr lang="en-US" sz="3200" b="1" dirty="0">
              <a:solidFill>
                <a:srgbClr val="FFFFFF">
                  <a:lumMod val="65000"/>
                </a:srgbClr>
              </a:solidFill>
              <a:latin typeface="Aria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p:cNvGrpSpPr>
            <a:grpSpLocks/>
          </p:cNvGrpSpPr>
          <p:nvPr/>
        </p:nvGrpSpPr>
        <p:grpSpPr bwMode="auto">
          <a:xfrm>
            <a:off x="-76200" y="-76200"/>
            <a:ext cx="9525000" cy="7035800"/>
            <a:chOff x="-48" y="-48"/>
            <a:chExt cx="6000" cy="4432"/>
          </a:xfrm>
        </p:grpSpPr>
        <p:pic>
          <p:nvPicPr>
            <p:cNvPr id="40965" name="Picture 5" descr="seaview"/>
            <p:cNvPicPr>
              <a:picLocks noChangeAspect="1" noChangeArrowheads="1"/>
            </p:cNvPicPr>
            <p:nvPr/>
          </p:nvPicPr>
          <p:blipFill>
            <a:blip r:embed="rId3" cstate="print"/>
            <a:srcRect/>
            <a:stretch>
              <a:fillRect/>
            </a:stretch>
          </p:blipFill>
          <p:spPr bwMode="auto">
            <a:xfrm>
              <a:off x="-48" y="-48"/>
              <a:ext cx="5904" cy="4432"/>
            </a:xfrm>
            <a:prstGeom prst="rect">
              <a:avLst/>
            </a:prstGeom>
            <a:noFill/>
            <a:ln w="9525">
              <a:noFill/>
              <a:miter lim="800000"/>
              <a:headEnd/>
              <a:tailEnd/>
            </a:ln>
          </p:spPr>
        </p:pic>
        <p:sp>
          <p:nvSpPr>
            <p:cNvPr id="40966" name="Rectangle 6"/>
            <p:cNvSpPr>
              <a:spLocks noChangeArrowheads="1"/>
            </p:cNvSpPr>
            <p:nvPr/>
          </p:nvSpPr>
          <p:spPr bwMode="auto">
            <a:xfrm>
              <a:off x="3984" y="-48"/>
              <a:ext cx="1968" cy="672"/>
            </a:xfrm>
            <a:prstGeom prst="rect">
              <a:avLst/>
            </a:prstGeom>
            <a:solidFill>
              <a:schemeClr val="bg1"/>
            </a:solidFill>
            <a:ln w="9525" algn="ctr">
              <a:noFill/>
              <a:miter lim="800000"/>
              <a:headEnd/>
              <a:tailEnd/>
            </a:ln>
          </p:spPr>
          <p:txBody>
            <a:bodyPr wrap="none" anchor="ctr"/>
            <a:lstStyle/>
            <a:p>
              <a:pPr>
                <a:spcBef>
                  <a:spcPct val="20000"/>
                </a:spcBef>
                <a:buFontTx/>
                <a:buChar char="•"/>
              </a:pPr>
              <a:endParaRPr lang="en-US">
                <a:solidFill>
                  <a:srgbClr val="000000"/>
                </a:solidFill>
                <a:latin typeface="Arial"/>
              </a:endParaRPr>
            </a:p>
          </p:txBody>
        </p:sp>
      </p:grpSp>
      <p:sp>
        <p:nvSpPr>
          <p:cNvPr id="40963" name="Rectangle 8"/>
          <p:cNvSpPr>
            <a:spLocks noChangeArrowheads="1"/>
          </p:cNvSpPr>
          <p:nvPr/>
        </p:nvSpPr>
        <p:spPr bwMode="auto">
          <a:xfrm>
            <a:off x="228600" y="5775325"/>
            <a:ext cx="3917950" cy="1006475"/>
          </a:xfrm>
          <a:prstGeom prst="rect">
            <a:avLst/>
          </a:prstGeom>
          <a:noFill/>
          <a:ln w="9525" algn="ctr">
            <a:noFill/>
            <a:miter lim="800000"/>
            <a:headEnd/>
            <a:tailEnd/>
          </a:ln>
        </p:spPr>
        <p:txBody>
          <a:bodyPr wrap="none">
            <a:spAutoFit/>
          </a:bodyPr>
          <a:lstStyle/>
          <a:p>
            <a:pPr>
              <a:spcBef>
                <a:spcPct val="20000"/>
              </a:spcBef>
            </a:pPr>
            <a:r>
              <a:rPr lang="en-US" sz="3600" b="1" dirty="0">
                <a:solidFill>
                  <a:srgbClr val="FFFFFF"/>
                </a:solidFill>
                <a:effectLst>
                  <a:outerShdw blurRad="38100" dist="38100" dir="2700000" algn="tl">
                    <a:srgbClr val="000000">
                      <a:alpha val="43137"/>
                    </a:srgbClr>
                  </a:outerShdw>
                </a:effectLst>
                <a:latin typeface="Arial"/>
              </a:rPr>
              <a:t>Populated Forest</a:t>
            </a:r>
          </a:p>
          <a:p>
            <a:pPr>
              <a:spcBef>
                <a:spcPct val="20000"/>
              </a:spcBef>
            </a:pPr>
            <a:r>
              <a:rPr lang="en-US" sz="2000" b="1" dirty="0" err="1">
                <a:solidFill>
                  <a:srgbClr val="FFFFFF"/>
                </a:solidFill>
                <a:effectLst>
                  <a:outerShdw blurRad="38100" dist="38100" dir="2700000" algn="tl">
                    <a:srgbClr val="000000">
                      <a:alpha val="43137"/>
                    </a:srgbClr>
                  </a:outerShdw>
                </a:effectLst>
                <a:latin typeface="Arial"/>
              </a:rPr>
              <a:t>Koh</a:t>
            </a:r>
            <a:r>
              <a:rPr lang="en-US" sz="2000" b="1" dirty="0">
                <a:solidFill>
                  <a:srgbClr val="FFFFFF"/>
                </a:solidFill>
                <a:effectLst>
                  <a:outerShdw blurRad="38100" dist="38100" dir="2700000" algn="tl">
                    <a:srgbClr val="000000">
                      <a:alpha val="43137"/>
                    </a:srgbClr>
                  </a:outerShdw>
                </a:effectLst>
                <a:latin typeface="Arial"/>
              </a:rPr>
              <a:t> </a:t>
            </a:r>
            <a:r>
              <a:rPr lang="en-US" sz="2000" b="1" dirty="0" err="1">
                <a:solidFill>
                  <a:srgbClr val="FFFFFF"/>
                </a:solidFill>
                <a:effectLst>
                  <a:outerShdw blurRad="38100" dist="38100" dir="2700000" algn="tl">
                    <a:srgbClr val="000000">
                      <a:alpha val="43137"/>
                    </a:srgbClr>
                  </a:outerShdw>
                </a:effectLst>
                <a:latin typeface="Arial"/>
              </a:rPr>
              <a:t>Samai</a:t>
            </a:r>
            <a:r>
              <a:rPr lang="en-US" sz="2000" b="1" dirty="0">
                <a:solidFill>
                  <a:srgbClr val="FFFFFF"/>
                </a:solidFill>
                <a:effectLst>
                  <a:outerShdw blurRad="38100" dist="38100" dir="2700000" algn="tl">
                    <a:srgbClr val="000000">
                      <a:alpha val="43137"/>
                    </a:srgbClr>
                  </a:outerShdw>
                </a:effectLst>
                <a:latin typeface="Arial"/>
              </a:rPr>
              <a:t>, Thailand</a:t>
            </a:r>
          </a:p>
        </p:txBody>
      </p:sp>
      <p:sp>
        <p:nvSpPr>
          <p:cNvPr id="40964" name="Rectangle 5"/>
          <p:cNvSpPr>
            <a:spLocks noChangeArrowheads="1"/>
          </p:cNvSpPr>
          <p:nvPr/>
        </p:nvSpPr>
        <p:spPr bwMode="auto">
          <a:xfrm>
            <a:off x="4419600" y="6629400"/>
            <a:ext cx="4648200" cy="230188"/>
          </a:xfrm>
          <a:prstGeom prst="rect">
            <a:avLst/>
          </a:prstGeom>
          <a:noFill/>
          <a:ln w="9525">
            <a:noFill/>
            <a:miter lim="800000"/>
            <a:headEnd/>
            <a:tailEnd/>
          </a:ln>
        </p:spPr>
        <p:txBody>
          <a:bodyPr>
            <a:spAutoFit/>
          </a:bodyPr>
          <a:lstStyle/>
          <a:p>
            <a:pPr algn="r"/>
            <a:r>
              <a:rPr lang="en-US" sz="900">
                <a:solidFill>
                  <a:srgbClr val="FFFFFF"/>
                </a:solidFill>
                <a:latin typeface="Arial"/>
              </a:rPr>
              <a:t>Credit: © Yenit Company Ltd. &lt;http://www.kohsamui.org/seaview.jpg&gt; </a:t>
            </a:r>
          </a:p>
        </p:txBody>
      </p:sp>
      <p:sp>
        <p:nvSpPr>
          <p:cNvPr id="7" name="Text Box 2"/>
          <p:cNvSpPr txBox="1">
            <a:spLocks noChangeArrowheads="1"/>
          </p:cNvSpPr>
          <p:nvPr/>
        </p:nvSpPr>
        <p:spPr bwMode="auto">
          <a:xfrm>
            <a:off x="228600" y="5181600"/>
            <a:ext cx="3544560" cy="707886"/>
          </a:xfrm>
          <a:prstGeom prst="rect">
            <a:avLst/>
          </a:prstGeom>
          <a:noFill/>
          <a:ln w="9525" algn="ctr">
            <a:noFill/>
            <a:miter lim="800000"/>
            <a:headEnd/>
            <a:tailEnd/>
          </a:ln>
        </p:spPr>
        <p:txBody>
          <a:bodyPr wrap="none">
            <a:spAutoFit/>
          </a:bodyPr>
          <a:lstStyle/>
          <a:p>
            <a:pPr>
              <a:spcBef>
                <a:spcPct val="20000"/>
              </a:spcBef>
            </a:pPr>
            <a:r>
              <a:rPr lang="en-US" sz="4000" b="1" spc="300" dirty="0" err="1" smtClean="0">
                <a:solidFill>
                  <a:srgbClr val="FFFFFF">
                    <a:lumMod val="85000"/>
                  </a:srgbClr>
                </a:solidFill>
                <a:latin typeface="Arial"/>
              </a:rPr>
              <a:t>Seminatural</a:t>
            </a:r>
            <a:endParaRPr lang="en-US" sz="3600" b="1" spc="300" dirty="0">
              <a:solidFill>
                <a:srgbClr val="FFFFFF">
                  <a:lumMod val="85000"/>
                </a:srgbClr>
              </a:solidFill>
              <a:latin typeface="Aria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338" name="Picture 2"/>
          <p:cNvPicPr>
            <a:picLocks noChangeAspect="1" noChangeArrowheads="1"/>
          </p:cNvPicPr>
          <p:nvPr/>
        </p:nvPicPr>
        <p:blipFill>
          <a:blip r:embed="rId3" cstate="print"/>
          <a:srcRect/>
          <a:stretch>
            <a:fillRect/>
          </a:stretch>
        </p:blipFill>
        <p:spPr bwMode="auto">
          <a:xfrm>
            <a:off x="-193675" y="0"/>
            <a:ext cx="10701338" cy="6934200"/>
          </a:xfrm>
          <a:prstGeom prst="rect">
            <a:avLst/>
          </a:prstGeom>
          <a:noFill/>
          <a:ln w="9525">
            <a:noFill/>
            <a:miter lim="800000"/>
            <a:headEnd/>
            <a:tailEnd/>
          </a:ln>
          <a:effectLst>
            <a:prstShdw prst="shdw17" dist="17961" dir="2700000">
              <a:schemeClr val="accent1">
                <a:gamma/>
                <a:shade val="60000"/>
                <a:invGamma/>
              </a:schemeClr>
            </a:prstShdw>
          </a:effectLst>
        </p:spPr>
      </p:pic>
      <p:sp>
        <p:nvSpPr>
          <p:cNvPr id="41987" name="Rectangle 8"/>
          <p:cNvSpPr>
            <a:spLocks noChangeArrowheads="1"/>
          </p:cNvSpPr>
          <p:nvPr/>
        </p:nvSpPr>
        <p:spPr bwMode="auto">
          <a:xfrm>
            <a:off x="228600" y="5775325"/>
            <a:ext cx="3917950" cy="1006475"/>
          </a:xfrm>
          <a:prstGeom prst="rect">
            <a:avLst/>
          </a:prstGeom>
          <a:noFill/>
          <a:ln w="9525" algn="ctr">
            <a:noFill/>
            <a:miter lim="800000"/>
            <a:headEnd/>
            <a:tailEnd/>
          </a:ln>
        </p:spPr>
        <p:txBody>
          <a:bodyPr wrap="none">
            <a:spAutoFit/>
          </a:bodyPr>
          <a:lstStyle/>
          <a:p>
            <a:pPr>
              <a:spcBef>
                <a:spcPct val="20000"/>
              </a:spcBef>
            </a:pPr>
            <a:r>
              <a:rPr lang="en-US" sz="3600" b="1" dirty="0">
                <a:solidFill>
                  <a:srgbClr val="FFFFFF"/>
                </a:solidFill>
                <a:latin typeface="Arial"/>
              </a:rPr>
              <a:t>Populated Forest</a:t>
            </a:r>
          </a:p>
          <a:p>
            <a:pPr>
              <a:spcBef>
                <a:spcPct val="20000"/>
              </a:spcBef>
            </a:pPr>
            <a:r>
              <a:rPr lang="en-US" sz="2000" b="1" dirty="0">
                <a:solidFill>
                  <a:srgbClr val="FFFFFF"/>
                </a:solidFill>
                <a:latin typeface="Arial"/>
              </a:rPr>
              <a:t>New England, USA</a:t>
            </a:r>
          </a:p>
        </p:txBody>
      </p:sp>
      <p:sp>
        <p:nvSpPr>
          <p:cNvPr id="4" name="Text Box 2"/>
          <p:cNvSpPr txBox="1">
            <a:spLocks noChangeArrowheads="1"/>
          </p:cNvSpPr>
          <p:nvPr/>
        </p:nvSpPr>
        <p:spPr bwMode="auto">
          <a:xfrm>
            <a:off x="228600" y="5181600"/>
            <a:ext cx="3544560" cy="707886"/>
          </a:xfrm>
          <a:prstGeom prst="rect">
            <a:avLst/>
          </a:prstGeom>
          <a:noFill/>
          <a:ln w="9525" algn="ctr">
            <a:noFill/>
            <a:miter lim="800000"/>
            <a:headEnd/>
            <a:tailEnd/>
          </a:ln>
        </p:spPr>
        <p:txBody>
          <a:bodyPr wrap="none">
            <a:spAutoFit/>
          </a:bodyPr>
          <a:lstStyle/>
          <a:p>
            <a:pPr>
              <a:spcBef>
                <a:spcPct val="20000"/>
              </a:spcBef>
            </a:pPr>
            <a:r>
              <a:rPr lang="en-US" sz="4000" b="1" spc="300" dirty="0" err="1" smtClean="0">
                <a:solidFill>
                  <a:srgbClr val="FFFFFF">
                    <a:lumMod val="85000"/>
                  </a:srgbClr>
                </a:solidFill>
                <a:effectLst>
                  <a:outerShdw blurRad="38100" dist="38100" dir="2700000" algn="tl">
                    <a:srgbClr val="000000">
                      <a:alpha val="43137"/>
                    </a:srgbClr>
                  </a:outerShdw>
                </a:effectLst>
                <a:latin typeface="Arial"/>
              </a:rPr>
              <a:t>Seminatural</a:t>
            </a:r>
            <a:endParaRPr lang="en-US" sz="3600" b="1" spc="300" dirty="0">
              <a:solidFill>
                <a:srgbClr val="FFFFFF">
                  <a:lumMod val="85000"/>
                </a:srgbClr>
              </a:solidFill>
              <a:effectLst>
                <a:outerShdw blurRad="38100" dist="38100" dir="2700000" algn="tl">
                  <a:srgbClr val="000000">
                    <a:alpha val="43137"/>
                  </a:srgbClr>
                </a:outerShdw>
              </a:effectLst>
              <a:latin typeface="Aria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 name="Picture 97" descr="2000_04_05_M2_003.JPG"/>
          <p:cNvPicPr>
            <a:picLocks noChangeAspect="1"/>
          </p:cNvPicPr>
          <p:nvPr/>
        </p:nvPicPr>
        <p:blipFill>
          <a:blip r:embed="rId3" cstate="screen"/>
          <a:stretch>
            <a:fillRect/>
          </a:stretch>
        </p:blipFill>
        <p:spPr>
          <a:xfrm>
            <a:off x="152400" y="990600"/>
            <a:ext cx="2718090" cy="1981200"/>
          </a:xfrm>
          <a:prstGeom prst="ellipse">
            <a:avLst/>
          </a:prstGeom>
          <a:ln>
            <a:noFill/>
          </a:ln>
          <a:effectLst>
            <a:softEdge rad="112500"/>
          </a:effectLst>
        </p:spPr>
      </p:pic>
      <p:pic>
        <p:nvPicPr>
          <p:cNvPr id="43011" name="Picture 3"/>
          <p:cNvPicPr>
            <a:picLocks noChangeAspect="1" noChangeArrowheads="1"/>
          </p:cNvPicPr>
          <p:nvPr/>
        </p:nvPicPr>
        <p:blipFill>
          <a:blip r:embed="rId4" cstate="print"/>
          <a:srcRect/>
          <a:stretch>
            <a:fillRect/>
          </a:stretch>
        </p:blipFill>
        <p:spPr bwMode="auto">
          <a:xfrm>
            <a:off x="177800" y="3197225"/>
            <a:ext cx="8813800" cy="3584575"/>
          </a:xfrm>
          <a:prstGeom prst="rect">
            <a:avLst/>
          </a:prstGeom>
          <a:noFill/>
          <a:ln w="9525">
            <a:noFill/>
            <a:miter lim="800000"/>
            <a:headEnd/>
            <a:tailEnd/>
          </a:ln>
        </p:spPr>
      </p:pic>
      <p:sp>
        <p:nvSpPr>
          <p:cNvPr id="43012" name="Freeform 46"/>
          <p:cNvSpPr>
            <a:spLocks/>
          </p:cNvSpPr>
          <p:nvPr/>
        </p:nvSpPr>
        <p:spPr bwMode="auto">
          <a:xfrm>
            <a:off x="2992438" y="2244725"/>
            <a:ext cx="284162" cy="211138"/>
          </a:xfrm>
          <a:custGeom>
            <a:avLst/>
            <a:gdLst>
              <a:gd name="T0" fmla="*/ 0 w 311"/>
              <a:gd name="T1" fmla="*/ 2147483647 h 214"/>
              <a:gd name="T2" fmla="*/ 0 w 311"/>
              <a:gd name="T3" fmla="*/ 0 h 214"/>
              <a:gd name="T4" fmla="*/ 2147483647 w 311"/>
              <a:gd name="T5" fmla="*/ 0 h 214"/>
              <a:gd name="T6" fmla="*/ 2147483647 w 311"/>
              <a:gd name="T7" fmla="*/ 2147483647 h 214"/>
              <a:gd name="T8" fmla="*/ 0 w 311"/>
              <a:gd name="T9" fmla="*/ 2147483647 h 214"/>
              <a:gd name="T10" fmla="*/ 0 w 311"/>
              <a:gd name="T11" fmla="*/ 2147483647 h 214"/>
              <a:gd name="T12" fmla="*/ 0 w 311"/>
              <a:gd name="T13" fmla="*/ 2147483647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AA00"/>
          </a:solidFill>
          <a:ln w="2540">
            <a:solidFill>
              <a:schemeClr val="tx1"/>
            </a:solidFill>
            <a:round/>
            <a:headEnd/>
            <a:tailEnd/>
          </a:ln>
        </p:spPr>
        <p:txBody>
          <a:bodyPr/>
          <a:lstStyle/>
          <a:p>
            <a:endParaRPr lang="en-US">
              <a:solidFill>
                <a:srgbClr val="000000"/>
              </a:solidFill>
              <a:cs typeface="+mn-cs"/>
            </a:endParaRPr>
          </a:p>
        </p:txBody>
      </p:sp>
      <p:sp>
        <p:nvSpPr>
          <p:cNvPr id="43013" name="Freeform 49"/>
          <p:cNvSpPr>
            <a:spLocks/>
          </p:cNvSpPr>
          <p:nvPr/>
        </p:nvSpPr>
        <p:spPr bwMode="auto">
          <a:xfrm>
            <a:off x="2992438" y="2511425"/>
            <a:ext cx="284162" cy="211138"/>
          </a:xfrm>
          <a:custGeom>
            <a:avLst/>
            <a:gdLst>
              <a:gd name="T0" fmla="*/ 0 w 311"/>
              <a:gd name="T1" fmla="*/ 2147483647 h 214"/>
              <a:gd name="T2" fmla="*/ 0 w 311"/>
              <a:gd name="T3" fmla="*/ 0 h 214"/>
              <a:gd name="T4" fmla="*/ 2147483647 w 311"/>
              <a:gd name="T5" fmla="*/ 0 h 214"/>
              <a:gd name="T6" fmla="*/ 2147483647 w 311"/>
              <a:gd name="T7" fmla="*/ 2147483647 h 214"/>
              <a:gd name="T8" fmla="*/ 0 w 311"/>
              <a:gd name="T9" fmla="*/ 2147483647 h 214"/>
              <a:gd name="T10" fmla="*/ 0 w 311"/>
              <a:gd name="T11" fmla="*/ 2147483647 h 214"/>
              <a:gd name="T12" fmla="*/ 0 w 311"/>
              <a:gd name="T13" fmla="*/ 2147483647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D37F"/>
          </a:solidFill>
          <a:ln w="2540">
            <a:solidFill>
              <a:schemeClr val="tx1"/>
            </a:solidFill>
            <a:round/>
            <a:headEnd/>
            <a:tailEnd/>
          </a:ln>
        </p:spPr>
        <p:txBody>
          <a:bodyPr/>
          <a:lstStyle/>
          <a:p>
            <a:endParaRPr lang="en-US">
              <a:solidFill>
                <a:srgbClr val="000000"/>
              </a:solidFill>
              <a:cs typeface="+mn-cs"/>
            </a:endParaRPr>
          </a:p>
        </p:txBody>
      </p:sp>
      <p:sp>
        <p:nvSpPr>
          <p:cNvPr id="43014" name="Freeform 52"/>
          <p:cNvSpPr>
            <a:spLocks/>
          </p:cNvSpPr>
          <p:nvPr/>
        </p:nvSpPr>
        <p:spPr bwMode="auto">
          <a:xfrm>
            <a:off x="2992438" y="2778125"/>
            <a:ext cx="284162" cy="211138"/>
          </a:xfrm>
          <a:custGeom>
            <a:avLst/>
            <a:gdLst>
              <a:gd name="T0" fmla="*/ 0 w 311"/>
              <a:gd name="T1" fmla="*/ 2147483647 h 214"/>
              <a:gd name="T2" fmla="*/ 0 w 311"/>
              <a:gd name="T3" fmla="*/ 0 h 214"/>
              <a:gd name="T4" fmla="*/ 2147483647 w 311"/>
              <a:gd name="T5" fmla="*/ 0 h 214"/>
              <a:gd name="T6" fmla="*/ 2147483647 w 311"/>
              <a:gd name="T7" fmla="*/ 2147483647 h 214"/>
              <a:gd name="T8" fmla="*/ 0 w 311"/>
              <a:gd name="T9" fmla="*/ 2147483647 h 214"/>
              <a:gd name="T10" fmla="*/ 0 w 311"/>
              <a:gd name="T11" fmla="*/ 2147483647 h 214"/>
              <a:gd name="T12" fmla="*/ 0 w 311"/>
              <a:gd name="T13" fmla="*/ 2147483647 h 214"/>
              <a:gd name="T14" fmla="*/ 0 60000 65536"/>
              <a:gd name="T15" fmla="*/ 0 60000 65536"/>
              <a:gd name="T16" fmla="*/ 0 60000 65536"/>
              <a:gd name="T17" fmla="*/ 0 60000 65536"/>
              <a:gd name="T18" fmla="*/ 0 60000 65536"/>
              <a:gd name="T19" fmla="*/ 0 60000 65536"/>
              <a:gd name="T20" fmla="*/ 0 60000 65536"/>
              <a:gd name="T21" fmla="*/ 0 w 311"/>
              <a:gd name="T22" fmla="*/ 0 h 214"/>
              <a:gd name="T23" fmla="*/ 311 w 311"/>
              <a:gd name="T24" fmla="*/ 214 h 2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1" h="214">
                <a:moveTo>
                  <a:pt x="0" y="214"/>
                </a:moveTo>
                <a:lnTo>
                  <a:pt x="0" y="0"/>
                </a:lnTo>
                <a:lnTo>
                  <a:pt x="311" y="0"/>
                </a:lnTo>
                <a:lnTo>
                  <a:pt x="311" y="214"/>
                </a:lnTo>
                <a:lnTo>
                  <a:pt x="0" y="214"/>
                </a:lnTo>
                <a:close/>
              </a:path>
            </a:pathLst>
          </a:custGeom>
          <a:solidFill>
            <a:srgbClr val="FFEBAF"/>
          </a:solidFill>
          <a:ln w="2540">
            <a:solidFill>
              <a:schemeClr val="tx1"/>
            </a:solidFill>
            <a:round/>
            <a:headEnd/>
            <a:tailEnd/>
          </a:ln>
        </p:spPr>
        <p:txBody>
          <a:bodyPr/>
          <a:lstStyle/>
          <a:p>
            <a:endParaRPr lang="en-US">
              <a:solidFill>
                <a:srgbClr val="000000"/>
              </a:solidFill>
              <a:cs typeface="+mn-cs"/>
            </a:endParaRPr>
          </a:p>
        </p:txBody>
      </p:sp>
      <p:sp>
        <p:nvSpPr>
          <p:cNvPr id="43015" name="Rectangle 56"/>
          <p:cNvSpPr>
            <a:spLocks noChangeArrowheads="1"/>
          </p:cNvSpPr>
          <p:nvPr/>
        </p:nvSpPr>
        <p:spPr bwMode="auto">
          <a:xfrm>
            <a:off x="3892550" y="2200275"/>
            <a:ext cx="117475" cy="220663"/>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a:t>
            </a:r>
            <a:endParaRPr lang="en-US">
              <a:solidFill>
                <a:srgbClr val="000000"/>
              </a:solidFill>
              <a:cs typeface="+mn-cs"/>
            </a:endParaRPr>
          </a:p>
        </p:txBody>
      </p:sp>
      <p:sp>
        <p:nvSpPr>
          <p:cNvPr id="43016" name="Rectangle 58"/>
          <p:cNvSpPr>
            <a:spLocks noChangeArrowheads="1"/>
          </p:cNvSpPr>
          <p:nvPr/>
        </p:nvSpPr>
        <p:spPr bwMode="auto">
          <a:xfrm>
            <a:off x="3409950" y="2209800"/>
            <a:ext cx="1149350"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Residential</a:t>
            </a:r>
          </a:p>
        </p:txBody>
      </p:sp>
      <p:sp>
        <p:nvSpPr>
          <p:cNvPr id="43017" name="Rectangle 60"/>
          <p:cNvSpPr>
            <a:spLocks noChangeArrowheads="1"/>
          </p:cNvSpPr>
          <p:nvPr/>
        </p:nvSpPr>
        <p:spPr bwMode="auto">
          <a:xfrm>
            <a:off x="3409950" y="2486025"/>
            <a:ext cx="1030288"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Populated</a:t>
            </a:r>
          </a:p>
        </p:txBody>
      </p:sp>
      <p:sp>
        <p:nvSpPr>
          <p:cNvPr id="43018" name="Rectangle 62"/>
          <p:cNvSpPr>
            <a:spLocks noChangeArrowheads="1"/>
          </p:cNvSpPr>
          <p:nvPr/>
        </p:nvSpPr>
        <p:spPr bwMode="auto">
          <a:xfrm>
            <a:off x="3409950" y="2760663"/>
            <a:ext cx="7842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Remote</a:t>
            </a:r>
          </a:p>
        </p:txBody>
      </p:sp>
      <p:sp>
        <p:nvSpPr>
          <p:cNvPr id="43019"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
        <p:nvSpPr>
          <p:cNvPr id="89" name="Rounded Rectangle 88"/>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sp>
        <p:nvSpPr>
          <p:cNvPr id="90"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cs typeface="+mn-cs"/>
              </a:rPr>
              <a:t>Anthropogenic Biomes</a:t>
            </a:r>
            <a:r>
              <a:rPr lang="en-US" b="1" dirty="0">
                <a:solidFill>
                  <a:srgbClr val="000000">
                    <a:lumMod val="65000"/>
                    <a:lumOff val="35000"/>
                  </a:srgbClr>
                </a:solidFill>
                <a:cs typeface="+mn-cs"/>
              </a:rPr>
              <a:t> </a:t>
            </a:r>
            <a:r>
              <a:rPr lang="en-US" dirty="0">
                <a:solidFill>
                  <a:srgbClr val="000000">
                    <a:lumMod val="65000"/>
                    <a:lumOff val="35000"/>
                  </a:srgbClr>
                </a:solidFill>
                <a:cs typeface="+mn-cs"/>
              </a:rPr>
              <a:t>of the World</a:t>
            </a:r>
            <a:endParaRPr lang="en-US" sz="1200" dirty="0">
              <a:solidFill>
                <a:srgbClr val="000000">
                  <a:lumMod val="65000"/>
                  <a:lumOff val="35000"/>
                </a:srgbClr>
              </a:solidFill>
              <a:cs typeface="+mn-cs"/>
            </a:endParaRPr>
          </a:p>
        </p:txBody>
      </p:sp>
      <p:sp>
        <p:nvSpPr>
          <p:cNvPr id="43022" name="Text Box 2"/>
          <p:cNvSpPr txBox="1">
            <a:spLocks noChangeArrowheads="1"/>
          </p:cNvSpPr>
          <p:nvPr/>
        </p:nvSpPr>
        <p:spPr bwMode="auto">
          <a:xfrm>
            <a:off x="2803525" y="1046163"/>
            <a:ext cx="2800350" cy="646112"/>
          </a:xfrm>
          <a:prstGeom prst="rect">
            <a:avLst/>
          </a:prstGeom>
          <a:noFill/>
          <a:ln w="9525" algn="ctr">
            <a:noFill/>
            <a:miter lim="800000"/>
            <a:headEnd/>
            <a:tailEnd/>
          </a:ln>
        </p:spPr>
        <p:txBody>
          <a:bodyPr wrap="none">
            <a:spAutoFit/>
          </a:bodyPr>
          <a:lstStyle/>
          <a:p>
            <a:pPr>
              <a:spcBef>
                <a:spcPct val="20000"/>
              </a:spcBef>
            </a:pPr>
            <a:r>
              <a:rPr lang="en-US" sz="3600" b="1">
                <a:solidFill>
                  <a:srgbClr val="000000"/>
                </a:solidFill>
                <a:cs typeface="+mn-cs"/>
              </a:rPr>
              <a:t>Rangelands</a:t>
            </a:r>
            <a:endParaRPr lang="en-US" sz="2000" b="1">
              <a:solidFill>
                <a:srgbClr val="000000"/>
              </a:solidFill>
              <a:cs typeface="+mn-cs"/>
            </a:endParaRPr>
          </a:p>
        </p:txBody>
      </p:sp>
      <p:sp>
        <p:nvSpPr>
          <p:cNvPr id="93" name="Rectangle 92"/>
          <p:cNvSpPr/>
          <p:nvPr/>
        </p:nvSpPr>
        <p:spPr>
          <a:xfrm>
            <a:off x="6299200" y="161925"/>
            <a:ext cx="2692400" cy="523875"/>
          </a:xfrm>
          <a:prstGeom prst="rect">
            <a:avLst/>
          </a:prstGeom>
        </p:spPr>
        <p:txBody>
          <a:bodyPr wrap="none">
            <a:spAutoFit/>
          </a:bodyPr>
          <a:lstStyle/>
          <a:p>
            <a:pPr algn="ctr">
              <a:defRPr/>
            </a:pPr>
            <a:r>
              <a:rPr lang="en-US" sz="2800" b="1" i="1" dirty="0">
                <a:solidFill>
                  <a:srgbClr val="000000">
                    <a:lumMod val="65000"/>
                    <a:lumOff val="35000"/>
                  </a:srgbClr>
                </a:solidFill>
                <a:cs typeface="+mn-cs"/>
              </a:rPr>
              <a:t>40 million km</a:t>
            </a:r>
            <a:r>
              <a:rPr lang="en-US" sz="2800" b="1" i="1" baseline="30000" dirty="0">
                <a:solidFill>
                  <a:srgbClr val="000000">
                    <a:lumMod val="65000"/>
                    <a:lumOff val="35000"/>
                  </a:srgbClr>
                </a:solidFill>
                <a:cs typeface="+mn-cs"/>
              </a:rPr>
              <a:t>2</a:t>
            </a:r>
            <a:r>
              <a:rPr lang="en-US" sz="2800" b="1" i="1" dirty="0">
                <a:solidFill>
                  <a:srgbClr val="000000">
                    <a:lumMod val="65000"/>
                    <a:lumOff val="35000"/>
                  </a:srgbClr>
                </a:solidFill>
                <a:cs typeface="+mn-cs"/>
              </a:rPr>
              <a:t> </a:t>
            </a:r>
          </a:p>
        </p:txBody>
      </p:sp>
      <p:sp>
        <p:nvSpPr>
          <p:cNvPr id="94" name="Rectangle 93"/>
          <p:cNvSpPr/>
          <p:nvPr/>
        </p:nvSpPr>
        <p:spPr>
          <a:xfrm>
            <a:off x="2819400" y="1655763"/>
            <a:ext cx="2727325" cy="554037"/>
          </a:xfrm>
          <a:prstGeom prst="rect">
            <a:avLst/>
          </a:prstGeom>
        </p:spPr>
        <p:txBody>
          <a:bodyPr wrap="none">
            <a:spAutoFit/>
          </a:bodyPr>
          <a:lstStyle/>
          <a:p>
            <a:pPr>
              <a:lnSpc>
                <a:spcPts val="1800"/>
              </a:lnSpc>
              <a:defRPr/>
            </a:pPr>
            <a:r>
              <a:rPr lang="en-US" sz="1600" i="1" dirty="0">
                <a:solidFill>
                  <a:srgbClr val="000000">
                    <a:lumMod val="65000"/>
                    <a:lumOff val="35000"/>
                  </a:srgbClr>
                </a:solidFill>
                <a:cs typeface="+mn-cs"/>
              </a:rPr>
              <a:t>Grazing land, minimal crops</a:t>
            </a:r>
          </a:p>
          <a:p>
            <a:pPr>
              <a:lnSpc>
                <a:spcPts val="1800"/>
              </a:lnSpc>
              <a:defRPr/>
            </a:pPr>
            <a:r>
              <a:rPr lang="en-US" sz="1600" i="1" dirty="0">
                <a:solidFill>
                  <a:srgbClr val="000000">
                    <a:lumMod val="65000"/>
                    <a:lumOff val="35000"/>
                  </a:srgbClr>
                </a:solidFill>
                <a:cs typeface="+mn-cs"/>
              </a:rPr>
              <a:t>    and forests</a:t>
            </a:r>
            <a:endParaRPr lang="en-US" sz="1600" i="1" baseline="30000" dirty="0">
              <a:solidFill>
                <a:srgbClr val="000000">
                  <a:lumMod val="65000"/>
                  <a:lumOff val="35000"/>
                </a:srgbClr>
              </a:solidFill>
              <a:cs typeface="+mn-cs"/>
            </a:endParaRPr>
          </a:p>
        </p:txBody>
      </p:sp>
      <p:sp>
        <p:nvSpPr>
          <p:cNvPr id="43025" name="Rectangle 94"/>
          <p:cNvSpPr>
            <a:spLocks noChangeArrowheads="1"/>
          </p:cNvSpPr>
          <p:nvPr/>
        </p:nvSpPr>
        <p:spPr bwMode="auto">
          <a:xfrm>
            <a:off x="6248400" y="601663"/>
            <a:ext cx="2676525" cy="461962"/>
          </a:xfrm>
          <a:prstGeom prst="rect">
            <a:avLst/>
          </a:prstGeom>
          <a:noFill/>
          <a:ln w="9525">
            <a:noFill/>
            <a:miter lim="800000"/>
            <a:headEnd/>
            <a:tailEnd/>
          </a:ln>
        </p:spPr>
        <p:txBody>
          <a:bodyPr wrap="none">
            <a:spAutoFit/>
          </a:bodyPr>
          <a:lstStyle/>
          <a:p>
            <a:pPr algn="ctr"/>
            <a:r>
              <a:rPr lang="en-US" sz="2400" b="1" i="1">
                <a:solidFill>
                  <a:srgbClr val="990000"/>
                </a:solidFill>
                <a:cs typeface="+mn-cs"/>
              </a:rPr>
              <a:t>0.3 billion people</a:t>
            </a:r>
          </a:p>
        </p:txBody>
      </p:sp>
      <p:sp>
        <p:nvSpPr>
          <p:cNvPr id="43026" name="Rectangle 95"/>
          <p:cNvSpPr>
            <a:spLocks noChangeArrowheads="1"/>
          </p:cNvSpPr>
          <p:nvPr/>
        </p:nvSpPr>
        <p:spPr bwMode="auto">
          <a:xfrm>
            <a:off x="6334125" y="990600"/>
            <a:ext cx="2427288" cy="369888"/>
          </a:xfrm>
          <a:prstGeom prst="rect">
            <a:avLst/>
          </a:prstGeom>
          <a:noFill/>
          <a:ln w="9525">
            <a:noFill/>
            <a:miter lim="800000"/>
            <a:headEnd/>
            <a:tailEnd/>
          </a:ln>
        </p:spPr>
        <p:txBody>
          <a:bodyPr wrap="none">
            <a:spAutoFit/>
          </a:bodyPr>
          <a:lstStyle/>
          <a:p>
            <a:pPr algn="ctr"/>
            <a:r>
              <a:rPr lang="en-US" b="1" i="1">
                <a:solidFill>
                  <a:srgbClr val="006600"/>
                </a:solidFill>
                <a:cs typeface="+mn-cs"/>
              </a:rPr>
              <a:t>6% global tree cover</a:t>
            </a:r>
          </a:p>
        </p:txBody>
      </p:sp>
      <p:sp>
        <p:nvSpPr>
          <p:cNvPr id="43027" name="Rectangle 96"/>
          <p:cNvSpPr>
            <a:spLocks noChangeArrowheads="1"/>
          </p:cNvSpPr>
          <p:nvPr/>
        </p:nvSpPr>
        <p:spPr bwMode="auto">
          <a:xfrm>
            <a:off x="6096000" y="76200"/>
            <a:ext cx="28956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cs typeface="+mn-cs"/>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ChangeArrowheads="1"/>
          </p:cNvSpPr>
          <p:nvPr/>
        </p:nvSpPr>
        <p:spPr bwMode="auto">
          <a:xfrm>
            <a:off x="228600" y="5775325"/>
            <a:ext cx="3343275"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Croplands</a:t>
            </a:r>
          </a:p>
          <a:p>
            <a:pPr>
              <a:spcBef>
                <a:spcPct val="20000"/>
              </a:spcBef>
            </a:pPr>
            <a:r>
              <a:rPr lang="en-US" sz="2000" b="1">
                <a:solidFill>
                  <a:srgbClr val="FFFFFF"/>
                </a:solidFill>
                <a:cs typeface="+mn-cs"/>
              </a:rPr>
              <a:t>Atlas Mountains, Morocco</a:t>
            </a:r>
          </a:p>
        </p:txBody>
      </p:sp>
      <p:pic>
        <p:nvPicPr>
          <p:cNvPr id="44035" name="Picture 9" descr="Image035"/>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44036" name="Rectangle 10"/>
          <p:cNvSpPr>
            <a:spLocks noChangeArrowheads="1"/>
          </p:cNvSpPr>
          <p:nvPr/>
        </p:nvSpPr>
        <p:spPr bwMode="auto">
          <a:xfrm>
            <a:off x="228600" y="5775325"/>
            <a:ext cx="4621213" cy="1016000"/>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Remote Rangelands</a:t>
            </a:r>
          </a:p>
          <a:p>
            <a:pPr>
              <a:spcBef>
                <a:spcPct val="20000"/>
              </a:spcBef>
            </a:pPr>
            <a:r>
              <a:rPr lang="en-US" sz="2000" b="1">
                <a:solidFill>
                  <a:srgbClr val="FFFFFF"/>
                </a:solidFill>
                <a:cs typeface="+mn-cs"/>
              </a:rPr>
              <a:t>South Dakota, USA</a:t>
            </a:r>
          </a:p>
        </p:txBody>
      </p:sp>
      <p:sp>
        <p:nvSpPr>
          <p:cNvPr id="44037" name="Rectangle 4"/>
          <p:cNvSpPr>
            <a:spLocks noChangeArrowheads="1"/>
          </p:cNvSpPr>
          <p:nvPr/>
        </p:nvSpPr>
        <p:spPr bwMode="auto">
          <a:xfrm>
            <a:off x="3810000" y="6629400"/>
            <a:ext cx="5334000" cy="230188"/>
          </a:xfrm>
          <a:prstGeom prst="rect">
            <a:avLst/>
          </a:prstGeom>
          <a:noFill/>
          <a:ln w="9525">
            <a:noFill/>
            <a:miter lim="800000"/>
            <a:headEnd/>
            <a:tailEnd/>
          </a:ln>
        </p:spPr>
        <p:txBody>
          <a:bodyPr>
            <a:spAutoFit/>
          </a:bodyPr>
          <a:lstStyle/>
          <a:p>
            <a:pPr algn="r"/>
            <a:r>
              <a:rPr lang="en-US" sz="900">
                <a:solidFill>
                  <a:srgbClr val="FFFFFF"/>
                </a:solidFill>
                <a:cs typeface="+mn-cs"/>
              </a:rPr>
              <a:t>Credit: © Alexander Smart. &lt;http://ars.sdstate.edu/faculty/smarta/Range415/Image035.jpg&gt;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5058" name="Rectangle 4"/>
          <p:cNvSpPr>
            <a:spLocks noChangeArrowheads="1"/>
          </p:cNvSpPr>
          <p:nvPr/>
        </p:nvSpPr>
        <p:spPr bwMode="auto">
          <a:xfrm>
            <a:off x="228600" y="5775325"/>
            <a:ext cx="5160963" cy="954088"/>
          </a:xfrm>
          <a:prstGeom prst="rect">
            <a:avLst/>
          </a:prstGeom>
          <a:noFill/>
          <a:ln w="9525" algn="ctr">
            <a:noFill/>
            <a:miter lim="800000"/>
            <a:headEnd/>
            <a:tailEnd/>
          </a:ln>
        </p:spPr>
        <p:txBody>
          <a:bodyPr wrap="none">
            <a:spAutoFit/>
          </a:bodyPr>
          <a:lstStyle/>
          <a:p>
            <a:r>
              <a:rPr lang="en-US" sz="3600" b="1">
                <a:solidFill>
                  <a:srgbClr val="FFFFFF"/>
                </a:solidFill>
                <a:cs typeface="+mn-cs"/>
              </a:rPr>
              <a:t>Populated Rangelands</a:t>
            </a:r>
          </a:p>
          <a:p>
            <a:r>
              <a:rPr lang="en-US" sz="2000" b="1">
                <a:solidFill>
                  <a:srgbClr val="FFFFFF"/>
                </a:solidFill>
                <a:cs typeface="+mn-cs"/>
              </a:rPr>
              <a:t>Atlas Mountains, Morocco</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 name="Picture 5" descr="RMC-6"/>
          <p:cNvPicPr>
            <a:picLocks noChangeAspect="1" noChangeArrowheads="1"/>
          </p:cNvPicPr>
          <p:nvPr/>
        </p:nvPicPr>
        <p:blipFill>
          <a:blip r:embed="rId3" cstate="print"/>
          <a:srcRect/>
          <a:stretch>
            <a:fillRect/>
          </a:stretch>
        </p:blipFill>
        <p:spPr bwMode="auto">
          <a:xfrm>
            <a:off x="152400" y="990600"/>
            <a:ext cx="2669324" cy="2007091"/>
          </a:xfrm>
          <a:prstGeom prst="ellipse">
            <a:avLst/>
          </a:prstGeom>
          <a:ln>
            <a:noFill/>
          </a:ln>
          <a:effectLst>
            <a:softEdge rad="112500"/>
          </a:effectLst>
        </p:spPr>
      </p:pic>
      <p:pic>
        <p:nvPicPr>
          <p:cNvPr id="46083" name="Picture 3"/>
          <p:cNvPicPr>
            <a:picLocks noChangeAspect="1" noChangeArrowheads="1"/>
          </p:cNvPicPr>
          <p:nvPr/>
        </p:nvPicPr>
        <p:blipFill>
          <a:blip r:embed="rId4" cstate="print"/>
          <a:srcRect/>
          <a:stretch>
            <a:fillRect/>
          </a:stretch>
        </p:blipFill>
        <p:spPr bwMode="auto">
          <a:xfrm>
            <a:off x="152400" y="3197225"/>
            <a:ext cx="8813800" cy="3584575"/>
          </a:xfrm>
          <a:prstGeom prst="rect">
            <a:avLst/>
          </a:prstGeom>
          <a:noFill/>
          <a:ln w="9525">
            <a:noFill/>
            <a:miter lim="800000"/>
            <a:headEnd/>
            <a:tailEnd/>
          </a:ln>
        </p:spPr>
      </p:pic>
      <p:sp>
        <p:nvSpPr>
          <p:cNvPr id="46084" name="AutoShape 15"/>
          <p:cNvSpPr>
            <a:spLocks noChangeAspect="1" noChangeArrowheads="1" noTextEdit="1"/>
          </p:cNvSpPr>
          <p:nvPr/>
        </p:nvSpPr>
        <p:spPr bwMode="auto">
          <a:xfrm>
            <a:off x="-762000" y="609600"/>
            <a:ext cx="2819400" cy="1473200"/>
          </a:xfrm>
          <a:prstGeom prst="rect">
            <a:avLst/>
          </a:prstGeom>
          <a:noFill/>
          <a:ln w="9525">
            <a:noFill/>
            <a:miter lim="800000"/>
            <a:headEnd/>
            <a:tailEnd/>
          </a:ln>
        </p:spPr>
        <p:txBody>
          <a:bodyPr/>
          <a:lstStyle/>
          <a:p>
            <a:endParaRPr lang="en-US">
              <a:solidFill>
                <a:srgbClr val="000000"/>
              </a:solidFill>
              <a:cs typeface="+mn-cs"/>
            </a:endParaRPr>
          </a:p>
        </p:txBody>
      </p:sp>
      <p:sp>
        <p:nvSpPr>
          <p:cNvPr id="46085" name="Freeform 17"/>
          <p:cNvSpPr>
            <a:spLocks/>
          </p:cNvSpPr>
          <p:nvPr/>
        </p:nvSpPr>
        <p:spPr bwMode="auto">
          <a:xfrm>
            <a:off x="6477000" y="2133600"/>
            <a:ext cx="284163" cy="209550"/>
          </a:xfrm>
          <a:custGeom>
            <a:avLst/>
            <a:gdLst>
              <a:gd name="T0" fmla="*/ 0 w 166"/>
              <a:gd name="T1" fmla="*/ 2147483647 h 113"/>
              <a:gd name="T2" fmla="*/ 0 w 166"/>
              <a:gd name="T3" fmla="*/ 0 h 113"/>
              <a:gd name="T4" fmla="*/ 2147483647 w 166"/>
              <a:gd name="T5" fmla="*/ 0 h 113"/>
              <a:gd name="T6" fmla="*/ 2147483647 w 166"/>
              <a:gd name="T7" fmla="*/ 2147483647 h 113"/>
              <a:gd name="T8" fmla="*/ 0 w 166"/>
              <a:gd name="T9" fmla="*/ 2147483647 h 113"/>
              <a:gd name="T10" fmla="*/ 0 w 166"/>
              <a:gd name="T11" fmla="*/ 2147483647 h 113"/>
              <a:gd name="T12" fmla="*/ 0 w 166"/>
              <a:gd name="T13" fmla="*/ 2147483647 h 113"/>
              <a:gd name="T14" fmla="*/ 0 60000 65536"/>
              <a:gd name="T15" fmla="*/ 0 60000 65536"/>
              <a:gd name="T16" fmla="*/ 0 60000 65536"/>
              <a:gd name="T17" fmla="*/ 0 60000 65536"/>
              <a:gd name="T18" fmla="*/ 0 60000 65536"/>
              <a:gd name="T19" fmla="*/ 0 60000 65536"/>
              <a:gd name="T20" fmla="*/ 0 60000 65536"/>
              <a:gd name="T21" fmla="*/ 0 w 166"/>
              <a:gd name="T22" fmla="*/ 0 h 113"/>
              <a:gd name="T23" fmla="*/ 166 w 166"/>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3">
                <a:moveTo>
                  <a:pt x="0" y="113"/>
                </a:moveTo>
                <a:lnTo>
                  <a:pt x="0" y="0"/>
                </a:lnTo>
                <a:lnTo>
                  <a:pt x="166" y="0"/>
                </a:lnTo>
                <a:lnTo>
                  <a:pt x="166" y="113"/>
                </a:lnTo>
                <a:lnTo>
                  <a:pt x="0" y="113"/>
                </a:lnTo>
                <a:close/>
              </a:path>
            </a:pathLst>
          </a:custGeom>
          <a:solidFill>
            <a:srgbClr val="D1FF73"/>
          </a:solidFill>
          <a:ln w="2540">
            <a:solidFill>
              <a:schemeClr val="tx1"/>
            </a:solidFill>
            <a:round/>
            <a:headEnd/>
            <a:tailEnd/>
          </a:ln>
        </p:spPr>
        <p:txBody>
          <a:bodyPr/>
          <a:lstStyle/>
          <a:p>
            <a:endParaRPr lang="en-US">
              <a:solidFill>
                <a:srgbClr val="000000"/>
              </a:solidFill>
              <a:cs typeface="+mn-cs"/>
            </a:endParaRPr>
          </a:p>
        </p:txBody>
      </p:sp>
      <p:sp>
        <p:nvSpPr>
          <p:cNvPr id="46086" name="Freeform 20"/>
          <p:cNvSpPr>
            <a:spLocks/>
          </p:cNvSpPr>
          <p:nvPr/>
        </p:nvSpPr>
        <p:spPr bwMode="auto">
          <a:xfrm>
            <a:off x="6477000" y="2438400"/>
            <a:ext cx="284163" cy="209550"/>
          </a:xfrm>
          <a:custGeom>
            <a:avLst/>
            <a:gdLst>
              <a:gd name="T0" fmla="*/ 0 w 166"/>
              <a:gd name="T1" fmla="*/ 2147483647 h 114"/>
              <a:gd name="T2" fmla="*/ 0 w 166"/>
              <a:gd name="T3" fmla="*/ 0 h 114"/>
              <a:gd name="T4" fmla="*/ 2147483647 w 166"/>
              <a:gd name="T5" fmla="*/ 0 h 114"/>
              <a:gd name="T6" fmla="*/ 2147483647 w 166"/>
              <a:gd name="T7" fmla="*/ 2147483647 h 114"/>
              <a:gd name="T8" fmla="*/ 0 w 166"/>
              <a:gd name="T9" fmla="*/ 2147483647 h 114"/>
              <a:gd name="T10" fmla="*/ 0 w 166"/>
              <a:gd name="T11" fmla="*/ 2147483647 h 114"/>
              <a:gd name="T12" fmla="*/ 0 w 166"/>
              <a:gd name="T13" fmla="*/ 2147483647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FFFF73"/>
          </a:solidFill>
          <a:ln w="2540">
            <a:solidFill>
              <a:schemeClr val="tx1"/>
            </a:solidFill>
            <a:round/>
            <a:headEnd/>
            <a:tailEnd/>
          </a:ln>
        </p:spPr>
        <p:txBody>
          <a:bodyPr/>
          <a:lstStyle/>
          <a:p>
            <a:endParaRPr lang="en-US">
              <a:solidFill>
                <a:srgbClr val="000000"/>
              </a:solidFill>
              <a:cs typeface="+mn-cs"/>
            </a:endParaRPr>
          </a:p>
        </p:txBody>
      </p:sp>
      <p:sp>
        <p:nvSpPr>
          <p:cNvPr id="46087" name="Freeform 23"/>
          <p:cNvSpPr>
            <a:spLocks/>
          </p:cNvSpPr>
          <p:nvPr/>
        </p:nvSpPr>
        <p:spPr bwMode="auto">
          <a:xfrm>
            <a:off x="2971800" y="2667000"/>
            <a:ext cx="284163" cy="209550"/>
          </a:xfrm>
          <a:custGeom>
            <a:avLst/>
            <a:gdLst>
              <a:gd name="T0" fmla="*/ 0 w 166"/>
              <a:gd name="T1" fmla="*/ 2147483647 h 114"/>
              <a:gd name="T2" fmla="*/ 0 w 166"/>
              <a:gd name="T3" fmla="*/ 0 h 114"/>
              <a:gd name="T4" fmla="*/ 2147483647 w 166"/>
              <a:gd name="T5" fmla="*/ 0 h 114"/>
              <a:gd name="T6" fmla="*/ 2147483647 w 166"/>
              <a:gd name="T7" fmla="*/ 2147483647 h 114"/>
              <a:gd name="T8" fmla="*/ 0 w 166"/>
              <a:gd name="T9" fmla="*/ 2147483647 h 114"/>
              <a:gd name="T10" fmla="*/ 0 w 166"/>
              <a:gd name="T11" fmla="*/ 2147483647 h 114"/>
              <a:gd name="T12" fmla="*/ 0 w 166"/>
              <a:gd name="T13" fmla="*/ 2147483647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E1E100"/>
          </a:solidFill>
          <a:ln w="2540">
            <a:solidFill>
              <a:schemeClr val="tx1"/>
            </a:solidFill>
            <a:round/>
            <a:headEnd/>
            <a:tailEnd/>
          </a:ln>
        </p:spPr>
        <p:txBody>
          <a:bodyPr/>
          <a:lstStyle/>
          <a:p>
            <a:endParaRPr lang="en-US">
              <a:solidFill>
                <a:srgbClr val="000000"/>
              </a:solidFill>
              <a:cs typeface="+mn-cs"/>
            </a:endParaRPr>
          </a:p>
        </p:txBody>
      </p:sp>
      <p:sp>
        <p:nvSpPr>
          <p:cNvPr id="46088" name="Freeform 26"/>
          <p:cNvSpPr>
            <a:spLocks/>
          </p:cNvSpPr>
          <p:nvPr/>
        </p:nvSpPr>
        <p:spPr bwMode="auto">
          <a:xfrm>
            <a:off x="2971800" y="2130425"/>
            <a:ext cx="284163" cy="209550"/>
          </a:xfrm>
          <a:custGeom>
            <a:avLst/>
            <a:gdLst>
              <a:gd name="T0" fmla="*/ 0 w 166"/>
              <a:gd name="T1" fmla="*/ 2147483647 h 114"/>
              <a:gd name="T2" fmla="*/ 0 w 166"/>
              <a:gd name="T3" fmla="*/ 0 h 114"/>
              <a:gd name="T4" fmla="*/ 2147483647 w 166"/>
              <a:gd name="T5" fmla="*/ 0 h 114"/>
              <a:gd name="T6" fmla="*/ 2147483647 w 166"/>
              <a:gd name="T7" fmla="*/ 2147483647 h 114"/>
              <a:gd name="T8" fmla="*/ 0 w 166"/>
              <a:gd name="T9" fmla="*/ 2147483647 h 114"/>
              <a:gd name="T10" fmla="*/ 0 w 166"/>
              <a:gd name="T11" fmla="*/ 2147483647 h 114"/>
              <a:gd name="T12" fmla="*/ 0 w 166"/>
              <a:gd name="T13" fmla="*/ 2147483647 h 114"/>
              <a:gd name="T14" fmla="*/ 0 60000 65536"/>
              <a:gd name="T15" fmla="*/ 0 60000 65536"/>
              <a:gd name="T16" fmla="*/ 0 60000 65536"/>
              <a:gd name="T17" fmla="*/ 0 60000 65536"/>
              <a:gd name="T18" fmla="*/ 0 60000 65536"/>
              <a:gd name="T19" fmla="*/ 0 60000 65536"/>
              <a:gd name="T20" fmla="*/ 0 60000 65536"/>
              <a:gd name="T21" fmla="*/ 0 w 166"/>
              <a:gd name="T22" fmla="*/ 0 h 114"/>
              <a:gd name="T23" fmla="*/ 166 w 16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4">
                <a:moveTo>
                  <a:pt x="0" y="114"/>
                </a:moveTo>
                <a:lnTo>
                  <a:pt x="0" y="0"/>
                </a:lnTo>
                <a:lnTo>
                  <a:pt x="166" y="0"/>
                </a:lnTo>
                <a:lnTo>
                  <a:pt x="166" y="114"/>
                </a:lnTo>
                <a:lnTo>
                  <a:pt x="0" y="114"/>
                </a:lnTo>
                <a:close/>
              </a:path>
            </a:pathLst>
          </a:custGeom>
          <a:solidFill>
            <a:srgbClr val="70A800"/>
          </a:solidFill>
          <a:ln w="2540">
            <a:solidFill>
              <a:schemeClr val="tx1"/>
            </a:solidFill>
            <a:round/>
            <a:headEnd/>
            <a:tailEnd/>
          </a:ln>
        </p:spPr>
        <p:txBody>
          <a:bodyPr/>
          <a:lstStyle/>
          <a:p>
            <a:endParaRPr lang="en-US">
              <a:solidFill>
                <a:srgbClr val="000000"/>
              </a:solidFill>
              <a:cs typeface="+mn-cs"/>
            </a:endParaRPr>
          </a:p>
        </p:txBody>
      </p:sp>
      <p:sp>
        <p:nvSpPr>
          <p:cNvPr id="46089" name="Freeform 29"/>
          <p:cNvSpPr>
            <a:spLocks/>
          </p:cNvSpPr>
          <p:nvPr/>
        </p:nvSpPr>
        <p:spPr bwMode="auto">
          <a:xfrm>
            <a:off x="2971800" y="2398713"/>
            <a:ext cx="284163" cy="209550"/>
          </a:xfrm>
          <a:custGeom>
            <a:avLst/>
            <a:gdLst>
              <a:gd name="T0" fmla="*/ 0 w 166"/>
              <a:gd name="T1" fmla="*/ 2147483647 h 118"/>
              <a:gd name="T2" fmla="*/ 0 w 166"/>
              <a:gd name="T3" fmla="*/ 0 h 118"/>
              <a:gd name="T4" fmla="*/ 2147483647 w 166"/>
              <a:gd name="T5" fmla="*/ 0 h 118"/>
              <a:gd name="T6" fmla="*/ 2147483647 w 166"/>
              <a:gd name="T7" fmla="*/ 2147483647 h 118"/>
              <a:gd name="T8" fmla="*/ 0 w 166"/>
              <a:gd name="T9" fmla="*/ 2147483647 h 118"/>
              <a:gd name="T10" fmla="*/ 0 w 166"/>
              <a:gd name="T11" fmla="*/ 2147483647 h 118"/>
              <a:gd name="T12" fmla="*/ 0 w 166"/>
              <a:gd name="T13" fmla="*/ 2147483647 h 118"/>
              <a:gd name="T14" fmla="*/ 0 60000 65536"/>
              <a:gd name="T15" fmla="*/ 0 60000 65536"/>
              <a:gd name="T16" fmla="*/ 0 60000 65536"/>
              <a:gd name="T17" fmla="*/ 0 60000 65536"/>
              <a:gd name="T18" fmla="*/ 0 60000 65536"/>
              <a:gd name="T19" fmla="*/ 0 60000 65536"/>
              <a:gd name="T20" fmla="*/ 0 60000 65536"/>
              <a:gd name="T21" fmla="*/ 0 w 166"/>
              <a:gd name="T22" fmla="*/ 0 h 118"/>
              <a:gd name="T23" fmla="*/ 166 w 166"/>
              <a:gd name="T24" fmla="*/ 118 h 1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18">
                <a:moveTo>
                  <a:pt x="0" y="118"/>
                </a:moveTo>
                <a:lnTo>
                  <a:pt x="0" y="0"/>
                </a:lnTo>
                <a:lnTo>
                  <a:pt x="166" y="0"/>
                </a:lnTo>
                <a:lnTo>
                  <a:pt x="166" y="118"/>
                </a:lnTo>
                <a:lnTo>
                  <a:pt x="0" y="118"/>
                </a:lnTo>
                <a:close/>
              </a:path>
            </a:pathLst>
          </a:custGeom>
          <a:solidFill>
            <a:srgbClr val="98E600"/>
          </a:solidFill>
          <a:ln w="2540">
            <a:solidFill>
              <a:schemeClr val="tx1"/>
            </a:solidFill>
            <a:round/>
            <a:headEnd/>
            <a:tailEnd/>
          </a:ln>
        </p:spPr>
        <p:txBody>
          <a:bodyPr/>
          <a:lstStyle/>
          <a:p>
            <a:endParaRPr lang="en-US">
              <a:solidFill>
                <a:srgbClr val="000000"/>
              </a:solidFill>
              <a:cs typeface="+mn-cs"/>
            </a:endParaRPr>
          </a:p>
        </p:txBody>
      </p:sp>
      <p:sp>
        <p:nvSpPr>
          <p:cNvPr id="46090"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
        <p:nvSpPr>
          <p:cNvPr id="46091" name="Rectangle 85"/>
          <p:cNvSpPr>
            <a:spLocks noChangeArrowheads="1"/>
          </p:cNvSpPr>
          <p:nvPr/>
        </p:nvSpPr>
        <p:spPr bwMode="auto">
          <a:xfrm>
            <a:off x="838200" y="914400"/>
            <a:ext cx="2133600" cy="457200"/>
          </a:xfrm>
          <a:prstGeom prst="rect">
            <a:avLst/>
          </a:prstGeom>
          <a:solidFill>
            <a:schemeClr val="bg1">
              <a:alpha val="45097"/>
            </a:schemeClr>
          </a:solidFill>
          <a:ln w="9525" algn="ctr">
            <a:noFill/>
            <a:round/>
            <a:headEnd/>
            <a:tailEnd/>
          </a:ln>
        </p:spPr>
        <p:txBody>
          <a:bodyPr/>
          <a:lstStyle/>
          <a:p>
            <a:pPr>
              <a:spcBef>
                <a:spcPct val="20000"/>
              </a:spcBef>
              <a:buFontTx/>
              <a:buChar char="•"/>
            </a:pPr>
            <a:endParaRPr lang="en-US">
              <a:solidFill>
                <a:srgbClr val="000000"/>
              </a:solidFill>
              <a:cs typeface="+mn-cs"/>
            </a:endParaRPr>
          </a:p>
        </p:txBody>
      </p:sp>
      <p:sp>
        <p:nvSpPr>
          <p:cNvPr id="46092" name="Rectangle 56"/>
          <p:cNvSpPr>
            <a:spLocks noChangeArrowheads="1"/>
          </p:cNvSpPr>
          <p:nvPr/>
        </p:nvSpPr>
        <p:spPr bwMode="auto">
          <a:xfrm>
            <a:off x="3892550" y="2200275"/>
            <a:ext cx="117475" cy="220663"/>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a:t>
            </a:r>
            <a:endParaRPr lang="en-US">
              <a:solidFill>
                <a:srgbClr val="000000"/>
              </a:solidFill>
              <a:cs typeface="+mn-cs"/>
            </a:endParaRPr>
          </a:p>
        </p:txBody>
      </p:sp>
      <p:sp>
        <p:nvSpPr>
          <p:cNvPr id="46093" name="Rectangle 58"/>
          <p:cNvSpPr>
            <a:spLocks noChangeArrowheads="1"/>
          </p:cNvSpPr>
          <p:nvPr/>
        </p:nvSpPr>
        <p:spPr bwMode="auto">
          <a:xfrm>
            <a:off x="3352800" y="2116138"/>
            <a:ext cx="2103438"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Residential irrigated</a:t>
            </a:r>
          </a:p>
        </p:txBody>
      </p:sp>
      <p:sp>
        <p:nvSpPr>
          <p:cNvPr id="46094" name="Rectangle 60"/>
          <p:cNvSpPr>
            <a:spLocks noChangeArrowheads="1"/>
          </p:cNvSpPr>
          <p:nvPr/>
        </p:nvSpPr>
        <p:spPr bwMode="auto">
          <a:xfrm>
            <a:off x="6848475" y="2116138"/>
            <a:ext cx="18383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Populated rainfed</a:t>
            </a:r>
          </a:p>
        </p:txBody>
      </p:sp>
      <p:sp>
        <p:nvSpPr>
          <p:cNvPr id="46095" name="Rectangle 62"/>
          <p:cNvSpPr>
            <a:spLocks noChangeArrowheads="1"/>
          </p:cNvSpPr>
          <p:nvPr/>
        </p:nvSpPr>
        <p:spPr bwMode="auto">
          <a:xfrm>
            <a:off x="6858000" y="2420938"/>
            <a:ext cx="7842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Remote</a:t>
            </a:r>
          </a:p>
        </p:txBody>
      </p:sp>
      <p:sp>
        <p:nvSpPr>
          <p:cNvPr id="96" name="Rounded Rectangle 95"/>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sp>
        <p:nvSpPr>
          <p:cNvPr id="97"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cs typeface="+mn-cs"/>
              </a:rPr>
              <a:t>Anthropogenic Biomes</a:t>
            </a:r>
            <a:r>
              <a:rPr lang="en-US" b="1" dirty="0">
                <a:solidFill>
                  <a:srgbClr val="000000">
                    <a:lumMod val="65000"/>
                    <a:lumOff val="35000"/>
                  </a:srgbClr>
                </a:solidFill>
                <a:cs typeface="+mn-cs"/>
              </a:rPr>
              <a:t> </a:t>
            </a:r>
            <a:r>
              <a:rPr lang="en-US" dirty="0">
                <a:solidFill>
                  <a:srgbClr val="000000">
                    <a:lumMod val="65000"/>
                    <a:lumOff val="35000"/>
                  </a:srgbClr>
                </a:solidFill>
                <a:cs typeface="+mn-cs"/>
              </a:rPr>
              <a:t>of the World</a:t>
            </a:r>
            <a:endParaRPr lang="en-US" sz="1200" dirty="0">
              <a:solidFill>
                <a:srgbClr val="000000">
                  <a:lumMod val="65000"/>
                  <a:lumOff val="35000"/>
                </a:srgbClr>
              </a:solidFill>
              <a:cs typeface="+mn-cs"/>
            </a:endParaRPr>
          </a:p>
        </p:txBody>
      </p:sp>
      <p:sp>
        <p:nvSpPr>
          <p:cNvPr id="46098" name="Text Box 2"/>
          <p:cNvSpPr txBox="1">
            <a:spLocks noChangeArrowheads="1"/>
          </p:cNvSpPr>
          <p:nvPr/>
        </p:nvSpPr>
        <p:spPr bwMode="auto">
          <a:xfrm>
            <a:off x="2803525" y="1046163"/>
            <a:ext cx="2466975" cy="646112"/>
          </a:xfrm>
          <a:prstGeom prst="rect">
            <a:avLst/>
          </a:prstGeom>
          <a:noFill/>
          <a:ln w="9525" algn="ctr">
            <a:noFill/>
            <a:miter lim="800000"/>
            <a:headEnd/>
            <a:tailEnd/>
          </a:ln>
        </p:spPr>
        <p:txBody>
          <a:bodyPr wrap="none">
            <a:spAutoFit/>
          </a:bodyPr>
          <a:lstStyle/>
          <a:p>
            <a:pPr>
              <a:spcBef>
                <a:spcPct val="20000"/>
              </a:spcBef>
            </a:pPr>
            <a:r>
              <a:rPr lang="en-US" sz="3600" b="1">
                <a:solidFill>
                  <a:srgbClr val="000000"/>
                </a:solidFill>
                <a:cs typeface="+mn-cs"/>
              </a:rPr>
              <a:t>Croplands</a:t>
            </a:r>
            <a:endParaRPr lang="en-US" sz="2000" b="1">
              <a:solidFill>
                <a:srgbClr val="000000"/>
              </a:solidFill>
              <a:cs typeface="+mn-cs"/>
            </a:endParaRPr>
          </a:p>
        </p:txBody>
      </p:sp>
      <p:sp>
        <p:nvSpPr>
          <p:cNvPr id="99" name="Rectangle 98"/>
          <p:cNvSpPr/>
          <p:nvPr/>
        </p:nvSpPr>
        <p:spPr>
          <a:xfrm>
            <a:off x="6299200" y="161925"/>
            <a:ext cx="2692400" cy="523875"/>
          </a:xfrm>
          <a:prstGeom prst="rect">
            <a:avLst/>
          </a:prstGeom>
        </p:spPr>
        <p:txBody>
          <a:bodyPr wrap="none">
            <a:spAutoFit/>
          </a:bodyPr>
          <a:lstStyle/>
          <a:p>
            <a:pPr algn="ctr">
              <a:defRPr/>
            </a:pPr>
            <a:r>
              <a:rPr lang="en-US" sz="2800" b="1" i="1" dirty="0">
                <a:solidFill>
                  <a:srgbClr val="000000">
                    <a:lumMod val="65000"/>
                    <a:lumOff val="35000"/>
                  </a:srgbClr>
                </a:solidFill>
                <a:cs typeface="+mn-cs"/>
              </a:rPr>
              <a:t>27 million km</a:t>
            </a:r>
            <a:r>
              <a:rPr lang="en-US" sz="2800" b="1" i="1" baseline="30000" dirty="0">
                <a:solidFill>
                  <a:srgbClr val="000000">
                    <a:lumMod val="65000"/>
                    <a:lumOff val="35000"/>
                  </a:srgbClr>
                </a:solidFill>
                <a:cs typeface="+mn-cs"/>
              </a:rPr>
              <a:t>2</a:t>
            </a:r>
            <a:r>
              <a:rPr lang="en-US" sz="2800" b="1" i="1" dirty="0">
                <a:solidFill>
                  <a:srgbClr val="000000">
                    <a:lumMod val="65000"/>
                    <a:lumOff val="35000"/>
                  </a:srgbClr>
                </a:solidFill>
                <a:cs typeface="+mn-cs"/>
              </a:rPr>
              <a:t> </a:t>
            </a:r>
          </a:p>
        </p:txBody>
      </p:sp>
      <p:sp>
        <p:nvSpPr>
          <p:cNvPr id="100" name="Rectangle 99"/>
          <p:cNvSpPr/>
          <p:nvPr/>
        </p:nvSpPr>
        <p:spPr>
          <a:xfrm>
            <a:off x="2819400" y="1655763"/>
            <a:ext cx="3217863" cy="323850"/>
          </a:xfrm>
          <a:prstGeom prst="rect">
            <a:avLst/>
          </a:prstGeom>
        </p:spPr>
        <p:txBody>
          <a:bodyPr wrap="none">
            <a:spAutoFit/>
          </a:bodyPr>
          <a:lstStyle/>
          <a:p>
            <a:pPr>
              <a:lnSpc>
                <a:spcPts val="1800"/>
              </a:lnSpc>
              <a:defRPr/>
            </a:pPr>
            <a:r>
              <a:rPr lang="en-US" sz="1600" i="1" dirty="0">
                <a:solidFill>
                  <a:srgbClr val="000000">
                    <a:lumMod val="65000"/>
                    <a:lumOff val="35000"/>
                  </a:srgbClr>
                </a:solidFill>
                <a:cs typeface="+mn-cs"/>
              </a:rPr>
              <a:t>Crops mixed with other land uses</a:t>
            </a:r>
            <a:endParaRPr lang="en-US" sz="1600" i="1" baseline="30000" dirty="0">
              <a:solidFill>
                <a:srgbClr val="000000">
                  <a:lumMod val="65000"/>
                  <a:lumOff val="35000"/>
                </a:srgbClr>
              </a:solidFill>
              <a:cs typeface="+mn-cs"/>
            </a:endParaRPr>
          </a:p>
        </p:txBody>
      </p:sp>
      <p:sp>
        <p:nvSpPr>
          <p:cNvPr id="46101" name="Rectangle 100"/>
          <p:cNvSpPr>
            <a:spLocks noChangeArrowheads="1"/>
          </p:cNvSpPr>
          <p:nvPr/>
        </p:nvSpPr>
        <p:spPr bwMode="auto">
          <a:xfrm>
            <a:off x="6248400" y="601663"/>
            <a:ext cx="2676525" cy="461962"/>
          </a:xfrm>
          <a:prstGeom prst="rect">
            <a:avLst/>
          </a:prstGeom>
          <a:noFill/>
          <a:ln w="9525">
            <a:noFill/>
            <a:miter lim="800000"/>
            <a:headEnd/>
            <a:tailEnd/>
          </a:ln>
        </p:spPr>
        <p:txBody>
          <a:bodyPr wrap="none">
            <a:spAutoFit/>
          </a:bodyPr>
          <a:lstStyle/>
          <a:p>
            <a:pPr algn="ctr"/>
            <a:r>
              <a:rPr lang="en-US" sz="2400" b="1" i="1">
                <a:solidFill>
                  <a:srgbClr val="990000"/>
                </a:solidFill>
                <a:cs typeface="+mn-cs"/>
              </a:rPr>
              <a:t>0.9 billion people</a:t>
            </a:r>
          </a:p>
        </p:txBody>
      </p:sp>
      <p:sp>
        <p:nvSpPr>
          <p:cNvPr id="46102" name="Rectangle 101"/>
          <p:cNvSpPr>
            <a:spLocks noChangeArrowheads="1"/>
          </p:cNvSpPr>
          <p:nvPr/>
        </p:nvSpPr>
        <p:spPr bwMode="auto">
          <a:xfrm>
            <a:off x="6334125" y="990600"/>
            <a:ext cx="2555875" cy="369888"/>
          </a:xfrm>
          <a:prstGeom prst="rect">
            <a:avLst/>
          </a:prstGeom>
          <a:noFill/>
          <a:ln w="9525">
            <a:noFill/>
            <a:miter lim="800000"/>
            <a:headEnd/>
            <a:tailEnd/>
          </a:ln>
        </p:spPr>
        <p:txBody>
          <a:bodyPr wrap="none">
            <a:spAutoFit/>
          </a:bodyPr>
          <a:lstStyle/>
          <a:p>
            <a:pPr algn="ctr"/>
            <a:r>
              <a:rPr lang="en-US" b="1" i="1">
                <a:solidFill>
                  <a:srgbClr val="006600"/>
                </a:solidFill>
                <a:cs typeface="+mn-cs"/>
              </a:rPr>
              <a:t>25% global tree cover</a:t>
            </a:r>
          </a:p>
        </p:txBody>
      </p:sp>
      <p:sp>
        <p:nvSpPr>
          <p:cNvPr id="46103" name="Rectangle 102"/>
          <p:cNvSpPr>
            <a:spLocks noChangeArrowheads="1"/>
          </p:cNvSpPr>
          <p:nvPr/>
        </p:nvSpPr>
        <p:spPr bwMode="auto">
          <a:xfrm>
            <a:off x="6172200" y="76200"/>
            <a:ext cx="28956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cs typeface="+mn-cs"/>
            </a:endParaRPr>
          </a:p>
        </p:txBody>
      </p:sp>
      <p:sp>
        <p:nvSpPr>
          <p:cNvPr id="46104" name="Rectangle 58"/>
          <p:cNvSpPr>
            <a:spLocks noChangeArrowheads="1"/>
          </p:cNvSpPr>
          <p:nvPr/>
        </p:nvSpPr>
        <p:spPr bwMode="auto">
          <a:xfrm>
            <a:off x="3352800" y="2362200"/>
            <a:ext cx="2746375"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Residential rainfed mosaic</a:t>
            </a:r>
          </a:p>
        </p:txBody>
      </p:sp>
      <p:sp>
        <p:nvSpPr>
          <p:cNvPr id="46105" name="Rectangle 58"/>
          <p:cNvSpPr>
            <a:spLocks noChangeArrowheads="1"/>
          </p:cNvSpPr>
          <p:nvPr/>
        </p:nvSpPr>
        <p:spPr bwMode="auto">
          <a:xfrm>
            <a:off x="3352800" y="2649538"/>
            <a:ext cx="198437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Populated irrigated</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descr="CroplandAdjuste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47107" name="Rectangle 6"/>
          <p:cNvSpPr>
            <a:spLocks noChangeArrowheads="1"/>
          </p:cNvSpPr>
          <p:nvPr/>
        </p:nvSpPr>
        <p:spPr bwMode="auto">
          <a:xfrm>
            <a:off x="228600" y="5775325"/>
            <a:ext cx="4375150"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Remote Croplands</a:t>
            </a:r>
          </a:p>
          <a:p>
            <a:pPr>
              <a:spcBef>
                <a:spcPct val="20000"/>
              </a:spcBef>
            </a:pPr>
            <a:r>
              <a:rPr lang="en-US" sz="2000" b="1">
                <a:solidFill>
                  <a:srgbClr val="FFFFFF"/>
                </a:solidFill>
                <a:cs typeface="+mn-cs"/>
              </a:rPr>
              <a:t>Colombia Basin, Washington, USA</a:t>
            </a:r>
          </a:p>
        </p:txBody>
      </p:sp>
      <p:sp>
        <p:nvSpPr>
          <p:cNvPr id="47108" name="Rectangle 3"/>
          <p:cNvSpPr>
            <a:spLocks noChangeArrowheads="1"/>
          </p:cNvSpPr>
          <p:nvPr/>
        </p:nvSpPr>
        <p:spPr bwMode="auto">
          <a:xfrm>
            <a:off x="4495800" y="6629400"/>
            <a:ext cx="4648200" cy="230188"/>
          </a:xfrm>
          <a:prstGeom prst="rect">
            <a:avLst/>
          </a:prstGeom>
          <a:noFill/>
          <a:ln w="9525">
            <a:noFill/>
            <a:miter lim="800000"/>
            <a:headEnd/>
            <a:tailEnd/>
          </a:ln>
        </p:spPr>
        <p:txBody>
          <a:bodyPr>
            <a:spAutoFit/>
          </a:bodyPr>
          <a:lstStyle/>
          <a:p>
            <a:pPr algn="r"/>
            <a:r>
              <a:rPr lang="en-US" sz="900">
                <a:solidFill>
                  <a:srgbClr val="FFFFFF"/>
                </a:solidFill>
                <a:cs typeface="+mn-cs"/>
              </a:rPr>
              <a:t>Credit: © GWMA &lt;http://www.gwma.org/images/CroplandAdjusted.jpg&gt;</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descr="RMC-6"/>
          <p:cNvPicPr>
            <a:picLocks noChangeAspect="1" noChangeArrowheads="1"/>
          </p:cNvPicPr>
          <p:nvPr/>
        </p:nvPicPr>
        <p:blipFill>
          <a:blip r:embed="rId3" cstate="print"/>
          <a:srcRect/>
          <a:stretch>
            <a:fillRect/>
          </a:stretch>
        </p:blipFill>
        <p:spPr bwMode="auto">
          <a:xfrm>
            <a:off x="0" y="0"/>
            <a:ext cx="9144000" cy="6875463"/>
          </a:xfrm>
          <a:prstGeom prst="rect">
            <a:avLst/>
          </a:prstGeom>
          <a:noFill/>
          <a:ln w="9525">
            <a:noFill/>
            <a:miter lim="800000"/>
            <a:headEnd/>
            <a:tailEnd/>
          </a:ln>
        </p:spPr>
      </p:pic>
      <p:sp>
        <p:nvSpPr>
          <p:cNvPr id="48131" name="Rectangle 6"/>
          <p:cNvSpPr>
            <a:spLocks noChangeArrowheads="1"/>
          </p:cNvSpPr>
          <p:nvPr/>
        </p:nvSpPr>
        <p:spPr bwMode="auto">
          <a:xfrm>
            <a:off x="228600" y="5775325"/>
            <a:ext cx="7775575" cy="1016000"/>
          </a:xfrm>
          <a:prstGeom prst="rect">
            <a:avLst/>
          </a:prstGeom>
          <a:noFill/>
          <a:ln w="9525" algn="ctr">
            <a:noFill/>
            <a:miter lim="800000"/>
            <a:headEnd/>
            <a:tailEnd/>
          </a:ln>
        </p:spPr>
        <p:txBody>
          <a:bodyPr wrap="none">
            <a:spAutoFit/>
          </a:bodyPr>
          <a:lstStyle/>
          <a:p>
            <a:pPr>
              <a:spcBef>
                <a:spcPct val="20000"/>
              </a:spcBef>
            </a:pPr>
            <a:r>
              <a:rPr lang="en-US" sz="3600" b="1" dirty="0">
                <a:solidFill>
                  <a:srgbClr val="FFFFFF"/>
                </a:solidFill>
                <a:effectLst>
                  <a:outerShdw blurRad="38100" dist="38100" dir="2700000" algn="tl">
                    <a:srgbClr val="000000">
                      <a:alpha val="43137"/>
                    </a:srgbClr>
                  </a:outerShdw>
                </a:effectLst>
                <a:cs typeface="+mn-cs"/>
              </a:rPr>
              <a:t>Croplands - </a:t>
            </a:r>
            <a:r>
              <a:rPr lang="en-US" sz="2800" b="1" dirty="0">
                <a:solidFill>
                  <a:srgbClr val="FFFFFF"/>
                </a:solidFill>
                <a:effectLst>
                  <a:outerShdw blurRad="38100" dist="38100" dir="2700000" algn="tl">
                    <a:srgbClr val="000000">
                      <a:alpha val="43137"/>
                    </a:srgbClr>
                  </a:outerShdw>
                </a:effectLst>
                <a:cs typeface="+mn-cs"/>
              </a:rPr>
              <a:t>Residential </a:t>
            </a:r>
            <a:r>
              <a:rPr lang="en-US" sz="2800" b="1" dirty="0" err="1">
                <a:solidFill>
                  <a:srgbClr val="FFFFFF"/>
                </a:solidFill>
                <a:effectLst>
                  <a:outerShdw blurRad="38100" dist="38100" dir="2700000" algn="tl">
                    <a:srgbClr val="000000">
                      <a:alpha val="43137"/>
                    </a:srgbClr>
                  </a:outerShdw>
                </a:effectLst>
                <a:cs typeface="+mn-cs"/>
              </a:rPr>
              <a:t>Rainfed</a:t>
            </a:r>
            <a:r>
              <a:rPr lang="en-US" sz="2800" b="1" dirty="0">
                <a:solidFill>
                  <a:srgbClr val="FFFFFF"/>
                </a:solidFill>
                <a:effectLst>
                  <a:outerShdw blurRad="38100" dist="38100" dir="2700000" algn="tl">
                    <a:srgbClr val="000000">
                      <a:alpha val="43137"/>
                    </a:srgbClr>
                  </a:outerShdw>
                </a:effectLst>
                <a:cs typeface="+mn-cs"/>
              </a:rPr>
              <a:t> Mosaic</a:t>
            </a:r>
            <a:endParaRPr lang="en-US" sz="3600" b="1" dirty="0">
              <a:solidFill>
                <a:srgbClr val="FFFFFF"/>
              </a:solidFill>
              <a:effectLst>
                <a:outerShdw blurRad="38100" dist="38100" dir="2700000" algn="tl">
                  <a:srgbClr val="000000">
                    <a:alpha val="43137"/>
                  </a:srgbClr>
                </a:outerShdw>
              </a:effectLst>
              <a:cs typeface="+mn-cs"/>
            </a:endParaRPr>
          </a:p>
          <a:p>
            <a:pPr>
              <a:spcBef>
                <a:spcPct val="20000"/>
              </a:spcBef>
            </a:pPr>
            <a:r>
              <a:rPr lang="en-US" sz="2000" b="1" dirty="0">
                <a:solidFill>
                  <a:srgbClr val="FFFFFF"/>
                </a:solidFill>
                <a:effectLst>
                  <a:outerShdw blurRad="38100" dist="38100" dir="2700000" algn="tl">
                    <a:srgbClr val="000000">
                      <a:alpha val="43137"/>
                    </a:srgbClr>
                  </a:outerShdw>
                </a:effectLst>
                <a:cs typeface="+mn-cs"/>
              </a:rPr>
              <a:t>Normandy, France</a:t>
            </a:r>
          </a:p>
        </p:txBody>
      </p:sp>
      <p:sp>
        <p:nvSpPr>
          <p:cNvPr id="48132" name="Rectangle 3"/>
          <p:cNvSpPr>
            <a:spLocks noChangeArrowheads="1"/>
          </p:cNvSpPr>
          <p:nvPr/>
        </p:nvSpPr>
        <p:spPr bwMode="auto">
          <a:xfrm>
            <a:off x="3810000" y="6629400"/>
            <a:ext cx="5334000" cy="230188"/>
          </a:xfrm>
          <a:prstGeom prst="rect">
            <a:avLst/>
          </a:prstGeom>
          <a:noFill/>
          <a:ln w="9525">
            <a:noFill/>
            <a:miter lim="800000"/>
            <a:headEnd/>
            <a:tailEnd/>
          </a:ln>
        </p:spPr>
        <p:txBody>
          <a:bodyPr>
            <a:spAutoFit/>
          </a:bodyPr>
          <a:lstStyle/>
          <a:p>
            <a:pPr algn="r"/>
            <a:r>
              <a:rPr lang="en-US" sz="900">
                <a:solidFill>
                  <a:srgbClr val="FFFFFF"/>
                </a:solidFill>
                <a:cs typeface="+mn-cs"/>
              </a:rPr>
              <a:t>Credit: © JH.Bernard. &lt;http://pagesperso-orange.fr/rmc14/images/IMAGES-RMC/RMC-6.JPG&gt;</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20889" t="23327" b="22815"/>
          <a:stretch/>
        </p:blipFill>
        <p:spPr bwMode="auto">
          <a:xfrm>
            <a:off x="-3581400" y="-896480"/>
            <a:ext cx="16978062" cy="8668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6"/>
          <p:cNvSpPr>
            <a:spLocks noChangeArrowheads="1"/>
          </p:cNvSpPr>
          <p:nvPr/>
        </p:nvSpPr>
        <p:spPr bwMode="auto">
          <a:xfrm>
            <a:off x="228600" y="5775325"/>
            <a:ext cx="6136616" cy="1015663"/>
          </a:xfrm>
          <a:prstGeom prst="rect">
            <a:avLst/>
          </a:prstGeom>
          <a:noFill/>
          <a:ln w="9525" algn="ctr">
            <a:noFill/>
            <a:miter lim="800000"/>
            <a:headEnd/>
            <a:tailEnd/>
          </a:ln>
        </p:spPr>
        <p:txBody>
          <a:bodyPr wrap="none">
            <a:spAutoFit/>
          </a:bodyPr>
          <a:lstStyle/>
          <a:p>
            <a:pPr>
              <a:spcBef>
                <a:spcPct val="20000"/>
              </a:spcBef>
            </a:pPr>
            <a:r>
              <a:rPr lang="en-US" sz="3600" b="1" dirty="0">
                <a:solidFill>
                  <a:srgbClr val="FFFFFF"/>
                </a:solidFill>
                <a:effectLst>
                  <a:outerShdw blurRad="38100" dist="38100" dir="2700000" algn="tl">
                    <a:srgbClr val="000000">
                      <a:alpha val="43137"/>
                    </a:srgbClr>
                  </a:outerShdw>
                </a:effectLst>
                <a:cs typeface="+mn-cs"/>
              </a:rPr>
              <a:t>Croplands </a:t>
            </a:r>
            <a:r>
              <a:rPr lang="en-US" sz="3600" b="1" dirty="0" smtClean="0">
                <a:solidFill>
                  <a:srgbClr val="FFFFFF"/>
                </a:solidFill>
                <a:effectLst>
                  <a:outerShdw blurRad="38100" dist="38100" dir="2700000" algn="tl">
                    <a:srgbClr val="000000">
                      <a:alpha val="43137"/>
                    </a:srgbClr>
                  </a:outerShdw>
                </a:effectLst>
                <a:cs typeface="+mn-cs"/>
              </a:rPr>
              <a:t>– </a:t>
            </a:r>
            <a:r>
              <a:rPr lang="en-US" sz="2800" b="1" dirty="0" smtClean="0">
                <a:solidFill>
                  <a:srgbClr val="FFFFFF"/>
                </a:solidFill>
                <a:effectLst>
                  <a:outerShdw blurRad="38100" dist="38100" dir="2700000" algn="tl">
                    <a:srgbClr val="000000">
                      <a:alpha val="43137"/>
                    </a:srgbClr>
                  </a:outerShdw>
                </a:effectLst>
                <a:cs typeface="+mn-cs"/>
              </a:rPr>
              <a:t>Populated </a:t>
            </a:r>
            <a:r>
              <a:rPr lang="en-US" sz="2800" b="1" dirty="0" err="1" smtClean="0">
                <a:solidFill>
                  <a:srgbClr val="FFFFFF"/>
                </a:solidFill>
                <a:effectLst>
                  <a:outerShdw blurRad="38100" dist="38100" dir="2700000" algn="tl">
                    <a:srgbClr val="000000">
                      <a:alpha val="43137"/>
                    </a:srgbClr>
                  </a:outerShdw>
                </a:effectLst>
                <a:cs typeface="+mn-cs"/>
              </a:rPr>
              <a:t>Rainfed</a:t>
            </a:r>
            <a:endParaRPr lang="en-US" sz="3600" b="1" dirty="0">
              <a:solidFill>
                <a:srgbClr val="FFFFFF"/>
              </a:solidFill>
              <a:effectLst>
                <a:outerShdw blurRad="38100" dist="38100" dir="2700000" algn="tl">
                  <a:srgbClr val="000000">
                    <a:alpha val="43137"/>
                  </a:srgbClr>
                </a:outerShdw>
              </a:effectLst>
              <a:cs typeface="+mn-cs"/>
            </a:endParaRPr>
          </a:p>
          <a:p>
            <a:pPr>
              <a:spcBef>
                <a:spcPct val="20000"/>
              </a:spcBef>
            </a:pPr>
            <a:r>
              <a:rPr lang="en-US" sz="2000" b="1" dirty="0" smtClean="0">
                <a:solidFill>
                  <a:srgbClr val="FFFFFF"/>
                </a:solidFill>
                <a:effectLst>
                  <a:outerShdw blurRad="38100" dist="38100" dir="2700000" algn="tl">
                    <a:srgbClr val="000000">
                      <a:alpha val="43137"/>
                    </a:srgbClr>
                  </a:outerShdw>
                </a:effectLst>
                <a:cs typeface="+mn-cs"/>
              </a:rPr>
              <a:t>Iowa, USA</a:t>
            </a:r>
            <a:endParaRPr lang="en-US" sz="2000" b="1" dirty="0">
              <a:solidFill>
                <a:srgbClr val="FFFFFF"/>
              </a:solidFill>
              <a:effectLst>
                <a:outerShdw blurRad="38100" dist="38100" dir="2700000" algn="tl">
                  <a:srgbClr val="000000">
                    <a:alpha val="43137"/>
                  </a:srgbClr>
                </a:outerShdw>
              </a:effectLst>
              <a:cs typeface="+mn-cs"/>
            </a:endParaRPr>
          </a:p>
        </p:txBody>
      </p:sp>
    </p:spTree>
    <p:extLst>
      <p:ext uri="{BB962C8B-B14F-4D97-AF65-F5344CB8AC3E}">
        <p14:creationId xmlns:p14="http://schemas.microsoft.com/office/powerpoint/2010/main" val="18567890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ounded Rectangle 14"/>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pic>
        <p:nvPicPr>
          <p:cNvPr id="49155" name="Picture 2"/>
          <p:cNvPicPr>
            <a:picLocks noChangeAspect="1" noChangeArrowheads="1"/>
          </p:cNvPicPr>
          <p:nvPr/>
        </p:nvPicPr>
        <p:blipFill>
          <a:blip r:embed="rId3" cstate="print"/>
          <a:srcRect/>
          <a:stretch>
            <a:fillRect/>
          </a:stretch>
        </p:blipFill>
        <p:spPr bwMode="auto">
          <a:xfrm>
            <a:off x="76200" y="3200400"/>
            <a:ext cx="8964613" cy="3581400"/>
          </a:xfrm>
          <a:prstGeom prst="rect">
            <a:avLst/>
          </a:prstGeom>
          <a:noFill/>
          <a:ln w="12700">
            <a:solidFill>
              <a:schemeClr val="tx1"/>
            </a:solidFill>
            <a:miter lim="800000"/>
            <a:headEnd/>
            <a:tailEnd/>
          </a:ln>
        </p:spPr>
      </p:pic>
      <p:sp>
        <p:nvSpPr>
          <p:cNvPr id="34819"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cs typeface="+mn-cs"/>
              </a:rPr>
              <a:t>Anthropogenic Biomes</a:t>
            </a:r>
            <a:r>
              <a:rPr lang="en-US" b="1" dirty="0">
                <a:solidFill>
                  <a:srgbClr val="000000">
                    <a:lumMod val="65000"/>
                    <a:lumOff val="35000"/>
                  </a:srgbClr>
                </a:solidFill>
                <a:cs typeface="+mn-cs"/>
              </a:rPr>
              <a:t> </a:t>
            </a:r>
            <a:r>
              <a:rPr lang="en-US" dirty="0">
                <a:solidFill>
                  <a:srgbClr val="000000">
                    <a:lumMod val="65000"/>
                    <a:lumOff val="35000"/>
                  </a:srgbClr>
                </a:solidFill>
                <a:cs typeface="+mn-cs"/>
              </a:rPr>
              <a:t>of the World</a:t>
            </a:r>
            <a:endParaRPr lang="en-US" sz="1200" dirty="0">
              <a:solidFill>
                <a:srgbClr val="000000">
                  <a:lumMod val="65000"/>
                  <a:lumOff val="35000"/>
                </a:srgbClr>
              </a:solidFill>
              <a:cs typeface="+mn-cs"/>
            </a:endParaRPr>
          </a:p>
        </p:txBody>
      </p:sp>
      <p:sp>
        <p:nvSpPr>
          <p:cNvPr id="49157" name="Rectangle 12"/>
          <p:cNvSpPr>
            <a:spLocks noChangeArrowheads="1"/>
          </p:cNvSpPr>
          <p:nvPr/>
        </p:nvSpPr>
        <p:spPr bwMode="auto">
          <a:xfrm>
            <a:off x="47625" y="6505575"/>
            <a:ext cx="1889125" cy="276225"/>
          </a:xfrm>
          <a:prstGeom prst="rect">
            <a:avLst/>
          </a:prstGeom>
          <a:noFill/>
          <a:ln w="9525" algn="ctr">
            <a:noFill/>
            <a:miter lim="800000"/>
            <a:headEnd/>
            <a:tailEnd/>
          </a:ln>
        </p:spPr>
        <p:txBody>
          <a:bodyPr wrap="none">
            <a:spAutoFit/>
          </a:bodyPr>
          <a:lstStyle/>
          <a:p>
            <a:pPr>
              <a:spcBef>
                <a:spcPct val="20000"/>
              </a:spcBef>
            </a:pPr>
            <a:r>
              <a:rPr lang="en-US" sz="1200">
                <a:solidFill>
                  <a:srgbClr val="000000"/>
                </a:solidFill>
                <a:cs typeface="+mn-cs"/>
              </a:rPr>
              <a:t>Ellis &amp; Ramankutty, 2008</a:t>
            </a:r>
          </a:p>
        </p:txBody>
      </p:sp>
      <p:sp>
        <p:nvSpPr>
          <p:cNvPr id="49158" name="Text Box 2"/>
          <p:cNvSpPr txBox="1">
            <a:spLocks noChangeArrowheads="1"/>
          </p:cNvSpPr>
          <p:nvPr/>
        </p:nvSpPr>
        <p:spPr bwMode="auto">
          <a:xfrm>
            <a:off x="2803525" y="969963"/>
            <a:ext cx="1920875" cy="646112"/>
          </a:xfrm>
          <a:prstGeom prst="rect">
            <a:avLst/>
          </a:prstGeom>
          <a:noFill/>
          <a:ln w="9525" algn="ctr">
            <a:noFill/>
            <a:miter lim="800000"/>
            <a:headEnd/>
            <a:tailEnd/>
          </a:ln>
        </p:spPr>
        <p:txBody>
          <a:bodyPr wrap="none">
            <a:spAutoFit/>
          </a:bodyPr>
          <a:lstStyle/>
          <a:p>
            <a:pPr>
              <a:spcBef>
                <a:spcPct val="20000"/>
              </a:spcBef>
            </a:pPr>
            <a:r>
              <a:rPr lang="en-US" sz="3600" b="1">
                <a:solidFill>
                  <a:srgbClr val="000000"/>
                </a:solidFill>
                <a:cs typeface="+mn-cs"/>
              </a:rPr>
              <a:t>Villages</a:t>
            </a:r>
            <a:endParaRPr lang="en-US" sz="2000" b="1">
              <a:solidFill>
                <a:srgbClr val="000000"/>
              </a:solidFill>
              <a:cs typeface="+mn-cs"/>
            </a:endParaRPr>
          </a:p>
        </p:txBody>
      </p:sp>
      <p:pic>
        <p:nvPicPr>
          <p:cNvPr id="2" name="Picture 5"/>
          <p:cNvPicPr>
            <a:picLocks noChangeAspect="1" noChangeArrowheads="1"/>
          </p:cNvPicPr>
          <p:nvPr/>
        </p:nvPicPr>
        <p:blipFill>
          <a:blip r:embed="rId4" cstate="screen"/>
          <a:srcRect/>
          <a:stretch>
            <a:fillRect/>
          </a:stretch>
        </p:blipFill>
        <p:spPr bwMode="auto">
          <a:xfrm>
            <a:off x="127021" y="1009865"/>
            <a:ext cx="2616179" cy="1961935"/>
          </a:xfrm>
          <a:prstGeom prst="ellipse">
            <a:avLst/>
          </a:prstGeom>
          <a:ln>
            <a:noFill/>
          </a:ln>
          <a:effectLst>
            <a:softEdge rad="112500"/>
          </a:effectLst>
        </p:spPr>
      </p:pic>
      <p:sp>
        <p:nvSpPr>
          <p:cNvPr id="8" name="Rectangle 7"/>
          <p:cNvSpPr/>
          <p:nvPr/>
        </p:nvSpPr>
        <p:spPr>
          <a:xfrm>
            <a:off x="6432550" y="161925"/>
            <a:ext cx="2492375" cy="523875"/>
          </a:xfrm>
          <a:prstGeom prst="rect">
            <a:avLst/>
          </a:prstGeom>
        </p:spPr>
        <p:txBody>
          <a:bodyPr wrap="none">
            <a:spAutoFit/>
          </a:bodyPr>
          <a:lstStyle/>
          <a:p>
            <a:pPr algn="ctr">
              <a:defRPr/>
            </a:pPr>
            <a:r>
              <a:rPr lang="en-US" sz="2800" b="1" i="1" dirty="0">
                <a:solidFill>
                  <a:srgbClr val="000000">
                    <a:lumMod val="65000"/>
                    <a:lumOff val="35000"/>
                  </a:srgbClr>
                </a:solidFill>
                <a:cs typeface="+mn-cs"/>
              </a:rPr>
              <a:t>8 million km</a:t>
            </a:r>
            <a:r>
              <a:rPr lang="en-US" sz="2800" b="1" i="1" baseline="30000" dirty="0">
                <a:solidFill>
                  <a:srgbClr val="000000">
                    <a:lumMod val="65000"/>
                    <a:lumOff val="35000"/>
                  </a:srgbClr>
                </a:solidFill>
                <a:cs typeface="+mn-cs"/>
              </a:rPr>
              <a:t>2</a:t>
            </a:r>
            <a:r>
              <a:rPr lang="en-US" sz="2800" b="1" i="1" dirty="0">
                <a:solidFill>
                  <a:srgbClr val="000000">
                    <a:lumMod val="65000"/>
                    <a:lumOff val="35000"/>
                  </a:srgbClr>
                </a:solidFill>
                <a:cs typeface="+mn-cs"/>
              </a:rPr>
              <a:t> </a:t>
            </a:r>
          </a:p>
        </p:txBody>
      </p:sp>
      <p:sp>
        <p:nvSpPr>
          <p:cNvPr id="9" name="Rectangle 8"/>
          <p:cNvSpPr/>
          <p:nvPr/>
        </p:nvSpPr>
        <p:spPr>
          <a:xfrm>
            <a:off x="2819400" y="1579563"/>
            <a:ext cx="3675063" cy="554037"/>
          </a:xfrm>
          <a:prstGeom prst="rect">
            <a:avLst/>
          </a:prstGeom>
        </p:spPr>
        <p:txBody>
          <a:bodyPr wrap="none">
            <a:spAutoFit/>
          </a:bodyPr>
          <a:lstStyle/>
          <a:p>
            <a:pPr>
              <a:lnSpc>
                <a:spcPts val="1800"/>
              </a:lnSpc>
              <a:defRPr/>
            </a:pPr>
            <a:r>
              <a:rPr lang="en-US" sz="1600" i="1" dirty="0">
                <a:solidFill>
                  <a:srgbClr val="000000">
                    <a:lumMod val="65000"/>
                    <a:lumOff val="35000"/>
                  </a:srgbClr>
                </a:solidFill>
                <a:cs typeface="+mn-cs"/>
              </a:rPr>
              <a:t>Densely populated agricultural areas</a:t>
            </a:r>
            <a:endParaRPr lang="en-US" sz="1600" dirty="0">
              <a:solidFill>
                <a:srgbClr val="000000"/>
              </a:solidFill>
              <a:cs typeface="+mn-cs"/>
            </a:endParaRPr>
          </a:p>
          <a:p>
            <a:pPr>
              <a:lnSpc>
                <a:spcPts val="1800"/>
              </a:lnSpc>
              <a:defRPr/>
            </a:pPr>
            <a:r>
              <a:rPr lang="en-US" sz="1600" i="1" dirty="0">
                <a:solidFill>
                  <a:srgbClr val="000000">
                    <a:lumMod val="65000"/>
                    <a:lumOff val="35000"/>
                  </a:srgbClr>
                </a:solidFill>
                <a:cs typeface="+mn-cs"/>
              </a:rPr>
              <a:t>with rural population &gt;100 person km</a:t>
            </a:r>
            <a:r>
              <a:rPr lang="en-US" sz="1600" i="1" baseline="30000" dirty="0">
                <a:solidFill>
                  <a:srgbClr val="000000">
                    <a:lumMod val="65000"/>
                    <a:lumOff val="35000"/>
                  </a:srgbClr>
                </a:solidFill>
                <a:cs typeface="+mn-cs"/>
              </a:rPr>
              <a:t>-2</a:t>
            </a:r>
          </a:p>
        </p:txBody>
      </p:sp>
      <p:sp>
        <p:nvSpPr>
          <p:cNvPr id="49162" name="Rectangle 9"/>
          <p:cNvSpPr>
            <a:spLocks noChangeArrowheads="1"/>
          </p:cNvSpPr>
          <p:nvPr/>
        </p:nvSpPr>
        <p:spPr bwMode="auto">
          <a:xfrm>
            <a:off x="6248400" y="601663"/>
            <a:ext cx="2676525" cy="461962"/>
          </a:xfrm>
          <a:prstGeom prst="rect">
            <a:avLst/>
          </a:prstGeom>
          <a:noFill/>
          <a:ln w="9525">
            <a:noFill/>
            <a:miter lim="800000"/>
            <a:headEnd/>
            <a:tailEnd/>
          </a:ln>
        </p:spPr>
        <p:txBody>
          <a:bodyPr wrap="none">
            <a:spAutoFit/>
          </a:bodyPr>
          <a:lstStyle/>
          <a:p>
            <a:pPr algn="ctr"/>
            <a:r>
              <a:rPr lang="en-US" sz="2400" b="1" i="1">
                <a:solidFill>
                  <a:srgbClr val="990000"/>
                </a:solidFill>
                <a:cs typeface="+mn-cs"/>
              </a:rPr>
              <a:t>2.6 billion people</a:t>
            </a:r>
          </a:p>
        </p:txBody>
      </p:sp>
      <p:sp>
        <p:nvSpPr>
          <p:cNvPr id="49163" name="Rectangle 10"/>
          <p:cNvSpPr>
            <a:spLocks noChangeArrowheads="1"/>
          </p:cNvSpPr>
          <p:nvPr/>
        </p:nvSpPr>
        <p:spPr bwMode="auto">
          <a:xfrm>
            <a:off x="6334125" y="990600"/>
            <a:ext cx="2427288" cy="369888"/>
          </a:xfrm>
          <a:prstGeom prst="rect">
            <a:avLst/>
          </a:prstGeom>
          <a:noFill/>
          <a:ln w="9525">
            <a:noFill/>
            <a:miter lim="800000"/>
            <a:headEnd/>
            <a:tailEnd/>
          </a:ln>
        </p:spPr>
        <p:txBody>
          <a:bodyPr wrap="none">
            <a:spAutoFit/>
          </a:bodyPr>
          <a:lstStyle/>
          <a:p>
            <a:pPr algn="ctr"/>
            <a:r>
              <a:rPr lang="en-US" b="1" i="1">
                <a:solidFill>
                  <a:srgbClr val="006600"/>
                </a:solidFill>
                <a:cs typeface="+mn-cs"/>
              </a:rPr>
              <a:t>4% global tree cover</a:t>
            </a:r>
          </a:p>
        </p:txBody>
      </p:sp>
      <p:sp>
        <p:nvSpPr>
          <p:cNvPr id="49164" name="Rounded Rectangle 13"/>
          <p:cNvSpPr>
            <a:spLocks noChangeArrowheads="1"/>
          </p:cNvSpPr>
          <p:nvPr/>
        </p:nvSpPr>
        <p:spPr bwMode="auto">
          <a:xfrm>
            <a:off x="6019800" y="0"/>
            <a:ext cx="3657600" cy="1828800"/>
          </a:xfrm>
          <a:prstGeom prst="roundRect">
            <a:avLst>
              <a:gd name="adj" fmla="val 16667"/>
            </a:avLst>
          </a:prstGeom>
          <a:noFill/>
          <a:ln w="9525" algn="ctr">
            <a:noFill/>
            <a:round/>
            <a:headEnd/>
            <a:tailEnd/>
          </a:ln>
        </p:spPr>
        <p:txBody>
          <a:bodyPr/>
          <a:lstStyle/>
          <a:p>
            <a:pPr>
              <a:spcBef>
                <a:spcPct val="20000"/>
              </a:spcBef>
              <a:buFontTx/>
              <a:buChar char="•"/>
            </a:pPr>
            <a:endParaRPr lang="en-US">
              <a:solidFill>
                <a:srgbClr val="000000"/>
              </a:solidFill>
              <a:cs typeface="+mn-cs"/>
            </a:endParaRPr>
          </a:p>
        </p:txBody>
      </p:sp>
      <p:sp>
        <p:nvSpPr>
          <p:cNvPr id="49165" name="Rectangle 15"/>
          <p:cNvSpPr>
            <a:spLocks noChangeArrowheads="1"/>
          </p:cNvSpPr>
          <p:nvPr/>
        </p:nvSpPr>
        <p:spPr bwMode="auto">
          <a:xfrm>
            <a:off x="6172200" y="76200"/>
            <a:ext cx="27432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cs typeface="+mn-cs"/>
            </a:endParaRPr>
          </a:p>
        </p:txBody>
      </p:sp>
      <p:sp>
        <p:nvSpPr>
          <p:cNvPr id="49166" name="Rectangle 13"/>
          <p:cNvSpPr>
            <a:spLocks noChangeArrowheads="1"/>
          </p:cNvSpPr>
          <p:nvPr/>
        </p:nvSpPr>
        <p:spPr bwMode="auto">
          <a:xfrm>
            <a:off x="3348038" y="2214563"/>
            <a:ext cx="4413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Rice</a:t>
            </a:r>
            <a:endParaRPr lang="en-US">
              <a:solidFill>
                <a:srgbClr val="000000"/>
              </a:solidFill>
              <a:cs typeface="+mn-cs"/>
            </a:endParaRPr>
          </a:p>
        </p:txBody>
      </p:sp>
      <p:sp>
        <p:nvSpPr>
          <p:cNvPr id="49167" name="Rectangle 14"/>
          <p:cNvSpPr>
            <a:spLocks noChangeArrowheads="1"/>
          </p:cNvSpPr>
          <p:nvPr/>
        </p:nvSpPr>
        <p:spPr bwMode="auto">
          <a:xfrm>
            <a:off x="3348038" y="2493963"/>
            <a:ext cx="893762"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Irrigated</a:t>
            </a:r>
            <a:endParaRPr lang="en-US">
              <a:solidFill>
                <a:srgbClr val="000000"/>
              </a:solidFill>
              <a:cs typeface="+mn-cs"/>
            </a:endParaRPr>
          </a:p>
        </p:txBody>
      </p:sp>
      <p:sp>
        <p:nvSpPr>
          <p:cNvPr id="49168" name="Rectangle 15"/>
          <p:cNvSpPr>
            <a:spLocks noChangeArrowheads="1"/>
          </p:cNvSpPr>
          <p:nvPr/>
        </p:nvSpPr>
        <p:spPr bwMode="auto">
          <a:xfrm>
            <a:off x="3348038" y="2771775"/>
            <a:ext cx="2132012"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Cropped &amp; pastoral </a:t>
            </a:r>
            <a:endParaRPr lang="en-US">
              <a:solidFill>
                <a:srgbClr val="000000"/>
              </a:solidFill>
              <a:cs typeface="+mn-cs"/>
            </a:endParaRPr>
          </a:p>
        </p:txBody>
      </p:sp>
      <p:sp>
        <p:nvSpPr>
          <p:cNvPr id="49169" name="Rectangle 18"/>
          <p:cNvSpPr>
            <a:spLocks noChangeArrowheads="1"/>
          </p:cNvSpPr>
          <p:nvPr/>
        </p:nvSpPr>
        <p:spPr bwMode="auto">
          <a:xfrm>
            <a:off x="2949575" y="2782888"/>
            <a:ext cx="287338" cy="212725"/>
          </a:xfrm>
          <a:prstGeom prst="rect">
            <a:avLst/>
          </a:prstGeom>
          <a:solidFill>
            <a:srgbClr val="00FFC5"/>
          </a:solidFill>
          <a:ln w="9525">
            <a:noFill/>
            <a:miter lim="800000"/>
            <a:headEnd/>
            <a:tailEnd/>
          </a:ln>
        </p:spPr>
        <p:txBody>
          <a:bodyPr/>
          <a:lstStyle/>
          <a:p>
            <a:endParaRPr lang="en-US">
              <a:solidFill>
                <a:srgbClr val="000000"/>
              </a:solidFill>
              <a:cs typeface="+mn-cs"/>
            </a:endParaRPr>
          </a:p>
        </p:txBody>
      </p:sp>
      <p:sp>
        <p:nvSpPr>
          <p:cNvPr id="49170" name="Rectangle 19"/>
          <p:cNvSpPr>
            <a:spLocks noChangeArrowheads="1"/>
          </p:cNvSpPr>
          <p:nvPr/>
        </p:nvSpPr>
        <p:spPr bwMode="auto">
          <a:xfrm>
            <a:off x="2949575" y="2782888"/>
            <a:ext cx="287338" cy="212725"/>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71" name="Rectangle 20"/>
          <p:cNvSpPr>
            <a:spLocks noChangeArrowheads="1"/>
          </p:cNvSpPr>
          <p:nvPr/>
        </p:nvSpPr>
        <p:spPr bwMode="auto">
          <a:xfrm>
            <a:off x="2949575" y="2225675"/>
            <a:ext cx="287338" cy="214313"/>
          </a:xfrm>
          <a:prstGeom prst="rect">
            <a:avLst/>
          </a:prstGeom>
          <a:solidFill>
            <a:srgbClr val="005CE6"/>
          </a:solidFill>
          <a:ln w="9525">
            <a:noFill/>
            <a:miter lim="800000"/>
            <a:headEnd/>
            <a:tailEnd/>
          </a:ln>
        </p:spPr>
        <p:txBody>
          <a:bodyPr/>
          <a:lstStyle/>
          <a:p>
            <a:endParaRPr lang="en-US">
              <a:solidFill>
                <a:srgbClr val="000000"/>
              </a:solidFill>
              <a:cs typeface="+mn-cs"/>
            </a:endParaRPr>
          </a:p>
        </p:txBody>
      </p:sp>
      <p:sp>
        <p:nvSpPr>
          <p:cNvPr id="49172" name="Rectangle 21"/>
          <p:cNvSpPr>
            <a:spLocks noChangeArrowheads="1"/>
          </p:cNvSpPr>
          <p:nvPr/>
        </p:nvSpPr>
        <p:spPr bwMode="auto">
          <a:xfrm>
            <a:off x="2949575" y="2225675"/>
            <a:ext cx="287338" cy="2143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73" name="Rectangle 23"/>
          <p:cNvSpPr>
            <a:spLocks noChangeArrowheads="1"/>
          </p:cNvSpPr>
          <p:nvPr/>
        </p:nvSpPr>
        <p:spPr bwMode="auto">
          <a:xfrm>
            <a:off x="6159500" y="2505075"/>
            <a:ext cx="287338" cy="214313"/>
          </a:xfrm>
          <a:prstGeom prst="rect">
            <a:avLst/>
          </a:prstGeom>
          <a:solidFill>
            <a:srgbClr val="A900E6"/>
          </a:solidFill>
          <a:ln w="9525">
            <a:noFill/>
            <a:miter lim="800000"/>
            <a:headEnd/>
            <a:tailEnd/>
          </a:ln>
        </p:spPr>
        <p:txBody>
          <a:bodyPr/>
          <a:lstStyle/>
          <a:p>
            <a:endParaRPr lang="en-US">
              <a:solidFill>
                <a:srgbClr val="000000"/>
              </a:solidFill>
              <a:cs typeface="+mn-cs"/>
            </a:endParaRPr>
          </a:p>
        </p:txBody>
      </p:sp>
      <p:sp>
        <p:nvSpPr>
          <p:cNvPr id="49174" name="Rectangle 24"/>
          <p:cNvSpPr>
            <a:spLocks noChangeArrowheads="1"/>
          </p:cNvSpPr>
          <p:nvPr/>
        </p:nvSpPr>
        <p:spPr bwMode="auto">
          <a:xfrm>
            <a:off x="6159500" y="2505075"/>
            <a:ext cx="287338" cy="2143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75" name="Rectangle 25"/>
          <p:cNvSpPr>
            <a:spLocks noChangeArrowheads="1"/>
          </p:cNvSpPr>
          <p:nvPr/>
        </p:nvSpPr>
        <p:spPr bwMode="auto">
          <a:xfrm>
            <a:off x="6159500" y="2505075"/>
            <a:ext cx="287338" cy="214313"/>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49176" name="Rectangle 26"/>
          <p:cNvSpPr>
            <a:spLocks noChangeArrowheads="1"/>
          </p:cNvSpPr>
          <p:nvPr/>
        </p:nvSpPr>
        <p:spPr bwMode="auto">
          <a:xfrm>
            <a:off x="6159500" y="2781300"/>
            <a:ext cx="287338" cy="214313"/>
          </a:xfrm>
          <a:prstGeom prst="rect">
            <a:avLst/>
          </a:prstGeom>
          <a:solidFill>
            <a:srgbClr val="FF00C5"/>
          </a:solidFill>
          <a:ln w="9525">
            <a:noFill/>
            <a:miter lim="800000"/>
            <a:headEnd/>
            <a:tailEnd/>
          </a:ln>
        </p:spPr>
        <p:txBody>
          <a:bodyPr/>
          <a:lstStyle/>
          <a:p>
            <a:endParaRPr lang="en-US">
              <a:solidFill>
                <a:srgbClr val="000000"/>
              </a:solidFill>
              <a:cs typeface="+mn-cs"/>
            </a:endParaRPr>
          </a:p>
        </p:txBody>
      </p:sp>
      <p:sp>
        <p:nvSpPr>
          <p:cNvPr id="49177" name="Rectangle 27"/>
          <p:cNvSpPr>
            <a:spLocks noChangeArrowheads="1"/>
          </p:cNvSpPr>
          <p:nvPr/>
        </p:nvSpPr>
        <p:spPr bwMode="auto">
          <a:xfrm>
            <a:off x="6159500" y="2781300"/>
            <a:ext cx="287338" cy="214313"/>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78" name="Rectangle 28"/>
          <p:cNvSpPr>
            <a:spLocks noChangeArrowheads="1"/>
          </p:cNvSpPr>
          <p:nvPr/>
        </p:nvSpPr>
        <p:spPr bwMode="auto">
          <a:xfrm>
            <a:off x="6159500" y="2228850"/>
            <a:ext cx="287338" cy="212725"/>
          </a:xfrm>
          <a:prstGeom prst="rect">
            <a:avLst/>
          </a:prstGeom>
          <a:solidFill>
            <a:srgbClr val="FF73DF"/>
          </a:solidFill>
          <a:ln w="9525">
            <a:noFill/>
            <a:miter lim="800000"/>
            <a:headEnd/>
            <a:tailEnd/>
          </a:ln>
        </p:spPr>
        <p:txBody>
          <a:bodyPr/>
          <a:lstStyle/>
          <a:p>
            <a:endParaRPr lang="en-US">
              <a:solidFill>
                <a:srgbClr val="000000"/>
              </a:solidFill>
              <a:cs typeface="+mn-cs"/>
            </a:endParaRPr>
          </a:p>
        </p:txBody>
      </p:sp>
      <p:sp>
        <p:nvSpPr>
          <p:cNvPr id="49179" name="Rectangle 29"/>
          <p:cNvSpPr>
            <a:spLocks noChangeArrowheads="1"/>
          </p:cNvSpPr>
          <p:nvPr/>
        </p:nvSpPr>
        <p:spPr bwMode="auto">
          <a:xfrm>
            <a:off x="6159500" y="2228850"/>
            <a:ext cx="287338" cy="212725"/>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80" name="Rectangle 30"/>
          <p:cNvSpPr>
            <a:spLocks noChangeArrowheads="1"/>
          </p:cNvSpPr>
          <p:nvPr/>
        </p:nvSpPr>
        <p:spPr bwMode="auto">
          <a:xfrm>
            <a:off x="6159500" y="2228850"/>
            <a:ext cx="287338" cy="212725"/>
          </a:xfrm>
          <a:prstGeom prst="rect">
            <a:avLst/>
          </a:prstGeom>
          <a:noFill/>
          <a:ln w="3" cap="rnd">
            <a:solidFill>
              <a:srgbClr val="6E6E6E"/>
            </a:solidFill>
            <a:round/>
            <a:headEnd/>
            <a:tailEnd/>
          </a:ln>
        </p:spPr>
        <p:txBody>
          <a:bodyPr/>
          <a:lstStyle/>
          <a:p>
            <a:endParaRPr lang="en-US">
              <a:solidFill>
                <a:srgbClr val="000000"/>
              </a:solidFill>
              <a:cs typeface="+mn-cs"/>
            </a:endParaRPr>
          </a:p>
        </p:txBody>
      </p:sp>
      <p:sp>
        <p:nvSpPr>
          <p:cNvPr id="49181" name="Rectangle 31"/>
          <p:cNvSpPr>
            <a:spLocks noChangeArrowheads="1"/>
          </p:cNvSpPr>
          <p:nvPr/>
        </p:nvSpPr>
        <p:spPr bwMode="auto">
          <a:xfrm>
            <a:off x="2949575" y="2503488"/>
            <a:ext cx="287338" cy="214312"/>
          </a:xfrm>
          <a:prstGeom prst="rect">
            <a:avLst/>
          </a:prstGeom>
          <a:solidFill>
            <a:srgbClr val="00C5FF"/>
          </a:solidFill>
          <a:ln w="9525">
            <a:noFill/>
            <a:miter lim="800000"/>
            <a:headEnd/>
            <a:tailEnd/>
          </a:ln>
        </p:spPr>
        <p:txBody>
          <a:bodyPr/>
          <a:lstStyle/>
          <a:p>
            <a:endParaRPr lang="en-US">
              <a:solidFill>
                <a:srgbClr val="000000"/>
              </a:solidFill>
              <a:cs typeface="+mn-cs"/>
            </a:endParaRPr>
          </a:p>
        </p:txBody>
      </p:sp>
      <p:sp>
        <p:nvSpPr>
          <p:cNvPr id="49182" name="Rectangle 32"/>
          <p:cNvSpPr>
            <a:spLocks noChangeArrowheads="1"/>
          </p:cNvSpPr>
          <p:nvPr/>
        </p:nvSpPr>
        <p:spPr bwMode="auto">
          <a:xfrm>
            <a:off x="2949575" y="2503488"/>
            <a:ext cx="287338" cy="214312"/>
          </a:xfrm>
          <a:prstGeom prst="rect">
            <a:avLst/>
          </a:prstGeom>
          <a:noFill/>
          <a:ln w="3" cap="rnd">
            <a:solidFill>
              <a:srgbClr val="000000"/>
            </a:solidFill>
            <a:round/>
            <a:headEnd/>
            <a:tailEnd/>
          </a:ln>
        </p:spPr>
        <p:txBody>
          <a:bodyPr/>
          <a:lstStyle/>
          <a:p>
            <a:endParaRPr lang="en-US">
              <a:solidFill>
                <a:srgbClr val="000000"/>
              </a:solidFill>
              <a:cs typeface="+mn-cs"/>
            </a:endParaRPr>
          </a:p>
        </p:txBody>
      </p:sp>
      <p:sp>
        <p:nvSpPr>
          <p:cNvPr id="49183" name="Rectangle 33"/>
          <p:cNvSpPr>
            <a:spLocks noChangeArrowheads="1"/>
          </p:cNvSpPr>
          <p:nvPr/>
        </p:nvSpPr>
        <p:spPr bwMode="auto">
          <a:xfrm>
            <a:off x="6534150" y="2214563"/>
            <a:ext cx="830263"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Pastoral</a:t>
            </a:r>
            <a:endParaRPr lang="en-US">
              <a:solidFill>
                <a:srgbClr val="000000"/>
              </a:solidFill>
              <a:cs typeface="+mn-cs"/>
            </a:endParaRPr>
          </a:p>
        </p:txBody>
      </p:sp>
      <p:sp>
        <p:nvSpPr>
          <p:cNvPr id="49184" name="Rectangle 34"/>
          <p:cNvSpPr>
            <a:spLocks noChangeArrowheads="1"/>
          </p:cNvSpPr>
          <p:nvPr/>
        </p:nvSpPr>
        <p:spPr bwMode="auto">
          <a:xfrm>
            <a:off x="6534150" y="2493963"/>
            <a:ext cx="796925" cy="246062"/>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Rainfed</a:t>
            </a:r>
            <a:endParaRPr lang="en-US">
              <a:solidFill>
                <a:srgbClr val="000000"/>
              </a:solidFill>
              <a:cs typeface="+mn-cs"/>
            </a:endParaRPr>
          </a:p>
        </p:txBody>
      </p:sp>
      <p:sp>
        <p:nvSpPr>
          <p:cNvPr id="49185" name="Rectangle 35"/>
          <p:cNvSpPr>
            <a:spLocks noChangeArrowheads="1"/>
          </p:cNvSpPr>
          <p:nvPr/>
        </p:nvSpPr>
        <p:spPr bwMode="auto">
          <a:xfrm>
            <a:off x="6534150" y="2771775"/>
            <a:ext cx="1585913"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Rainfed mosaic</a:t>
            </a:r>
            <a:endParaRPr lang="en-US">
              <a:solidFill>
                <a:srgbClr val="000000"/>
              </a:solidFill>
              <a:cs typeface="+mn-cs"/>
            </a:endParaRP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304800" y="5741988"/>
            <a:ext cx="5294313"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Rice Villages</a:t>
            </a:r>
          </a:p>
          <a:p>
            <a:pPr>
              <a:spcBef>
                <a:spcPct val="20000"/>
              </a:spcBef>
            </a:pPr>
            <a:r>
              <a:rPr lang="en-US" sz="2000" b="1">
                <a:solidFill>
                  <a:srgbClr val="FFFFFF"/>
                </a:solidFill>
                <a:cs typeface="+mn-cs"/>
              </a:rPr>
              <a:t>Danyang County, Jiangsu Province, China</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3" cstate="print"/>
          <a:srcRect/>
          <a:stretch>
            <a:fillRect/>
          </a:stretch>
        </p:blipFill>
        <p:spPr bwMode="auto">
          <a:xfrm>
            <a:off x="0" y="1588"/>
            <a:ext cx="9140825" cy="6856412"/>
          </a:xfrm>
          <a:prstGeom prst="rect">
            <a:avLst/>
          </a:prstGeom>
          <a:noFill/>
          <a:ln w="9525">
            <a:noFill/>
            <a:miter lim="800000"/>
            <a:headEnd/>
            <a:tailEnd/>
          </a:ln>
        </p:spPr>
      </p:pic>
      <p:sp>
        <p:nvSpPr>
          <p:cNvPr id="53251" name="Rectangle 3"/>
          <p:cNvSpPr>
            <a:spLocks noChangeArrowheads="1"/>
          </p:cNvSpPr>
          <p:nvPr/>
        </p:nvSpPr>
        <p:spPr bwMode="auto">
          <a:xfrm>
            <a:off x="7467600" y="6477000"/>
            <a:ext cx="1439863" cy="244475"/>
          </a:xfrm>
          <a:prstGeom prst="rect">
            <a:avLst/>
          </a:prstGeom>
          <a:noFill/>
          <a:ln w="9525">
            <a:noFill/>
            <a:miter lim="800000"/>
            <a:headEnd/>
            <a:tailEnd/>
          </a:ln>
        </p:spPr>
        <p:txBody>
          <a:bodyPr wrap="none">
            <a:spAutoFit/>
          </a:bodyPr>
          <a:lstStyle/>
          <a:p>
            <a:pPr eaLnBrk="0" hangingPunct="0"/>
            <a:r>
              <a:rPr lang="en-US" sz="1000" b="1" dirty="0">
                <a:solidFill>
                  <a:srgbClr val="FFFFFF"/>
                </a:solidFill>
                <a:latin typeface="Lucida Bright" pitchFamily="18" charset="0"/>
                <a:cs typeface="+mn-cs"/>
              </a:rPr>
              <a:t>© Erle C. Ellis, 2005</a:t>
            </a:r>
          </a:p>
        </p:txBody>
      </p:sp>
      <p:sp>
        <p:nvSpPr>
          <p:cNvPr id="4" name="Rectangle 4"/>
          <p:cNvSpPr>
            <a:spLocks noChangeArrowheads="1"/>
          </p:cNvSpPr>
          <p:nvPr/>
        </p:nvSpPr>
        <p:spPr bwMode="auto">
          <a:xfrm>
            <a:off x="304800" y="5741988"/>
            <a:ext cx="5151438" cy="1006475"/>
          </a:xfrm>
          <a:prstGeom prst="rect">
            <a:avLst/>
          </a:prstGeom>
          <a:noFill/>
          <a:ln w="9525" algn="ctr">
            <a:noFill/>
            <a:miter lim="800000"/>
            <a:headEnd/>
            <a:tailEnd/>
          </a:ln>
        </p:spPr>
        <p:txBody>
          <a:bodyPr wrap="none">
            <a:spAutoFit/>
          </a:bodyPr>
          <a:lstStyle/>
          <a:p>
            <a:pPr>
              <a:spcBef>
                <a:spcPct val="20000"/>
              </a:spcBef>
            </a:pPr>
            <a:r>
              <a:rPr lang="en-US" sz="3600" b="1" dirty="0" err="1" smtClean="0">
                <a:solidFill>
                  <a:srgbClr val="FFFFFF"/>
                </a:solidFill>
                <a:cs typeface="+mn-cs"/>
              </a:rPr>
              <a:t>Rainfed</a:t>
            </a:r>
            <a:r>
              <a:rPr lang="en-US" sz="3600" b="1" dirty="0" smtClean="0">
                <a:solidFill>
                  <a:srgbClr val="FFFFFF"/>
                </a:solidFill>
                <a:cs typeface="+mn-cs"/>
              </a:rPr>
              <a:t> Villages </a:t>
            </a:r>
            <a:endParaRPr lang="en-US" sz="3600" b="1" dirty="0">
              <a:solidFill>
                <a:srgbClr val="FFFFFF"/>
              </a:solidFill>
              <a:cs typeface="+mn-cs"/>
            </a:endParaRPr>
          </a:p>
          <a:p>
            <a:pPr>
              <a:spcBef>
                <a:spcPct val="20000"/>
              </a:spcBef>
            </a:pPr>
            <a:r>
              <a:rPr lang="en-US" sz="2000" b="1" dirty="0" err="1">
                <a:solidFill>
                  <a:srgbClr val="FFFFFF"/>
                </a:solidFill>
                <a:cs typeface="+mn-cs"/>
              </a:rPr>
              <a:t>Jintang</a:t>
            </a:r>
            <a:r>
              <a:rPr lang="en-US" sz="2000" b="1" dirty="0">
                <a:solidFill>
                  <a:srgbClr val="FFFFFF"/>
                </a:solidFill>
                <a:cs typeface="+mn-cs"/>
              </a:rPr>
              <a:t> County, Sichuan Province, China</a:t>
            </a: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 name="Picture 115" descr="IMG_0552.JPG"/>
          <p:cNvPicPr>
            <a:picLocks noChangeAspect="1"/>
          </p:cNvPicPr>
          <p:nvPr/>
        </p:nvPicPr>
        <p:blipFill>
          <a:blip r:embed="rId3" cstate="screen">
            <a:lum bright="10000" contrast="20000"/>
          </a:blip>
          <a:srcRect/>
          <a:stretch>
            <a:fillRect/>
          </a:stretch>
        </p:blipFill>
        <p:spPr>
          <a:xfrm>
            <a:off x="152400" y="1068309"/>
            <a:ext cx="2667000" cy="1979691"/>
          </a:xfrm>
          <a:prstGeom prst="ellipse">
            <a:avLst/>
          </a:prstGeom>
          <a:ln>
            <a:noFill/>
          </a:ln>
          <a:effectLst>
            <a:softEdge rad="112500"/>
          </a:effectLst>
        </p:spPr>
      </p:pic>
      <p:pic>
        <p:nvPicPr>
          <p:cNvPr id="76803" name="Picture 3"/>
          <p:cNvPicPr>
            <a:picLocks noChangeAspect="1" noChangeArrowheads="1"/>
          </p:cNvPicPr>
          <p:nvPr/>
        </p:nvPicPr>
        <p:blipFill>
          <a:blip r:embed="rId4" cstate="print"/>
          <a:srcRect/>
          <a:stretch>
            <a:fillRect/>
          </a:stretch>
        </p:blipFill>
        <p:spPr bwMode="auto">
          <a:xfrm>
            <a:off x="152400" y="3197225"/>
            <a:ext cx="8813800" cy="3584575"/>
          </a:xfrm>
          <a:prstGeom prst="rect">
            <a:avLst/>
          </a:prstGeom>
          <a:noFill/>
          <a:ln w="9525">
            <a:noFill/>
            <a:miter lim="800000"/>
            <a:headEnd/>
            <a:tailEnd/>
          </a:ln>
        </p:spPr>
      </p:pic>
      <p:sp>
        <p:nvSpPr>
          <p:cNvPr id="76804" name="Rectangle 140"/>
          <p:cNvSpPr>
            <a:spLocks noChangeArrowheads="1"/>
          </p:cNvSpPr>
          <p:nvPr/>
        </p:nvSpPr>
        <p:spPr bwMode="auto">
          <a:xfrm>
            <a:off x="152400" y="6477000"/>
            <a:ext cx="1889125" cy="276225"/>
          </a:xfrm>
          <a:prstGeom prst="rect">
            <a:avLst/>
          </a:prstGeom>
          <a:noFill/>
          <a:ln w="9525" algn="ctr">
            <a:noFill/>
            <a:miter lim="800000"/>
            <a:headEnd/>
            <a:tailEnd/>
          </a:ln>
        </p:spPr>
        <p:txBody>
          <a:bodyPr wrap="none">
            <a:spAutoFit/>
          </a:bodyPr>
          <a:lstStyle/>
          <a:p>
            <a:r>
              <a:rPr lang="en-US" sz="1200">
                <a:solidFill>
                  <a:srgbClr val="000000"/>
                </a:solidFill>
                <a:cs typeface="+mn-cs"/>
              </a:rPr>
              <a:t>Ellis &amp; Ramankutty, 2008</a:t>
            </a:r>
          </a:p>
        </p:txBody>
      </p:sp>
      <p:sp>
        <p:nvSpPr>
          <p:cNvPr id="76805" name="Rectangle 9"/>
          <p:cNvSpPr>
            <a:spLocks noChangeArrowheads="1"/>
          </p:cNvSpPr>
          <p:nvPr/>
        </p:nvSpPr>
        <p:spPr bwMode="auto">
          <a:xfrm>
            <a:off x="3032125" y="2409825"/>
            <a:ext cx="282575" cy="211138"/>
          </a:xfrm>
          <a:prstGeom prst="rect">
            <a:avLst/>
          </a:prstGeom>
          <a:solidFill>
            <a:srgbClr val="A80000"/>
          </a:solidFill>
          <a:ln w="2540">
            <a:solidFill>
              <a:schemeClr val="tx1"/>
            </a:solidFill>
            <a:miter lim="800000"/>
            <a:headEnd/>
            <a:tailEnd/>
          </a:ln>
        </p:spPr>
        <p:txBody>
          <a:bodyPr/>
          <a:lstStyle/>
          <a:p>
            <a:endParaRPr lang="en-US">
              <a:solidFill>
                <a:srgbClr val="000000"/>
              </a:solidFill>
              <a:cs typeface="+mn-cs"/>
            </a:endParaRPr>
          </a:p>
        </p:txBody>
      </p:sp>
      <p:sp>
        <p:nvSpPr>
          <p:cNvPr id="76806" name="Rectangle 12"/>
          <p:cNvSpPr>
            <a:spLocks noChangeArrowheads="1"/>
          </p:cNvSpPr>
          <p:nvPr/>
        </p:nvSpPr>
        <p:spPr bwMode="auto">
          <a:xfrm>
            <a:off x="3032125" y="2722563"/>
            <a:ext cx="282575" cy="209550"/>
          </a:xfrm>
          <a:prstGeom prst="rect">
            <a:avLst/>
          </a:prstGeom>
          <a:solidFill>
            <a:srgbClr val="E60000"/>
          </a:solidFill>
          <a:ln w="2540">
            <a:solidFill>
              <a:schemeClr val="tx1"/>
            </a:solidFill>
            <a:miter lim="800000"/>
            <a:headEnd/>
            <a:tailEnd/>
          </a:ln>
        </p:spPr>
        <p:txBody>
          <a:bodyPr/>
          <a:lstStyle/>
          <a:p>
            <a:endParaRPr lang="en-US">
              <a:solidFill>
                <a:srgbClr val="000000"/>
              </a:solidFill>
              <a:cs typeface="+mn-cs"/>
            </a:endParaRPr>
          </a:p>
        </p:txBody>
      </p:sp>
      <p:sp>
        <p:nvSpPr>
          <p:cNvPr id="76807" name="Rectangle 56"/>
          <p:cNvSpPr>
            <a:spLocks noChangeArrowheads="1"/>
          </p:cNvSpPr>
          <p:nvPr/>
        </p:nvSpPr>
        <p:spPr bwMode="auto">
          <a:xfrm>
            <a:off x="3892550" y="2200275"/>
            <a:ext cx="117475" cy="220663"/>
          </a:xfrm>
          <a:prstGeom prst="rect">
            <a:avLst/>
          </a:prstGeom>
          <a:noFill/>
          <a:ln w="9525">
            <a:noFill/>
            <a:miter lim="800000"/>
            <a:headEnd/>
            <a:tailEnd/>
          </a:ln>
        </p:spPr>
        <p:txBody>
          <a:bodyPr wrap="none" lIns="0" tIns="0" rIns="0" bIns="0">
            <a:spAutoFit/>
          </a:bodyPr>
          <a:lstStyle/>
          <a:p>
            <a:r>
              <a:rPr lang="en-US" sz="1200">
                <a:solidFill>
                  <a:srgbClr val="000000"/>
                </a:solidFill>
                <a:cs typeface="+mn-cs"/>
              </a:rPr>
              <a:t> </a:t>
            </a:r>
            <a:endParaRPr lang="en-US">
              <a:solidFill>
                <a:srgbClr val="000000"/>
              </a:solidFill>
              <a:cs typeface="+mn-cs"/>
            </a:endParaRPr>
          </a:p>
        </p:txBody>
      </p:sp>
      <p:sp>
        <p:nvSpPr>
          <p:cNvPr id="76808" name="Rectangle 58"/>
          <p:cNvSpPr>
            <a:spLocks noChangeArrowheads="1"/>
          </p:cNvSpPr>
          <p:nvPr/>
        </p:nvSpPr>
        <p:spPr bwMode="auto">
          <a:xfrm>
            <a:off x="3429000" y="2409825"/>
            <a:ext cx="628650" cy="247650"/>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Urban</a:t>
            </a:r>
          </a:p>
        </p:txBody>
      </p:sp>
      <p:sp>
        <p:nvSpPr>
          <p:cNvPr id="76809" name="Rectangle 60"/>
          <p:cNvSpPr>
            <a:spLocks noChangeArrowheads="1"/>
          </p:cNvSpPr>
          <p:nvPr/>
        </p:nvSpPr>
        <p:spPr bwMode="auto">
          <a:xfrm>
            <a:off x="3429000" y="2686050"/>
            <a:ext cx="1903413" cy="246063"/>
          </a:xfrm>
          <a:prstGeom prst="rect">
            <a:avLst/>
          </a:prstGeom>
          <a:noFill/>
          <a:ln w="9525">
            <a:noFill/>
            <a:miter lim="800000"/>
            <a:headEnd/>
            <a:tailEnd/>
          </a:ln>
        </p:spPr>
        <p:txBody>
          <a:bodyPr wrap="none" lIns="0" tIns="0" rIns="0" bIns="0">
            <a:spAutoFit/>
          </a:bodyPr>
          <a:lstStyle/>
          <a:p>
            <a:r>
              <a:rPr lang="en-US" sz="1600" b="1">
                <a:solidFill>
                  <a:srgbClr val="000000"/>
                </a:solidFill>
                <a:latin typeface="Lucida Bright" pitchFamily="18" charset="0"/>
                <a:cs typeface="+mn-cs"/>
              </a:rPr>
              <a:t>Dense settlements</a:t>
            </a:r>
          </a:p>
        </p:txBody>
      </p:sp>
      <p:sp>
        <p:nvSpPr>
          <p:cNvPr id="108" name="Rounded Rectangle 107"/>
          <p:cNvSpPr/>
          <p:nvPr/>
        </p:nvSpPr>
        <p:spPr bwMode="auto">
          <a:xfrm>
            <a:off x="6257925" y="152400"/>
            <a:ext cx="2667000" cy="1295400"/>
          </a:xfrm>
          <a:prstGeom prst="roundRect">
            <a:avLst>
              <a:gd name="adj" fmla="val 1303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spcBef>
                <a:spcPct val="20000"/>
              </a:spcBef>
              <a:buFontTx/>
              <a:buChar char="•"/>
              <a:defRPr/>
            </a:pPr>
            <a:endParaRPr lang="en-US">
              <a:solidFill>
                <a:srgbClr val="000000"/>
              </a:solidFill>
            </a:endParaRPr>
          </a:p>
        </p:txBody>
      </p:sp>
      <p:sp>
        <p:nvSpPr>
          <p:cNvPr id="109" name="Text Box 2"/>
          <p:cNvSpPr txBox="1">
            <a:spLocks noChangeArrowheads="1"/>
          </p:cNvSpPr>
          <p:nvPr/>
        </p:nvSpPr>
        <p:spPr bwMode="auto">
          <a:xfrm>
            <a:off x="119063" y="57150"/>
            <a:ext cx="4452937" cy="400050"/>
          </a:xfrm>
          <a:prstGeom prst="rect">
            <a:avLst/>
          </a:prstGeom>
          <a:noFill/>
          <a:ln w="9525" algn="ctr">
            <a:noFill/>
            <a:miter lim="800000"/>
            <a:headEnd/>
            <a:tailEnd/>
          </a:ln>
        </p:spPr>
        <p:txBody>
          <a:bodyPr wrap="none">
            <a:spAutoFit/>
          </a:bodyPr>
          <a:lstStyle/>
          <a:p>
            <a:pPr>
              <a:spcBef>
                <a:spcPct val="20000"/>
              </a:spcBef>
              <a:defRPr/>
            </a:pPr>
            <a:r>
              <a:rPr lang="en-US" sz="2000" b="1" dirty="0">
                <a:solidFill>
                  <a:srgbClr val="000000">
                    <a:lumMod val="65000"/>
                    <a:lumOff val="35000"/>
                  </a:srgbClr>
                </a:solidFill>
                <a:cs typeface="+mn-cs"/>
              </a:rPr>
              <a:t>Anthropogenic Biomes</a:t>
            </a:r>
            <a:r>
              <a:rPr lang="en-US" b="1" dirty="0">
                <a:solidFill>
                  <a:srgbClr val="000000">
                    <a:lumMod val="65000"/>
                    <a:lumOff val="35000"/>
                  </a:srgbClr>
                </a:solidFill>
                <a:cs typeface="+mn-cs"/>
              </a:rPr>
              <a:t> </a:t>
            </a:r>
            <a:r>
              <a:rPr lang="en-US" dirty="0">
                <a:solidFill>
                  <a:srgbClr val="000000">
                    <a:lumMod val="65000"/>
                    <a:lumOff val="35000"/>
                  </a:srgbClr>
                </a:solidFill>
                <a:cs typeface="+mn-cs"/>
              </a:rPr>
              <a:t>of the World</a:t>
            </a:r>
            <a:endParaRPr lang="en-US" sz="1200" dirty="0">
              <a:solidFill>
                <a:srgbClr val="000000">
                  <a:lumMod val="65000"/>
                  <a:lumOff val="35000"/>
                </a:srgbClr>
              </a:solidFill>
              <a:cs typeface="+mn-cs"/>
            </a:endParaRPr>
          </a:p>
        </p:txBody>
      </p:sp>
      <p:sp>
        <p:nvSpPr>
          <p:cNvPr id="76812" name="Text Box 2"/>
          <p:cNvSpPr txBox="1">
            <a:spLocks noChangeArrowheads="1"/>
          </p:cNvSpPr>
          <p:nvPr/>
        </p:nvSpPr>
        <p:spPr bwMode="auto">
          <a:xfrm>
            <a:off x="2832100" y="1447800"/>
            <a:ext cx="3492500" cy="646113"/>
          </a:xfrm>
          <a:prstGeom prst="rect">
            <a:avLst/>
          </a:prstGeom>
          <a:noFill/>
          <a:ln w="9525" algn="ctr">
            <a:noFill/>
            <a:miter lim="800000"/>
            <a:headEnd/>
            <a:tailEnd/>
          </a:ln>
        </p:spPr>
        <p:txBody>
          <a:bodyPr wrap="none">
            <a:spAutoFit/>
          </a:bodyPr>
          <a:lstStyle/>
          <a:p>
            <a:pPr>
              <a:spcBef>
                <a:spcPct val="20000"/>
              </a:spcBef>
            </a:pPr>
            <a:r>
              <a:rPr lang="en-US" sz="3600" b="1">
                <a:solidFill>
                  <a:srgbClr val="000000"/>
                </a:solidFill>
                <a:cs typeface="+mn-cs"/>
              </a:rPr>
              <a:t>Urban &amp; Dense</a:t>
            </a:r>
            <a:endParaRPr lang="en-US" sz="2000" b="1">
              <a:solidFill>
                <a:srgbClr val="000000"/>
              </a:solidFill>
              <a:cs typeface="+mn-cs"/>
            </a:endParaRPr>
          </a:p>
        </p:txBody>
      </p:sp>
      <p:sp>
        <p:nvSpPr>
          <p:cNvPr id="111" name="Rectangle 110"/>
          <p:cNvSpPr/>
          <p:nvPr/>
        </p:nvSpPr>
        <p:spPr>
          <a:xfrm>
            <a:off x="6248400" y="161925"/>
            <a:ext cx="2790825" cy="523875"/>
          </a:xfrm>
          <a:prstGeom prst="rect">
            <a:avLst/>
          </a:prstGeom>
        </p:spPr>
        <p:txBody>
          <a:bodyPr wrap="none">
            <a:spAutoFit/>
          </a:bodyPr>
          <a:lstStyle/>
          <a:p>
            <a:pPr algn="ctr">
              <a:defRPr/>
            </a:pPr>
            <a:r>
              <a:rPr lang="en-US" sz="2800" b="1" i="1" dirty="0">
                <a:solidFill>
                  <a:srgbClr val="000000">
                    <a:lumMod val="65000"/>
                    <a:lumOff val="35000"/>
                  </a:srgbClr>
                </a:solidFill>
                <a:cs typeface="+mn-cs"/>
              </a:rPr>
              <a:t>1.5 million km</a:t>
            </a:r>
            <a:r>
              <a:rPr lang="en-US" sz="2800" b="1" i="1" baseline="30000" dirty="0">
                <a:solidFill>
                  <a:srgbClr val="000000">
                    <a:lumMod val="65000"/>
                    <a:lumOff val="35000"/>
                  </a:srgbClr>
                </a:solidFill>
                <a:cs typeface="+mn-cs"/>
              </a:rPr>
              <a:t>2</a:t>
            </a:r>
            <a:r>
              <a:rPr lang="en-US" sz="2800" b="1" i="1" dirty="0">
                <a:solidFill>
                  <a:srgbClr val="000000">
                    <a:lumMod val="65000"/>
                    <a:lumOff val="35000"/>
                  </a:srgbClr>
                </a:solidFill>
                <a:cs typeface="+mn-cs"/>
              </a:rPr>
              <a:t> </a:t>
            </a:r>
          </a:p>
        </p:txBody>
      </p:sp>
      <p:sp>
        <p:nvSpPr>
          <p:cNvPr id="112" name="Rectangle 111"/>
          <p:cNvSpPr/>
          <p:nvPr/>
        </p:nvSpPr>
        <p:spPr>
          <a:xfrm>
            <a:off x="2879725" y="2017713"/>
            <a:ext cx="2987675" cy="323850"/>
          </a:xfrm>
          <a:prstGeom prst="rect">
            <a:avLst/>
          </a:prstGeom>
        </p:spPr>
        <p:txBody>
          <a:bodyPr wrap="none">
            <a:spAutoFit/>
          </a:bodyPr>
          <a:lstStyle/>
          <a:p>
            <a:pPr>
              <a:lnSpc>
                <a:spcPts val="1800"/>
              </a:lnSpc>
              <a:defRPr/>
            </a:pPr>
            <a:r>
              <a:rPr lang="en-US" sz="1600" i="1" dirty="0">
                <a:solidFill>
                  <a:srgbClr val="000000">
                    <a:lumMod val="65000"/>
                    <a:lumOff val="35000"/>
                  </a:srgbClr>
                </a:solidFill>
                <a:cs typeface="+mn-cs"/>
              </a:rPr>
              <a:t>Densely populated settlements</a:t>
            </a:r>
            <a:endParaRPr lang="en-US" sz="1600" i="1" baseline="30000" dirty="0">
              <a:solidFill>
                <a:srgbClr val="000000">
                  <a:lumMod val="65000"/>
                  <a:lumOff val="35000"/>
                </a:srgbClr>
              </a:solidFill>
              <a:cs typeface="+mn-cs"/>
            </a:endParaRPr>
          </a:p>
        </p:txBody>
      </p:sp>
      <p:sp>
        <p:nvSpPr>
          <p:cNvPr id="76815" name="Rectangle 112"/>
          <p:cNvSpPr>
            <a:spLocks noChangeArrowheads="1"/>
          </p:cNvSpPr>
          <p:nvPr/>
        </p:nvSpPr>
        <p:spPr bwMode="auto">
          <a:xfrm>
            <a:off x="6248400" y="601663"/>
            <a:ext cx="2676525" cy="461962"/>
          </a:xfrm>
          <a:prstGeom prst="rect">
            <a:avLst/>
          </a:prstGeom>
          <a:noFill/>
          <a:ln w="9525">
            <a:noFill/>
            <a:miter lim="800000"/>
            <a:headEnd/>
            <a:tailEnd/>
          </a:ln>
        </p:spPr>
        <p:txBody>
          <a:bodyPr wrap="none">
            <a:spAutoFit/>
          </a:bodyPr>
          <a:lstStyle/>
          <a:p>
            <a:pPr algn="ctr"/>
            <a:r>
              <a:rPr lang="en-US" sz="2400" b="1" i="1">
                <a:solidFill>
                  <a:srgbClr val="990000"/>
                </a:solidFill>
                <a:cs typeface="+mn-cs"/>
              </a:rPr>
              <a:t>2.6 billion people</a:t>
            </a:r>
          </a:p>
        </p:txBody>
      </p:sp>
      <p:sp>
        <p:nvSpPr>
          <p:cNvPr id="76816" name="Rectangle 113"/>
          <p:cNvSpPr>
            <a:spLocks noChangeArrowheads="1"/>
          </p:cNvSpPr>
          <p:nvPr/>
        </p:nvSpPr>
        <p:spPr bwMode="auto">
          <a:xfrm>
            <a:off x="6248400" y="990600"/>
            <a:ext cx="2620963" cy="369888"/>
          </a:xfrm>
          <a:prstGeom prst="rect">
            <a:avLst/>
          </a:prstGeom>
          <a:noFill/>
          <a:ln w="9525">
            <a:noFill/>
            <a:miter lim="800000"/>
            <a:headEnd/>
            <a:tailEnd/>
          </a:ln>
        </p:spPr>
        <p:txBody>
          <a:bodyPr wrap="none">
            <a:spAutoFit/>
          </a:bodyPr>
          <a:lstStyle/>
          <a:p>
            <a:pPr algn="ctr"/>
            <a:r>
              <a:rPr lang="en-US" b="1" i="1">
                <a:solidFill>
                  <a:srgbClr val="006600"/>
                </a:solidFill>
                <a:cs typeface="+mn-cs"/>
              </a:rPr>
              <a:t>0.7% global tree cover</a:t>
            </a:r>
          </a:p>
        </p:txBody>
      </p:sp>
      <p:sp>
        <p:nvSpPr>
          <p:cNvPr id="76817" name="Rectangle 114"/>
          <p:cNvSpPr>
            <a:spLocks noChangeArrowheads="1"/>
          </p:cNvSpPr>
          <p:nvPr/>
        </p:nvSpPr>
        <p:spPr bwMode="auto">
          <a:xfrm>
            <a:off x="6172200" y="-76200"/>
            <a:ext cx="2895600" cy="1600200"/>
          </a:xfrm>
          <a:prstGeom prst="rect">
            <a:avLst/>
          </a:prstGeom>
          <a:solidFill>
            <a:srgbClr val="FFFFFF">
              <a:alpha val="30196"/>
            </a:srgbClr>
          </a:solidFill>
          <a:ln w="9525" algn="ctr">
            <a:solidFill>
              <a:srgbClr val="FFFFFF">
                <a:alpha val="32156"/>
              </a:srgbClr>
            </a:solidFill>
            <a:round/>
            <a:headEnd/>
            <a:tailEnd/>
          </a:ln>
        </p:spPr>
        <p:txBody>
          <a:bodyPr/>
          <a:lstStyle/>
          <a:p>
            <a:pPr>
              <a:spcBef>
                <a:spcPct val="20000"/>
              </a:spcBef>
              <a:buFontTx/>
              <a:buChar char="•"/>
            </a:pPr>
            <a:endParaRPr lang="en-US">
              <a:solidFill>
                <a:srgbClr val="000000"/>
              </a:solidFill>
              <a:cs typeface="+mn-cs"/>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5" descr="100 0201"/>
          <p:cNvPicPr>
            <a:picLocks noChangeAspect="1" noChangeArrowheads="1"/>
          </p:cNvPicPr>
          <p:nvPr/>
        </p:nvPicPr>
        <p:blipFill>
          <a:blip r:embed="rId3" cstate="print"/>
          <a:srcRect/>
          <a:stretch>
            <a:fillRect/>
          </a:stretch>
        </p:blipFill>
        <p:spPr bwMode="auto">
          <a:xfrm>
            <a:off x="0" y="0"/>
            <a:ext cx="9220200" cy="6915150"/>
          </a:xfrm>
          <a:prstGeom prst="rect">
            <a:avLst/>
          </a:prstGeom>
          <a:noFill/>
          <a:ln w="9525">
            <a:noFill/>
            <a:miter lim="800000"/>
            <a:headEnd/>
            <a:tailEnd/>
          </a:ln>
        </p:spPr>
      </p:pic>
      <p:sp>
        <p:nvSpPr>
          <p:cNvPr id="77827" name="Rectangle 6"/>
          <p:cNvSpPr>
            <a:spLocks noChangeArrowheads="1"/>
          </p:cNvSpPr>
          <p:nvPr/>
        </p:nvSpPr>
        <p:spPr bwMode="auto">
          <a:xfrm>
            <a:off x="304800" y="5741988"/>
            <a:ext cx="3429000"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Urban</a:t>
            </a:r>
          </a:p>
          <a:p>
            <a:pPr>
              <a:spcBef>
                <a:spcPct val="20000"/>
              </a:spcBef>
            </a:pPr>
            <a:r>
              <a:rPr lang="en-US" sz="2000" b="1">
                <a:solidFill>
                  <a:srgbClr val="FFFFFF"/>
                </a:solidFill>
                <a:cs typeface="+mn-cs"/>
              </a:rPr>
              <a:t>Manhattan, New York, USA</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78850" name="Rectangle 7"/>
          <p:cNvSpPr>
            <a:spLocks noChangeArrowheads="1"/>
          </p:cNvSpPr>
          <p:nvPr/>
        </p:nvSpPr>
        <p:spPr bwMode="auto">
          <a:xfrm>
            <a:off x="304800" y="5741988"/>
            <a:ext cx="4854575"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Urban</a:t>
            </a:r>
          </a:p>
          <a:p>
            <a:pPr>
              <a:spcBef>
                <a:spcPct val="20000"/>
              </a:spcBef>
            </a:pPr>
            <a:r>
              <a:rPr lang="en-US" sz="2000" b="1">
                <a:solidFill>
                  <a:srgbClr val="FFFFFF"/>
                </a:solidFill>
                <a:cs typeface="+mn-cs"/>
              </a:rPr>
              <a:t>Huaikou City, Sichuan Province, China</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0" descr="nvrognell2"/>
          <p:cNvPicPr>
            <a:picLocks noChangeAspect="1" noChangeArrowheads="1"/>
          </p:cNvPicPr>
          <p:nvPr/>
        </p:nvPicPr>
        <p:blipFill>
          <a:blip r:embed="rId3" cstate="print"/>
          <a:srcRect/>
          <a:stretch>
            <a:fillRect/>
          </a:stretch>
        </p:blipFill>
        <p:spPr bwMode="auto">
          <a:xfrm>
            <a:off x="0" y="0"/>
            <a:ext cx="9144000" cy="6900863"/>
          </a:xfrm>
          <a:prstGeom prst="rect">
            <a:avLst/>
          </a:prstGeom>
          <a:noFill/>
          <a:ln w="9525">
            <a:noFill/>
            <a:miter lim="800000"/>
            <a:headEnd/>
            <a:tailEnd/>
          </a:ln>
        </p:spPr>
      </p:pic>
      <p:sp>
        <p:nvSpPr>
          <p:cNvPr id="79875" name="Rectangle 2"/>
          <p:cNvSpPr>
            <a:spLocks noChangeArrowheads="1"/>
          </p:cNvSpPr>
          <p:nvPr/>
        </p:nvSpPr>
        <p:spPr bwMode="auto">
          <a:xfrm>
            <a:off x="228600" y="5775325"/>
            <a:ext cx="4232275" cy="1006475"/>
          </a:xfrm>
          <a:prstGeom prst="rect">
            <a:avLst/>
          </a:prstGeom>
          <a:noFill/>
          <a:ln w="9525" algn="ctr">
            <a:noFill/>
            <a:miter lim="800000"/>
            <a:headEnd/>
            <a:tailEnd/>
          </a:ln>
        </p:spPr>
        <p:txBody>
          <a:bodyPr wrap="none">
            <a:spAutoFit/>
          </a:bodyPr>
          <a:lstStyle/>
          <a:p>
            <a:pPr>
              <a:spcBef>
                <a:spcPct val="20000"/>
              </a:spcBef>
            </a:pPr>
            <a:r>
              <a:rPr lang="en-US" sz="3600" b="1">
                <a:solidFill>
                  <a:srgbClr val="FFFFFF"/>
                </a:solidFill>
                <a:cs typeface="+mn-cs"/>
              </a:rPr>
              <a:t>Urban</a:t>
            </a:r>
          </a:p>
          <a:p>
            <a:pPr>
              <a:spcBef>
                <a:spcPct val="20000"/>
              </a:spcBef>
            </a:pPr>
            <a:r>
              <a:rPr lang="en-US" sz="2000" b="1">
                <a:solidFill>
                  <a:srgbClr val="FFFFFF"/>
                </a:solidFill>
                <a:cs typeface="+mn-cs"/>
              </a:rPr>
              <a:t>Baltimore County, Maryland, USA</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76200" y="0"/>
            <a:ext cx="9067800" cy="1143000"/>
          </a:xfrm>
        </p:spPr>
        <p:txBody>
          <a:bodyPr/>
          <a:lstStyle/>
          <a:p>
            <a:pPr algn="l" eaLnBrk="1" hangingPunct="1">
              <a:defRPr/>
            </a:pPr>
            <a:r>
              <a:rPr lang="en-US" sz="2400" i="1" dirty="0">
                <a:latin typeface="Calibri" pitchFamily="34" charset="0"/>
              </a:rPr>
              <a:t>Anthropogenic Biomes</a:t>
            </a:r>
            <a:r>
              <a:rPr lang="en-US" sz="2400" dirty="0">
                <a:latin typeface="Calibri" pitchFamily="34" charset="0"/>
              </a:rPr>
              <a:t/>
            </a:r>
            <a:br>
              <a:rPr lang="en-US" sz="2400" dirty="0">
                <a:latin typeface="Calibri" pitchFamily="34" charset="0"/>
              </a:rPr>
            </a:br>
            <a:r>
              <a:rPr lang="en-US" sz="3200" b="1" i="1" dirty="0">
                <a:solidFill>
                  <a:schemeClr val="bg1">
                    <a:lumMod val="50000"/>
                  </a:schemeClr>
                </a:solidFill>
                <a:latin typeface="Calibri" pitchFamily="34" charset="0"/>
              </a:rPr>
              <a:t> Globally</a:t>
            </a:r>
            <a:r>
              <a:rPr lang="en-US" sz="3200" b="1" dirty="0">
                <a:latin typeface="Calibri" pitchFamily="34" charset="0"/>
              </a:rPr>
              <a:t>						</a:t>
            </a:r>
          </a:p>
        </p:txBody>
      </p:sp>
      <p:sp>
        <p:nvSpPr>
          <p:cNvPr id="72707" name="Rectangle 3"/>
          <p:cNvSpPr>
            <a:spLocks noGrp="1" noChangeArrowheads="1"/>
          </p:cNvSpPr>
          <p:nvPr>
            <p:ph type="body" idx="1"/>
          </p:nvPr>
        </p:nvSpPr>
        <p:spPr>
          <a:xfrm>
            <a:off x="533401" y="1858962"/>
            <a:ext cx="8991600" cy="5303838"/>
          </a:xfrm>
        </p:spPr>
        <p:txBody>
          <a:bodyPr/>
          <a:lstStyle/>
          <a:p>
            <a:pPr eaLnBrk="1" hangingPunct="1">
              <a:lnSpc>
                <a:spcPct val="80000"/>
              </a:lnSpc>
              <a:buFontTx/>
              <a:buNone/>
            </a:pPr>
            <a:r>
              <a:rPr lang="en-US" b="1" dirty="0" smtClean="0">
                <a:solidFill>
                  <a:srgbClr val="663300"/>
                </a:solidFill>
                <a:latin typeface="Calibri" pitchFamily="34" charset="0"/>
              </a:rPr>
              <a:t>Land  </a:t>
            </a:r>
            <a:r>
              <a:rPr lang="en-US" b="1" dirty="0" smtClean="0">
                <a:latin typeface="Calibri" pitchFamily="34" charset="0"/>
              </a:rPr>
              <a:t> </a:t>
            </a:r>
            <a:r>
              <a:rPr lang="en-US" sz="2400" b="1" dirty="0">
                <a:latin typeface="Calibri" pitchFamily="34" charset="0"/>
              </a:rPr>
              <a:t>23% Wildlands, 77% Anthropogenic Biomes</a:t>
            </a:r>
            <a:endParaRPr lang="en-US" sz="2000" b="1" dirty="0">
              <a:latin typeface="Calibri" pitchFamily="34" charset="0"/>
            </a:endParaRPr>
          </a:p>
          <a:p>
            <a:pPr lvl="1" eaLnBrk="1" hangingPunct="1">
              <a:buFontTx/>
              <a:buNone/>
            </a:pPr>
            <a:r>
              <a:rPr lang="en-US" sz="1800" dirty="0">
                <a:latin typeface="Calibri" pitchFamily="34" charset="0"/>
              </a:rPr>
              <a:t>              Wild forest area &lt; densely populated anthromes (villages + urban)</a:t>
            </a:r>
            <a:endParaRPr lang="en-US" sz="1000" dirty="0">
              <a:latin typeface="Calibri" pitchFamily="34" charset="0"/>
            </a:endParaRPr>
          </a:p>
          <a:p>
            <a:pPr eaLnBrk="1" hangingPunct="1">
              <a:buFontTx/>
              <a:buNone/>
            </a:pPr>
            <a:r>
              <a:rPr lang="en-US" b="1" dirty="0" smtClean="0">
                <a:solidFill>
                  <a:srgbClr val="006600"/>
                </a:solidFill>
                <a:latin typeface="Calibri" pitchFamily="34" charset="0"/>
              </a:rPr>
              <a:t>NPP    </a:t>
            </a:r>
            <a:r>
              <a:rPr lang="en-US" sz="2400" b="1" dirty="0">
                <a:latin typeface="Calibri" pitchFamily="34" charset="0"/>
              </a:rPr>
              <a:t>11% </a:t>
            </a:r>
            <a:r>
              <a:rPr lang="en-US" sz="2400" b="1" dirty="0" err="1">
                <a:latin typeface="Calibri" pitchFamily="34" charset="0"/>
              </a:rPr>
              <a:t>Wildlands</a:t>
            </a:r>
            <a:r>
              <a:rPr lang="en-US" sz="2400" b="1" dirty="0">
                <a:latin typeface="Calibri" pitchFamily="34" charset="0"/>
              </a:rPr>
              <a:t>, 89% Anthropogenic</a:t>
            </a:r>
          </a:p>
          <a:p>
            <a:pPr lvl="1" eaLnBrk="1" hangingPunct="1">
              <a:buFontTx/>
              <a:buNone/>
            </a:pPr>
            <a:r>
              <a:rPr lang="en-US" sz="1800" dirty="0">
                <a:latin typeface="Calibri" pitchFamily="34" charset="0"/>
              </a:rPr>
              <a:t>		       Wild forest NPP &lt; densely populated anthromes</a:t>
            </a:r>
          </a:p>
          <a:p>
            <a:pPr lvl="1" eaLnBrk="1" hangingPunct="1">
              <a:lnSpc>
                <a:spcPct val="110000"/>
              </a:lnSpc>
              <a:buFontTx/>
              <a:buNone/>
            </a:pPr>
            <a:r>
              <a:rPr lang="en-US" sz="1800" dirty="0">
                <a:latin typeface="Calibri" pitchFamily="34" charset="0"/>
              </a:rPr>
              <a:t>	          32% in Croplands biomes</a:t>
            </a:r>
          </a:p>
          <a:p>
            <a:pPr lvl="1" eaLnBrk="1" hangingPunct="1">
              <a:buFontTx/>
              <a:buNone/>
            </a:pPr>
            <a:endParaRPr lang="en-US" sz="600" b="1" dirty="0">
              <a:latin typeface="Calibri" pitchFamily="34" charset="0"/>
            </a:endParaRPr>
          </a:p>
          <a:p>
            <a:pPr lvl="1" eaLnBrk="1" hangingPunct="1">
              <a:buFontTx/>
              <a:buNone/>
            </a:pPr>
            <a:endParaRPr lang="en-US" sz="600" b="1" dirty="0">
              <a:latin typeface="Calibri" pitchFamily="34" charset="0"/>
            </a:endParaRPr>
          </a:p>
          <a:p>
            <a:pPr lvl="1" eaLnBrk="1" hangingPunct="1">
              <a:buFontTx/>
              <a:buNone/>
            </a:pPr>
            <a:endParaRPr lang="en-US" sz="600" b="1" dirty="0">
              <a:latin typeface="Calibri" pitchFamily="34" charset="0"/>
            </a:endParaRPr>
          </a:p>
          <a:p>
            <a:pPr lvl="1" eaLnBrk="1" hangingPunct="1">
              <a:buFontTx/>
              <a:buNone/>
            </a:pPr>
            <a:r>
              <a:rPr lang="en-US" sz="600" b="1" dirty="0">
                <a:latin typeface="Calibri" pitchFamily="34" charset="0"/>
              </a:rPr>
              <a:t>	</a:t>
            </a:r>
            <a:r>
              <a:rPr lang="en-US" sz="1000" b="1" dirty="0">
                <a:latin typeface="Calibri" pitchFamily="34" charset="0"/>
              </a:rPr>
              <a:t>	</a:t>
            </a:r>
            <a:endParaRPr lang="en-US" sz="600" b="1" dirty="0">
              <a:latin typeface="Calibri" pitchFamily="34" charset="0"/>
            </a:endParaRPr>
          </a:p>
          <a:p>
            <a:pPr eaLnBrk="1" hangingPunct="1">
              <a:buFontTx/>
              <a:buNone/>
            </a:pPr>
            <a:r>
              <a:rPr lang="en-US" sz="2800" b="1" dirty="0">
                <a:solidFill>
                  <a:srgbClr val="006600"/>
                </a:solidFill>
                <a:latin typeface="Calibri" pitchFamily="34" charset="0"/>
              </a:rPr>
              <a:t>Terrestrial Ecosystems </a:t>
            </a:r>
            <a:endParaRPr lang="en-US" sz="2000" b="1" dirty="0">
              <a:solidFill>
                <a:srgbClr val="006600"/>
              </a:solidFill>
              <a:latin typeface="Calibri" pitchFamily="34" charset="0"/>
            </a:endParaRPr>
          </a:p>
          <a:p>
            <a:pPr lvl="1" eaLnBrk="1" hangingPunct="1">
              <a:buFontTx/>
              <a:buNone/>
            </a:pPr>
            <a:r>
              <a:rPr lang="en-US" sz="2000" b="1" dirty="0">
                <a:latin typeface="Calibri" pitchFamily="34" charset="0"/>
              </a:rPr>
              <a:t>	</a:t>
            </a:r>
            <a:r>
              <a:rPr lang="en-US" sz="2400" b="1" dirty="0">
                <a:solidFill>
                  <a:srgbClr val="C00000"/>
                </a:solidFill>
                <a:latin typeface="Calibri" pitchFamily="34" charset="0"/>
              </a:rPr>
              <a:t>40% Used Lands </a:t>
            </a:r>
            <a:r>
              <a:rPr lang="en-US" sz="1800" dirty="0">
                <a:latin typeface="Calibri" pitchFamily="34" charset="0"/>
              </a:rPr>
              <a:t>(agricultural, urban)</a:t>
            </a:r>
            <a:endParaRPr lang="en-US" sz="2000" dirty="0">
              <a:latin typeface="Calibri" pitchFamily="34" charset="0"/>
            </a:endParaRPr>
          </a:p>
          <a:p>
            <a:pPr lvl="1" eaLnBrk="1" hangingPunct="1">
              <a:buFontTx/>
              <a:buNone/>
            </a:pPr>
            <a:r>
              <a:rPr lang="en-US" sz="2000" b="1" dirty="0">
                <a:latin typeface="Calibri" pitchFamily="34" charset="0"/>
              </a:rPr>
              <a:t>  	</a:t>
            </a:r>
            <a:r>
              <a:rPr lang="en-US" sz="2400" b="1" dirty="0">
                <a:solidFill>
                  <a:srgbClr val="0070C0"/>
                </a:solidFill>
                <a:latin typeface="Calibri" pitchFamily="34" charset="0"/>
              </a:rPr>
              <a:t>37% Novel Ecosystems </a:t>
            </a:r>
            <a:r>
              <a:rPr lang="en-US" sz="1800" dirty="0">
                <a:latin typeface="Calibri" pitchFamily="34" charset="0"/>
              </a:rPr>
              <a:t>(Unused lands embedded in used lands)</a:t>
            </a:r>
          </a:p>
          <a:p>
            <a:pPr lvl="1" eaLnBrk="1" hangingPunct="1">
              <a:buNone/>
            </a:pPr>
            <a:r>
              <a:rPr lang="en-US" sz="1800" b="1" dirty="0">
                <a:latin typeface="Calibri" pitchFamily="34" charset="0"/>
              </a:rPr>
              <a:t> 	</a:t>
            </a:r>
            <a:r>
              <a:rPr lang="en-US" sz="2000" b="1" dirty="0">
                <a:solidFill>
                  <a:srgbClr val="00B050"/>
                </a:solidFill>
                <a:latin typeface="Calibri" pitchFamily="34" charset="0"/>
              </a:rPr>
              <a:t>23% Wild </a:t>
            </a:r>
            <a:r>
              <a:rPr lang="en-US" sz="1800" dirty="0">
                <a:latin typeface="Calibri" pitchFamily="34" charset="0"/>
              </a:rPr>
              <a:t>(mostly Cold and Dry Xeric Biomes)</a:t>
            </a:r>
            <a:endParaRPr lang="en-US" sz="2000" dirty="0">
              <a:latin typeface="Calibri" pitchFamily="34" charset="0"/>
            </a:endParaRPr>
          </a:p>
          <a:p>
            <a:pPr lvl="1" eaLnBrk="1" hangingPunct="1">
              <a:buFontTx/>
              <a:buNone/>
            </a:pPr>
            <a:r>
              <a:rPr lang="en-US" sz="1600" dirty="0">
                <a:latin typeface="Calibri" pitchFamily="34" charset="0"/>
              </a:rPr>
              <a:t/>
            </a:r>
            <a:br>
              <a:rPr lang="en-US" sz="1600" dirty="0">
                <a:latin typeface="Calibri" pitchFamily="34" charset="0"/>
              </a:rPr>
            </a:br>
            <a:endParaRPr lang="en-US" sz="1600" dirty="0">
              <a:latin typeface="Calibri" pitchFamily="34" charset="0"/>
            </a:endParaRPr>
          </a:p>
          <a:p>
            <a:pPr eaLnBrk="1" hangingPunct="1">
              <a:lnSpc>
                <a:spcPct val="80000"/>
              </a:lnSpc>
              <a:buFontTx/>
              <a:buNone/>
            </a:pPr>
            <a:endParaRPr lang="en-US" sz="1800" b="1" dirty="0">
              <a:latin typeface="Calibri" pitchFamily="34" charset="0"/>
            </a:endParaRPr>
          </a:p>
          <a:p>
            <a:pPr eaLnBrk="1" hangingPunct="1">
              <a:lnSpc>
                <a:spcPct val="80000"/>
              </a:lnSpc>
              <a:buFontTx/>
              <a:buNone/>
            </a:pPr>
            <a:endParaRPr lang="en-US" sz="1800" b="1" dirty="0">
              <a:latin typeface="Calibri" pitchFamily="34" charset="0"/>
            </a:endParaRPr>
          </a:p>
          <a:p>
            <a:pPr eaLnBrk="1" hangingPunct="1">
              <a:lnSpc>
                <a:spcPct val="80000"/>
              </a:lnSpc>
              <a:buFontTx/>
              <a:buNone/>
            </a:pPr>
            <a:endParaRPr lang="en-US" sz="1800" b="1" dirty="0">
              <a:latin typeface="Calibri" pitchFamily="34" charset="0"/>
            </a:endParaRPr>
          </a:p>
          <a:p>
            <a:pPr eaLnBrk="1" hangingPunct="1">
              <a:lnSpc>
                <a:spcPct val="80000"/>
              </a:lnSpc>
              <a:buFontTx/>
              <a:buNone/>
            </a:pPr>
            <a:endParaRPr lang="en-US" sz="2000" b="1" dirty="0">
              <a:latin typeface="Calibri" pitchFamily="34" charset="0"/>
            </a:endParaRPr>
          </a:p>
          <a:p>
            <a:pPr lvl="1" eaLnBrk="1" hangingPunct="1">
              <a:lnSpc>
                <a:spcPct val="80000"/>
              </a:lnSpc>
            </a:pPr>
            <a:endParaRPr lang="en-US" sz="400" dirty="0">
              <a:latin typeface="Calibri" pitchFamily="34" charset="0"/>
            </a:endParaRPr>
          </a:p>
        </p:txBody>
      </p:sp>
      <p:sp>
        <p:nvSpPr>
          <p:cNvPr id="5" name="Rectangle 146"/>
          <p:cNvSpPr>
            <a:spLocks noChangeArrowheads="1"/>
          </p:cNvSpPr>
          <p:nvPr/>
        </p:nvSpPr>
        <p:spPr bwMode="auto">
          <a:xfrm>
            <a:off x="7400926" y="1"/>
            <a:ext cx="1743075" cy="276225"/>
          </a:xfrm>
          <a:prstGeom prst="rect">
            <a:avLst/>
          </a:prstGeom>
          <a:noFill/>
          <a:ln w="9525">
            <a:noFill/>
            <a:miter lim="800000"/>
            <a:headEnd/>
            <a:tailEnd/>
          </a:ln>
        </p:spPr>
        <p:txBody>
          <a:bodyPr wrap="none" lIns="91435" tIns="45718" rIns="91435" bIns="45718">
            <a:spAutoFit/>
          </a:bodyPr>
          <a:lstStyle/>
          <a:p>
            <a:r>
              <a:rPr lang="en-US" sz="1200" b="1" dirty="0">
                <a:solidFill>
                  <a:srgbClr val="000000"/>
                </a:solidFill>
                <a:latin typeface="Calibri" pitchFamily="34" charset="0"/>
              </a:rPr>
              <a:t>Ellis &amp; Ramankutty 2008</a:t>
            </a:r>
          </a:p>
        </p:txBody>
      </p:sp>
      <p:sp>
        <p:nvSpPr>
          <p:cNvPr id="6" name="Rectangle 147"/>
          <p:cNvSpPr>
            <a:spLocks noChangeArrowheads="1"/>
          </p:cNvSpPr>
          <p:nvPr/>
        </p:nvSpPr>
        <p:spPr bwMode="auto">
          <a:xfrm>
            <a:off x="6516659" y="1"/>
            <a:ext cx="987753" cy="276276"/>
          </a:xfrm>
          <a:prstGeom prst="rect">
            <a:avLst/>
          </a:prstGeom>
          <a:noFill/>
          <a:ln w="9525">
            <a:noFill/>
            <a:miter lim="800000"/>
            <a:headEnd/>
            <a:tailEnd/>
          </a:ln>
        </p:spPr>
        <p:txBody>
          <a:bodyPr wrap="none" lIns="91435" tIns="45718" rIns="91435" bIns="45718">
            <a:spAutoFit/>
          </a:bodyPr>
          <a:lstStyle/>
          <a:p>
            <a:r>
              <a:rPr lang="en-US" sz="1200" dirty="0">
                <a:solidFill>
                  <a:srgbClr val="000000"/>
                </a:solidFill>
                <a:latin typeface="Calibri" pitchFamily="34" charset="0"/>
              </a:rPr>
              <a:t>Anthromes </a:t>
            </a:r>
            <a:r>
              <a:rPr lang="en-US" sz="1200" b="1" dirty="0">
                <a:solidFill>
                  <a:srgbClr val="000000"/>
                </a:solidFill>
                <a:latin typeface="Calibri" pitchFamily="34" charset="0"/>
              </a:rPr>
              <a:t>1</a:t>
            </a:r>
          </a:p>
        </p:txBody>
      </p:sp>
      <p:sp>
        <p:nvSpPr>
          <p:cNvPr id="7" name="Text Box 5"/>
          <p:cNvSpPr txBox="1">
            <a:spLocks noChangeArrowheads="1"/>
          </p:cNvSpPr>
          <p:nvPr/>
        </p:nvSpPr>
        <p:spPr bwMode="auto">
          <a:xfrm>
            <a:off x="7455036" y="304800"/>
            <a:ext cx="1180708" cy="276999"/>
          </a:xfrm>
          <a:prstGeom prst="rect">
            <a:avLst/>
          </a:prstGeom>
          <a:noFill/>
          <a:ln w="9525">
            <a:noFill/>
            <a:miter lim="800000"/>
            <a:headEnd/>
            <a:tailEnd/>
          </a:ln>
        </p:spPr>
        <p:txBody>
          <a:bodyPr wrap="none" lIns="91435" tIns="45718" rIns="91435" bIns="45718">
            <a:spAutoFit/>
          </a:bodyPr>
          <a:lstStyle/>
          <a:p>
            <a:r>
              <a:rPr lang="en-US" sz="1200" b="1" dirty="0">
                <a:solidFill>
                  <a:srgbClr val="000000"/>
                </a:solidFill>
                <a:latin typeface="Calibri" pitchFamily="34" charset="0"/>
              </a:rPr>
              <a:t>Ellis et al., 2010</a:t>
            </a:r>
          </a:p>
        </p:txBody>
      </p:sp>
      <p:sp>
        <p:nvSpPr>
          <p:cNvPr id="8" name="Rectangle 147"/>
          <p:cNvSpPr>
            <a:spLocks noChangeArrowheads="1"/>
          </p:cNvSpPr>
          <p:nvPr/>
        </p:nvSpPr>
        <p:spPr bwMode="auto">
          <a:xfrm>
            <a:off x="6553201" y="341812"/>
            <a:ext cx="991875" cy="276999"/>
          </a:xfrm>
          <a:prstGeom prst="rect">
            <a:avLst/>
          </a:prstGeom>
          <a:noFill/>
          <a:ln w="9525">
            <a:noFill/>
            <a:miter lim="800000"/>
            <a:headEnd/>
            <a:tailEnd/>
          </a:ln>
        </p:spPr>
        <p:txBody>
          <a:bodyPr wrap="none" lIns="91435" tIns="45718" rIns="91435" bIns="45718">
            <a:spAutoFit/>
          </a:bodyPr>
          <a:lstStyle/>
          <a:p>
            <a:r>
              <a:rPr lang="en-US" sz="1200" dirty="0">
                <a:solidFill>
                  <a:srgbClr val="000000"/>
                </a:solidFill>
                <a:latin typeface="Calibri" pitchFamily="34" charset="0"/>
              </a:rPr>
              <a:t>Anthromes </a:t>
            </a:r>
            <a:r>
              <a:rPr lang="en-US" sz="1200" b="1" dirty="0">
                <a:solidFill>
                  <a:srgbClr val="000000"/>
                </a:solidFill>
                <a:latin typeface="Calibri" pitchFamily="34" charset="0"/>
              </a:rPr>
              <a:t>2</a:t>
            </a:r>
          </a:p>
        </p:txBody>
      </p:sp>
      <p:sp>
        <p:nvSpPr>
          <p:cNvPr id="9" name="Rectangle 8"/>
          <p:cNvSpPr/>
          <p:nvPr/>
        </p:nvSpPr>
        <p:spPr>
          <a:xfrm>
            <a:off x="228600" y="1143001"/>
            <a:ext cx="8305800" cy="496161"/>
          </a:xfrm>
          <a:prstGeom prst="rect">
            <a:avLst/>
          </a:prstGeom>
        </p:spPr>
        <p:txBody>
          <a:bodyPr wrap="square" lIns="91435" tIns="45718" rIns="91435" bIns="45718">
            <a:spAutoFit/>
          </a:bodyPr>
          <a:lstStyle/>
          <a:p>
            <a:pPr>
              <a:lnSpc>
                <a:spcPct val="80000"/>
              </a:lnSpc>
            </a:pPr>
            <a:r>
              <a:rPr lang="en-US" sz="3200" b="1" dirty="0">
                <a:solidFill>
                  <a:srgbClr val="C00000"/>
                </a:solidFill>
                <a:latin typeface="Calibri" pitchFamily="34" charset="0"/>
              </a:rPr>
              <a:t>People</a:t>
            </a:r>
            <a:r>
              <a:rPr lang="en-US" sz="2800" b="1" dirty="0">
                <a:solidFill>
                  <a:srgbClr val="000000"/>
                </a:solidFill>
                <a:latin typeface="Calibri" pitchFamily="34" charset="0"/>
              </a:rPr>
              <a:t>    </a:t>
            </a:r>
            <a:r>
              <a:rPr lang="en-US" sz="2400" b="1" dirty="0">
                <a:solidFill>
                  <a:srgbClr val="000000"/>
                </a:solidFill>
                <a:latin typeface="Calibri" pitchFamily="34" charset="0"/>
              </a:rPr>
              <a:t>80% in urban and village anthromes</a:t>
            </a:r>
            <a:endParaRPr lang="en-US" sz="2800" b="1" dirty="0">
              <a:solidFill>
                <a:srgbClr val="000000"/>
              </a:solidFill>
              <a:latin typeface="Calibri" pitchFamily="34" charset="0"/>
            </a:endParaRPr>
          </a:p>
        </p:txBody>
      </p:sp>
      <p:sp>
        <p:nvSpPr>
          <p:cNvPr id="2" name="Rectangle 1"/>
          <p:cNvSpPr/>
          <p:nvPr/>
        </p:nvSpPr>
        <p:spPr>
          <a:xfrm>
            <a:off x="533400" y="3124200"/>
            <a:ext cx="1067856" cy="465640"/>
          </a:xfrm>
          <a:prstGeom prst="rect">
            <a:avLst/>
          </a:prstGeom>
        </p:spPr>
        <p:txBody>
          <a:bodyPr wrap="none" lIns="91435" tIns="45718" rIns="91435" bIns="45718">
            <a:spAutoFit/>
          </a:bodyPr>
          <a:lstStyle/>
          <a:p>
            <a:pPr algn="ctr">
              <a:lnSpc>
                <a:spcPts val="1400"/>
              </a:lnSpc>
            </a:pPr>
            <a:r>
              <a:rPr lang="en-US" sz="1400" b="1" dirty="0">
                <a:solidFill>
                  <a:srgbClr val="006600"/>
                </a:solidFill>
                <a:latin typeface="Calibri" pitchFamily="34" charset="0"/>
              </a:rPr>
              <a:t>N</a:t>
            </a:r>
            <a:r>
              <a:rPr lang="en-US" sz="1400" dirty="0">
                <a:solidFill>
                  <a:srgbClr val="006600"/>
                </a:solidFill>
                <a:latin typeface="Calibri" pitchFamily="34" charset="0"/>
              </a:rPr>
              <a:t>et </a:t>
            </a:r>
            <a:r>
              <a:rPr lang="en-US" sz="1400" b="1" dirty="0">
                <a:solidFill>
                  <a:srgbClr val="006600"/>
                </a:solidFill>
                <a:latin typeface="Calibri" pitchFamily="34" charset="0"/>
              </a:rPr>
              <a:t>P</a:t>
            </a:r>
            <a:r>
              <a:rPr lang="en-US" sz="1400" dirty="0">
                <a:solidFill>
                  <a:srgbClr val="006600"/>
                </a:solidFill>
                <a:latin typeface="Calibri" pitchFamily="34" charset="0"/>
              </a:rPr>
              <a:t>rimary</a:t>
            </a:r>
          </a:p>
          <a:p>
            <a:pPr algn="ctr">
              <a:lnSpc>
                <a:spcPts val="1400"/>
              </a:lnSpc>
            </a:pPr>
            <a:r>
              <a:rPr lang="en-US" sz="1400" b="1" dirty="0">
                <a:solidFill>
                  <a:srgbClr val="006600"/>
                </a:solidFill>
                <a:latin typeface="Calibri" pitchFamily="34" charset="0"/>
              </a:rPr>
              <a:t>P</a:t>
            </a:r>
            <a:r>
              <a:rPr lang="en-US" sz="1400" dirty="0">
                <a:solidFill>
                  <a:srgbClr val="006600"/>
                </a:solidFill>
                <a:latin typeface="Calibri" pitchFamily="34" charset="0"/>
              </a:rPr>
              <a:t>roduction</a:t>
            </a:r>
            <a:r>
              <a:rPr lang="en-US" b="1" dirty="0" smtClean="0">
                <a:solidFill>
                  <a:srgbClr val="006600"/>
                </a:solidFill>
                <a:latin typeface="Calibri" pitchFamily="34" charset="0"/>
              </a:rPr>
              <a:t> </a:t>
            </a:r>
            <a:endParaRPr lang="en-US" dirty="0">
              <a:solidFill>
                <a:srgbClr val="000000"/>
              </a:solidFill>
            </a:endParaRPr>
          </a:p>
        </p:txBody>
      </p:sp>
    </p:spTree>
    <p:extLst>
      <p:ext uri="{BB962C8B-B14F-4D97-AF65-F5344CB8AC3E}">
        <p14:creationId xmlns:p14="http://schemas.microsoft.com/office/powerpoint/2010/main" val="11632238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5" name="Picture 2" descr="X:\GIS\_papers\2008\global_frag\samples\L2\images\JPG\S_9\S9_5_L2\S9_5_L2_S2.jpg"/>
          <p:cNvPicPr>
            <a:picLocks noChangeAspect="1" noChangeArrowheads="1"/>
          </p:cNvPicPr>
          <p:nvPr/>
        </p:nvPicPr>
        <p:blipFill>
          <a:blip r:embed="rId2" cstate="print"/>
          <a:srcRect b="22500"/>
          <a:stretch>
            <a:fillRect/>
          </a:stretch>
        </p:blipFill>
        <p:spPr bwMode="auto">
          <a:xfrm>
            <a:off x="0" y="0"/>
            <a:ext cx="9144000" cy="7086600"/>
          </a:xfrm>
          <a:prstGeom prst="rect">
            <a:avLst/>
          </a:prstGeom>
          <a:noFill/>
          <a:ln w="38100">
            <a:noFill/>
            <a:miter lim="800000"/>
            <a:headEnd/>
            <a:tailEnd/>
          </a:ln>
        </p:spPr>
      </p:pic>
      <p:sp>
        <p:nvSpPr>
          <p:cNvPr id="12" name="TextBox 11"/>
          <p:cNvSpPr txBox="1"/>
          <p:nvPr/>
        </p:nvSpPr>
        <p:spPr>
          <a:xfrm>
            <a:off x="609600" y="2895600"/>
            <a:ext cx="8020850" cy="830997"/>
          </a:xfrm>
          <a:prstGeom prst="rect">
            <a:avLst/>
          </a:prstGeom>
          <a:noFill/>
        </p:spPr>
        <p:txBody>
          <a:bodyPr wrap="none" rtlCol="0">
            <a:spAutoFit/>
          </a:bodyPr>
          <a:lstStyle/>
          <a:p>
            <a:r>
              <a:rPr lang="en-US" sz="4800" b="1" spc="600" dirty="0" smtClean="0">
                <a:ln w="12700" cmpd="sng">
                  <a:solidFill>
                    <a:srgbClr val="2D2D8A">
                      <a:satMod val="120000"/>
                      <a:shade val="80000"/>
                    </a:srgbClr>
                  </a:solidFill>
                  <a:prstDash val="solid"/>
                </a:ln>
                <a:solidFill>
                  <a:srgbClr val="2D2D8A">
                    <a:tint val="1000"/>
                  </a:srgbClr>
                </a:solidFill>
                <a:effectLst>
                  <a:glow rad="53100">
                    <a:srgbClr val="2D2D8A">
                      <a:satMod val="180000"/>
                      <a:alpha val="30000"/>
                    </a:srgbClr>
                  </a:glow>
                  <a:outerShdw blurRad="38100" dist="38100" dir="2700000" algn="tl">
                    <a:srgbClr val="000000">
                      <a:alpha val="43137"/>
                    </a:srgbClr>
                  </a:outerShdw>
                </a:effectLst>
                <a:latin typeface="Calibri" pitchFamily="34" charset="0"/>
                <a:cs typeface="Calibri" pitchFamily="34" charset="0"/>
              </a:rPr>
              <a:t>Anthromes are mosaics.</a:t>
            </a:r>
            <a:endParaRPr lang="en-US" sz="4800" b="1" spc="600" dirty="0">
              <a:ln w="12700" cmpd="sng">
                <a:solidFill>
                  <a:srgbClr val="2D2D8A">
                    <a:satMod val="120000"/>
                    <a:shade val="80000"/>
                  </a:srgbClr>
                </a:solidFill>
                <a:prstDash val="solid"/>
              </a:ln>
              <a:solidFill>
                <a:srgbClr val="2D2D8A">
                  <a:tint val="1000"/>
                </a:srgbClr>
              </a:solidFill>
              <a:effectLst>
                <a:glow rad="53100">
                  <a:srgbClr val="2D2D8A">
                    <a:satMod val="180000"/>
                    <a:alpha val="30000"/>
                  </a:srgbClr>
                </a:glow>
                <a:outerShdw blurRad="38100" dist="38100" dir="2700000" algn="tl">
                  <a:srgbClr val="000000">
                    <a:alpha val="43137"/>
                  </a:srgbClr>
                </a:outerShdw>
              </a:effectLst>
              <a:latin typeface="Calibri" pitchFamily="34" charset="0"/>
              <a:cs typeface="Calibri" pitchFamily="34" charset="0"/>
            </a:endParaRPr>
          </a:p>
        </p:txBody>
      </p:sp>
      <p:sp>
        <p:nvSpPr>
          <p:cNvPr id="14" name="Text Box 5"/>
          <p:cNvSpPr txBox="1">
            <a:spLocks noChangeArrowheads="1"/>
          </p:cNvSpPr>
          <p:nvPr/>
        </p:nvSpPr>
        <p:spPr bwMode="auto">
          <a:xfrm>
            <a:off x="762000" y="5943600"/>
            <a:ext cx="3980577" cy="830997"/>
          </a:xfrm>
          <a:prstGeom prst="rect">
            <a:avLst/>
          </a:prstGeom>
          <a:noFill/>
          <a:ln w="9525" algn="ctr">
            <a:noFill/>
            <a:miter lim="800000"/>
            <a:headEnd/>
            <a:tailEnd/>
          </a:ln>
        </p:spPr>
        <p:txBody>
          <a:bodyPr wrap="none">
            <a:spAutoFit/>
          </a:bodyPr>
          <a:lstStyle/>
          <a:p>
            <a:pPr>
              <a:spcBef>
                <a:spcPct val="20000"/>
              </a:spcBef>
            </a:pPr>
            <a:r>
              <a:rPr lang="en-US" sz="2800" b="1" dirty="0" smtClean="0">
                <a:solidFill>
                  <a:srgbClr val="FFFFFF"/>
                </a:solidFill>
                <a:effectLst>
                  <a:outerShdw blurRad="38100" dist="38100" dir="2700000" algn="tl">
                    <a:srgbClr val="000000">
                      <a:alpha val="43137"/>
                    </a:srgbClr>
                  </a:outerShdw>
                </a:effectLst>
                <a:latin typeface="Arial"/>
              </a:rPr>
              <a:t>Residential Croplands</a:t>
            </a:r>
            <a:r>
              <a:rPr lang="en-US" sz="2800" b="1" dirty="0">
                <a:solidFill>
                  <a:srgbClr val="FFFFFF"/>
                </a:solidFill>
                <a:effectLst>
                  <a:outerShdw blurRad="38100" dist="38100" dir="2700000" algn="tl">
                    <a:srgbClr val="000000">
                      <a:alpha val="43137"/>
                    </a:srgbClr>
                  </a:outerShdw>
                </a:effectLst>
                <a:latin typeface="Arial"/>
              </a:rPr>
              <a:t/>
            </a:r>
            <a:br>
              <a:rPr lang="en-US" sz="2800" b="1" dirty="0">
                <a:solidFill>
                  <a:srgbClr val="FFFFFF"/>
                </a:solidFill>
                <a:effectLst>
                  <a:outerShdw blurRad="38100" dist="38100" dir="2700000" algn="tl">
                    <a:srgbClr val="000000">
                      <a:alpha val="43137"/>
                    </a:srgbClr>
                  </a:outerShdw>
                </a:effectLst>
                <a:latin typeface="Arial"/>
              </a:rPr>
            </a:br>
            <a:r>
              <a:rPr lang="en-US" sz="2000" b="1" dirty="0" smtClean="0">
                <a:solidFill>
                  <a:srgbClr val="FFFFFF"/>
                </a:solidFill>
                <a:effectLst>
                  <a:outerShdw blurRad="38100" dist="38100" dir="2700000" algn="tl">
                    <a:srgbClr val="000000">
                      <a:alpha val="43137"/>
                    </a:srgbClr>
                  </a:outerShdw>
                </a:effectLst>
                <a:latin typeface="Arial"/>
              </a:rPr>
              <a:t>Germany</a:t>
            </a:r>
            <a:endParaRPr lang="en-US" sz="2000" b="1" dirty="0">
              <a:solidFill>
                <a:srgbClr val="FFFFFF"/>
              </a:solidFill>
              <a:effectLst>
                <a:outerShdw blurRad="38100" dist="38100" dir="2700000" algn="tl">
                  <a:srgbClr val="000000">
                    <a:alpha val="43137"/>
                  </a:srgbClr>
                </a:outerShdw>
              </a:effectLst>
              <a:latin typeface="Arial"/>
            </a:endParaRPr>
          </a:p>
        </p:txBody>
      </p:sp>
      <p:sp>
        <p:nvSpPr>
          <p:cNvPr id="16" name="Rectangle 15"/>
          <p:cNvSpPr/>
          <p:nvPr/>
        </p:nvSpPr>
        <p:spPr>
          <a:xfrm>
            <a:off x="6858000" y="381000"/>
            <a:ext cx="1632178" cy="923330"/>
          </a:xfrm>
          <a:prstGeom prst="rect">
            <a:avLst/>
          </a:prstGeom>
        </p:spPr>
        <p:txBody>
          <a:bodyPr wrap="none">
            <a:spAutoFit/>
          </a:bodyPr>
          <a:lstStyle/>
          <a:p>
            <a:r>
              <a:rPr lang="en-US" sz="5400" b="1" dirty="0" smtClean="0">
                <a:ln>
                  <a:solidFill>
                    <a:srgbClr val="FFFFFF"/>
                  </a:solidFill>
                </a:ln>
                <a:solidFill>
                  <a:srgbClr val="990000"/>
                </a:solidFill>
                <a:effectLst>
                  <a:outerShdw blurRad="38100" dist="38100" dir="2700000" algn="tl">
                    <a:srgbClr val="000000">
                      <a:alpha val="43137"/>
                    </a:srgbClr>
                  </a:outerShdw>
                </a:effectLst>
                <a:latin typeface="Calibri" pitchFamily="34" charset="0"/>
              </a:rPr>
              <a:t>Used</a:t>
            </a:r>
            <a:endParaRPr lang="en-US" sz="4800" dirty="0">
              <a:ln>
                <a:solidFill>
                  <a:srgbClr val="FFFFFF"/>
                </a:solidFill>
              </a:ln>
              <a:solidFill>
                <a:srgbClr val="000000"/>
              </a:solidFill>
              <a:effectLst>
                <a:outerShdw blurRad="38100" dist="38100" dir="2700000" algn="tl">
                  <a:srgbClr val="000000">
                    <a:alpha val="43137"/>
                  </a:srgbClr>
                </a:outerShdw>
              </a:effectLst>
              <a:latin typeface="Arial"/>
            </a:endParaRPr>
          </a:p>
        </p:txBody>
      </p:sp>
      <p:sp>
        <p:nvSpPr>
          <p:cNvPr id="17" name="Rectangle 16"/>
          <p:cNvSpPr/>
          <p:nvPr/>
        </p:nvSpPr>
        <p:spPr>
          <a:xfrm>
            <a:off x="6705600" y="4800600"/>
            <a:ext cx="1849737" cy="923330"/>
          </a:xfrm>
          <a:prstGeom prst="rect">
            <a:avLst/>
          </a:prstGeom>
        </p:spPr>
        <p:txBody>
          <a:bodyPr wrap="none">
            <a:spAutoFit/>
          </a:bodyPr>
          <a:lstStyle/>
          <a:p>
            <a:r>
              <a:rPr lang="en-US" sz="5400" b="1" dirty="0" smtClean="0">
                <a:ln>
                  <a:solidFill>
                    <a:srgbClr val="FFFFFF"/>
                  </a:solidFill>
                </a:ln>
                <a:solidFill>
                  <a:srgbClr val="0070C0"/>
                </a:solidFill>
                <a:effectLst>
                  <a:outerShdw blurRad="38100" dist="38100" dir="2700000" algn="tl">
                    <a:srgbClr val="000000">
                      <a:alpha val="43137"/>
                    </a:srgbClr>
                  </a:outerShdw>
                </a:effectLst>
                <a:latin typeface="Calibri" pitchFamily="34" charset="0"/>
              </a:rPr>
              <a:t>Novel</a:t>
            </a:r>
            <a:endParaRPr lang="en-US" sz="4000" dirty="0">
              <a:ln>
                <a:solidFill>
                  <a:srgbClr val="FFFFFF"/>
                </a:solidFill>
              </a:ln>
              <a:solidFill>
                <a:srgbClr val="000000"/>
              </a:solidFill>
              <a:effectLst>
                <a:outerShdw blurRad="38100" dist="38100" dir="2700000" algn="tl">
                  <a:srgbClr val="000000">
                    <a:alpha val="43137"/>
                  </a:srgbClr>
                </a:outerShdw>
              </a:effectLst>
              <a:latin typeface="Aria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14400" y="2286000"/>
            <a:ext cx="7162800" cy="3034357"/>
          </a:xfrm>
          <a:prstGeom prst="rect">
            <a:avLst/>
          </a:prstGeom>
        </p:spPr>
        <p:txBody>
          <a:bodyPr wrap="square">
            <a:spAutoFit/>
          </a:bodyPr>
          <a:lstStyle/>
          <a:p>
            <a:pPr lvl="1">
              <a:lnSpc>
                <a:spcPct val="150000"/>
              </a:lnSpc>
            </a:pPr>
            <a:r>
              <a:rPr lang="en-US" sz="4400" b="1" dirty="0" smtClean="0">
                <a:solidFill>
                  <a:srgbClr val="C00000"/>
                </a:solidFill>
                <a:latin typeface="Calibri" pitchFamily="34" charset="0"/>
              </a:rPr>
              <a:t>40% </a:t>
            </a:r>
            <a:r>
              <a:rPr lang="en-US" sz="4400" dirty="0" smtClean="0">
                <a:solidFill>
                  <a:srgbClr val="C00000"/>
                </a:solidFill>
                <a:latin typeface="Calibri" pitchFamily="34" charset="0"/>
              </a:rPr>
              <a:t>Used Lands</a:t>
            </a:r>
            <a:endParaRPr lang="en-US" sz="4000" dirty="0" smtClean="0">
              <a:solidFill>
                <a:srgbClr val="000000"/>
              </a:solidFill>
              <a:latin typeface="Calibri" pitchFamily="34" charset="0"/>
            </a:endParaRPr>
          </a:p>
          <a:p>
            <a:pPr lvl="1">
              <a:lnSpc>
                <a:spcPct val="150000"/>
              </a:lnSpc>
            </a:pPr>
            <a:r>
              <a:rPr lang="en-US" sz="4400" b="1" dirty="0" smtClean="0">
                <a:solidFill>
                  <a:srgbClr val="0070C0"/>
                </a:solidFill>
                <a:latin typeface="Calibri" pitchFamily="34" charset="0"/>
              </a:rPr>
              <a:t>37% </a:t>
            </a:r>
            <a:r>
              <a:rPr lang="en-US" sz="4400" dirty="0" smtClean="0">
                <a:solidFill>
                  <a:srgbClr val="0070C0"/>
                </a:solidFill>
                <a:latin typeface="Calibri" pitchFamily="34" charset="0"/>
              </a:rPr>
              <a:t>Novel Ecosystems </a:t>
            </a:r>
            <a:endParaRPr lang="en-US" sz="3600" dirty="0" smtClean="0">
              <a:solidFill>
                <a:srgbClr val="000000"/>
              </a:solidFill>
              <a:latin typeface="Calibri" pitchFamily="34" charset="0"/>
            </a:endParaRPr>
          </a:p>
          <a:p>
            <a:pPr lvl="1">
              <a:lnSpc>
                <a:spcPct val="150000"/>
              </a:lnSpc>
            </a:pPr>
            <a:r>
              <a:rPr lang="en-US" sz="4400" b="1" dirty="0" smtClean="0">
                <a:solidFill>
                  <a:srgbClr val="00B050"/>
                </a:solidFill>
                <a:latin typeface="Calibri" pitchFamily="34" charset="0"/>
              </a:rPr>
              <a:t>23% </a:t>
            </a:r>
            <a:r>
              <a:rPr lang="en-US" sz="4400" dirty="0" smtClean="0">
                <a:solidFill>
                  <a:srgbClr val="00B050"/>
                </a:solidFill>
                <a:latin typeface="Calibri" pitchFamily="34" charset="0"/>
              </a:rPr>
              <a:t>Wild </a:t>
            </a:r>
            <a:endParaRPr lang="en-US" sz="3600" dirty="0" smtClean="0">
              <a:solidFill>
                <a:srgbClr val="000000"/>
              </a:solidFill>
              <a:latin typeface="Calibri" pitchFamily="34" charset="0"/>
            </a:endParaRPr>
          </a:p>
        </p:txBody>
      </p:sp>
      <p:sp>
        <p:nvSpPr>
          <p:cNvPr id="6" name="Rectangle 5"/>
          <p:cNvSpPr/>
          <p:nvPr/>
        </p:nvSpPr>
        <p:spPr>
          <a:xfrm>
            <a:off x="228600" y="152400"/>
            <a:ext cx="8382000" cy="369332"/>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Human Ecology and Planetary Stewardship</a:t>
            </a:r>
            <a:endParaRPr lang="en-US" sz="1050" dirty="0" smtClean="0">
              <a:solidFill>
                <a:srgbClr val="000000"/>
              </a:solidFill>
              <a:latin typeface="Calibri" pitchFamily="34" charset="0"/>
              <a:cs typeface="Calibri" pitchFamily="34" charset="0"/>
            </a:endParaRPr>
          </a:p>
        </p:txBody>
      </p:sp>
      <p:sp>
        <p:nvSpPr>
          <p:cNvPr id="7" name="Rectangle 6"/>
          <p:cNvSpPr/>
          <p:nvPr/>
        </p:nvSpPr>
        <p:spPr>
          <a:xfrm>
            <a:off x="685800" y="1447800"/>
            <a:ext cx="5758308" cy="769441"/>
          </a:xfrm>
          <a:prstGeom prst="rect">
            <a:avLst/>
          </a:prstGeom>
        </p:spPr>
        <p:txBody>
          <a:bodyPr wrap="none">
            <a:spAutoFit/>
          </a:bodyPr>
          <a:lstStyle/>
          <a:p>
            <a:r>
              <a:rPr lang="en-US" sz="4400" b="1" dirty="0" smtClean="0">
                <a:solidFill>
                  <a:srgbClr val="000000"/>
                </a:solidFill>
                <a:latin typeface="Calibri" pitchFamily="34" charset="0"/>
                <a:cs typeface="Calibri" pitchFamily="34" charset="0"/>
              </a:rPr>
              <a:t>The Biosphere we have:</a:t>
            </a:r>
            <a:endParaRPr lang="en-US" sz="4400" dirty="0">
              <a:solidFill>
                <a:srgbClr val="00000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p:cNvPicPr>
            <a:picLocks noGrp="1" noChangeAspect="1" noChangeArrowheads="1"/>
          </p:cNvPicPr>
          <p:nvPr>
            <p:ph idx="1"/>
          </p:nvPr>
        </p:nvPicPr>
        <p:blipFill>
          <a:blip r:embed="rId2" cstate="print"/>
          <a:srcRect/>
          <a:stretch>
            <a:fillRect/>
          </a:stretch>
        </p:blipFill>
        <p:spPr bwMode="auto">
          <a:xfrm>
            <a:off x="6400800" y="76201"/>
            <a:ext cx="2510290" cy="2133600"/>
          </a:xfrm>
          <a:prstGeom prst="rect">
            <a:avLst/>
          </a:prstGeom>
          <a:ln>
            <a:noFill/>
          </a:ln>
          <a:effectLst>
            <a:outerShdw blurRad="190500" algn="tl" rotWithShape="0">
              <a:srgbClr val="000000">
                <a:alpha val="70000"/>
              </a:srgbClr>
            </a:outerShdw>
          </a:effectLst>
        </p:spPr>
      </p:pic>
      <p:pic>
        <p:nvPicPr>
          <p:cNvPr id="1026" name="Picture 2"/>
          <p:cNvPicPr>
            <a:picLocks noChangeAspect="1" noChangeArrowheads="1"/>
          </p:cNvPicPr>
          <p:nvPr/>
        </p:nvPicPr>
        <p:blipFill>
          <a:blip r:embed="rId3" cstate="print"/>
          <a:srcRect/>
          <a:stretch>
            <a:fillRect/>
          </a:stretch>
        </p:blipFill>
        <p:spPr bwMode="auto">
          <a:xfrm>
            <a:off x="6400800" y="76200"/>
            <a:ext cx="1600113" cy="400029"/>
          </a:xfrm>
          <a:prstGeom prst="rect">
            <a:avLst/>
          </a:prstGeom>
          <a:noFill/>
          <a:ln w="9525">
            <a:noFill/>
            <a:miter lim="800000"/>
            <a:headEnd/>
            <a:tailEnd/>
          </a:ln>
        </p:spPr>
      </p:pic>
      <p:sp>
        <p:nvSpPr>
          <p:cNvPr id="6147" name="Rectangle 6"/>
          <p:cNvSpPr>
            <a:spLocks noChangeArrowheads="1"/>
          </p:cNvSpPr>
          <p:nvPr/>
        </p:nvSpPr>
        <p:spPr bwMode="auto">
          <a:xfrm>
            <a:off x="4724400" y="6581775"/>
            <a:ext cx="3505200" cy="276225"/>
          </a:xfrm>
          <a:prstGeom prst="rect">
            <a:avLst/>
          </a:prstGeom>
          <a:noFill/>
          <a:ln w="9525">
            <a:noFill/>
            <a:miter lim="800000"/>
            <a:headEnd/>
            <a:tailEnd/>
          </a:ln>
        </p:spPr>
        <p:txBody>
          <a:bodyPr>
            <a:spAutoFit/>
          </a:bodyPr>
          <a:lstStyle/>
          <a:p>
            <a:pPr indent="-457200" algn="r"/>
            <a:r>
              <a:rPr lang="en-US" sz="1200" dirty="0">
                <a:solidFill>
                  <a:srgbClr val="000000"/>
                </a:solidFill>
              </a:rPr>
              <a:t>Ellis et al. </a:t>
            </a:r>
            <a:r>
              <a:rPr lang="en-US" sz="1200" dirty="0" smtClean="0">
                <a:solidFill>
                  <a:srgbClr val="000000"/>
                </a:solidFill>
              </a:rPr>
              <a:t>2010</a:t>
            </a:r>
            <a:endParaRPr lang="en-US" sz="1200" dirty="0">
              <a:solidFill>
                <a:srgbClr val="000000"/>
              </a:solidFill>
            </a:endParaRPr>
          </a:p>
        </p:txBody>
      </p:sp>
      <p:sp>
        <p:nvSpPr>
          <p:cNvPr id="6148" name="Rectangle 14"/>
          <p:cNvSpPr>
            <a:spLocks noChangeArrowheads="1"/>
          </p:cNvSpPr>
          <p:nvPr/>
        </p:nvSpPr>
        <p:spPr bwMode="auto">
          <a:xfrm>
            <a:off x="76200" y="0"/>
            <a:ext cx="4241800" cy="504825"/>
          </a:xfrm>
          <a:prstGeom prst="rect">
            <a:avLst/>
          </a:prstGeom>
          <a:noFill/>
          <a:ln w="9525">
            <a:noFill/>
            <a:miter lim="800000"/>
            <a:headEnd/>
            <a:tailEnd/>
          </a:ln>
        </p:spPr>
        <p:txBody>
          <a:bodyPr wrap="none">
            <a:spAutoFit/>
          </a:bodyPr>
          <a:lstStyle/>
          <a:p>
            <a:pPr>
              <a:lnSpc>
                <a:spcPts val="1600"/>
              </a:lnSpc>
            </a:pPr>
            <a:r>
              <a:rPr lang="en-US" b="1">
                <a:solidFill>
                  <a:srgbClr val="990000"/>
                </a:solidFill>
                <a:latin typeface="Calibri" pitchFamily="34" charset="0"/>
              </a:rPr>
              <a:t>Anthromes 2</a:t>
            </a:r>
          </a:p>
          <a:p>
            <a:pPr>
              <a:lnSpc>
                <a:spcPts val="1600"/>
              </a:lnSpc>
            </a:pPr>
            <a:r>
              <a:rPr lang="en-US" sz="1600" b="1" i="1">
                <a:solidFill>
                  <a:srgbClr val="000000"/>
                </a:solidFill>
                <a:latin typeface="Calibri" pitchFamily="34" charset="0"/>
              </a:rPr>
              <a:t>How did the </a:t>
            </a:r>
            <a:r>
              <a:rPr lang="en-US" sz="1600" b="1" i="1">
                <a:solidFill>
                  <a:srgbClr val="669900"/>
                </a:solidFill>
                <a:latin typeface="Calibri" pitchFamily="34" charset="0"/>
              </a:rPr>
              <a:t>biosphere</a:t>
            </a:r>
            <a:r>
              <a:rPr lang="en-US" sz="1600" b="1" i="1">
                <a:solidFill>
                  <a:srgbClr val="000000"/>
                </a:solidFill>
                <a:latin typeface="Calibri" pitchFamily="34" charset="0"/>
              </a:rPr>
              <a:t> become anthropogenic?</a:t>
            </a:r>
            <a:endParaRPr lang="en-US" sz="1200" b="1" i="1">
              <a:solidFill>
                <a:srgbClr val="000000"/>
              </a:solidFill>
              <a:latin typeface="Calibri" pitchFamily="34" charset="0"/>
            </a:endParaRPr>
          </a:p>
        </p:txBody>
      </p:sp>
      <p:sp>
        <p:nvSpPr>
          <p:cNvPr id="6150" name="Rectangle 102"/>
          <p:cNvSpPr>
            <a:spLocks noChangeArrowheads="1"/>
          </p:cNvSpPr>
          <p:nvPr/>
        </p:nvSpPr>
        <p:spPr bwMode="auto">
          <a:xfrm>
            <a:off x="109537" y="304800"/>
            <a:ext cx="5938485" cy="461665"/>
          </a:xfrm>
          <a:prstGeom prst="rect">
            <a:avLst/>
          </a:prstGeom>
          <a:noFill/>
          <a:ln w="9525">
            <a:noFill/>
            <a:miter lim="800000"/>
            <a:headEnd/>
            <a:tailEnd/>
          </a:ln>
        </p:spPr>
        <p:txBody>
          <a:bodyPr wrap="none">
            <a:spAutoFit/>
          </a:bodyPr>
          <a:lstStyle/>
          <a:p>
            <a:r>
              <a:rPr lang="en-US" sz="2400" b="1" dirty="0">
                <a:solidFill>
                  <a:srgbClr val="000000"/>
                </a:solidFill>
                <a:latin typeface="Calibri" pitchFamily="34" charset="0"/>
              </a:rPr>
              <a:t>Anthropogenic Transformation of the Biomes</a:t>
            </a:r>
            <a:endParaRPr lang="en-US" sz="2400" dirty="0">
              <a:solidFill>
                <a:srgbClr val="000000"/>
              </a:solidFill>
            </a:endParaRPr>
          </a:p>
        </p:txBody>
      </p:sp>
      <p:pic>
        <p:nvPicPr>
          <p:cNvPr id="6151" name="Picture 3"/>
          <p:cNvPicPr>
            <a:picLocks noChangeAspect="1" noChangeArrowheads="1"/>
          </p:cNvPicPr>
          <p:nvPr/>
        </p:nvPicPr>
        <p:blipFill>
          <a:blip r:embed="rId4" cstate="print"/>
          <a:srcRect/>
          <a:stretch>
            <a:fillRect/>
          </a:stretch>
        </p:blipFill>
        <p:spPr bwMode="auto">
          <a:xfrm>
            <a:off x="-14748" y="2286000"/>
            <a:ext cx="10058400" cy="4182088"/>
          </a:xfrm>
          <a:prstGeom prst="rect">
            <a:avLst/>
          </a:prstGeom>
          <a:noFill/>
          <a:ln w="9525">
            <a:noFill/>
            <a:miter lim="800000"/>
            <a:headEnd/>
            <a:tailEnd/>
          </a:ln>
        </p:spPr>
      </p:pic>
      <p:sp>
        <p:nvSpPr>
          <p:cNvPr id="6146" name="AutoShape 2"/>
          <p:cNvSpPr>
            <a:spLocks noChangeAspect="1" noChangeArrowheads="1"/>
          </p:cNvSpPr>
          <p:nvPr/>
        </p:nvSpPr>
        <p:spPr bwMode="auto">
          <a:xfrm>
            <a:off x="-152400" y="1905000"/>
            <a:ext cx="2622550" cy="1089025"/>
          </a:xfrm>
          <a:prstGeom prst="rect">
            <a:avLst/>
          </a:prstGeom>
          <a:noFill/>
        </p:spPr>
        <p:txBody>
          <a:bodyPr/>
          <a:lstStyle/>
          <a:p>
            <a:endParaRPr lang="en-US">
              <a:solidFill>
                <a:srgbClr val="000000"/>
              </a:solidFill>
            </a:endParaRPr>
          </a:p>
        </p:txBody>
      </p:sp>
      <p:sp>
        <p:nvSpPr>
          <p:cNvPr id="8" name="Rectangle 7"/>
          <p:cNvSpPr/>
          <p:nvPr/>
        </p:nvSpPr>
        <p:spPr>
          <a:xfrm>
            <a:off x="457200" y="1331893"/>
            <a:ext cx="6934200" cy="892552"/>
          </a:xfrm>
          <a:prstGeom prst="rect">
            <a:avLst/>
          </a:prstGeom>
          <a:noFill/>
          <a:ln>
            <a:noFill/>
          </a:ln>
        </p:spPr>
        <p:style>
          <a:lnRef idx="2">
            <a:schemeClr val="accent4"/>
          </a:lnRef>
          <a:fillRef idx="1">
            <a:schemeClr val="lt1"/>
          </a:fillRef>
          <a:effectRef idx="0">
            <a:schemeClr val="accent4"/>
          </a:effectRef>
          <a:fontRef idx="minor">
            <a:schemeClr val="dk1"/>
          </a:fontRef>
        </p:style>
        <p:txBody>
          <a:bodyPr wrap="square">
            <a:spAutoFit/>
          </a:bodyPr>
          <a:lstStyle/>
          <a:p>
            <a:pPr>
              <a:defRPr/>
            </a:pPr>
            <a:r>
              <a:rPr lang="en-US" sz="2800" b="1" dirty="0" smtClean="0">
                <a:solidFill>
                  <a:srgbClr val="333399"/>
                </a:solidFill>
                <a:latin typeface="Calibri" pitchFamily="34" charset="0"/>
              </a:rPr>
              <a:t>Novel Ecosystems (37%)</a:t>
            </a:r>
          </a:p>
          <a:p>
            <a:pPr>
              <a:defRPr/>
            </a:pPr>
            <a:r>
              <a:rPr lang="en-US" sz="2400" b="1" dirty="0" smtClean="0">
                <a:solidFill>
                  <a:srgbClr val="333399"/>
                </a:solidFill>
                <a:latin typeface="Calibri" pitchFamily="34" charset="0"/>
              </a:rPr>
              <a:t>Unused Land </a:t>
            </a:r>
            <a:r>
              <a:rPr lang="en-US" sz="2400" b="1" dirty="0" smtClean="0">
                <a:solidFill>
                  <a:srgbClr val="000000"/>
                </a:solidFill>
                <a:latin typeface="Calibri" pitchFamily="34" charset="0"/>
              </a:rPr>
              <a:t>Area in </a:t>
            </a:r>
            <a:r>
              <a:rPr lang="en-US" sz="2400" b="1" dirty="0" smtClean="0">
                <a:solidFill>
                  <a:srgbClr val="C00000"/>
                </a:solidFill>
                <a:latin typeface="Calibri" pitchFamily="34" charset="0"/>
              </a:rPr>
              <a:t>Anthromes</a:t>
            </a:r>
            <a:r>
              <a:rPr lang="en-US" sz="2400" b="1" dirty="0" smtClean="0">
                <a:solidFill>
                  <a:srgbClr val="000000"/>
                </a:solidFill>
                <a:latin typeface="Calibri" pitchFamily="34" charset="0"/>
              </a:rPr>
              <a:t> </a:t>
            </a:r>
            <a:r>
              <a:rPr lang="en-US" sz="2400" dirty="0" smtClean="0">
                <a:solidFill>
                  <a:srgbClr val="000000"/>
                </a:solidFill>
                <a:latin typeface="Calibri" pitchFamily="34" charset="0"/>
              </a:rPr>
              <a:t>(%)</a:t>
            </a:r>
            <a:endParaRPr lang="en-US" sz="2400" dirty="0">
              <a:solidFill>
                <a:srgbClr val="000000"/>
              </a:solidFill>
              <a:latin typeface="Calibri" pitchFamily="34" charset="0"/>
            </a:endParaRPr>
          </a:p>
        </p:txBody>
      </p:sp>
      <p:pic>
        <p:nvPicPr>
          <p:cNvPr id="36" name="Picture 35" descr="logo_large_for_export.png"/>
          <p:cNvPicPr>
            <a:picLocks noChangeAspect="1"/>
          </p:cNvPicPr>
          <p:nvPr/>
        </p:nvPicPr>
        <p:blipFill>
          <a:blip r:embed="rId5" cstate="print"/>
          <a:srcRect/>
          <a:stretch>
            <a:fillRect/>
          </a:stretch>
        </p:blipFill>
        <p:spPr bwMode="auto">
          <a:xfrm>
            <a:off x="8305800" y="6311900"/>
            <a:ext cx="838200" cy="54610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ChangeArrowheads="1"/>
          </p:cNvSpPr>
          <p:nvPr/>
        </p:nvSpPr>
        <p:spPr bwMode="auto">
          <a:xfrm>
            <a:off x="5638800" y="0"/>
            <a:ext cx="3505200" cy="276225"/>
          </a:xfrm>
          <a:prstGeom prst="rect">
            <a:avLst/>
          </a:prstGeom>
          <a:noFill/>
          <a:ln w="9525">
            <a:noFill/>
            <a:miter lim="800000"/>
            <a:headEnd/>
            <a:tailEnd/>
          </a:ln>
        </p:spPr>
        <p:txBody>
          <a:bodyPr>
            <a:spAutoFit/>
          </a:bodyPr>
          <a:lstStyle/>
          <a:p>
            <a:pPr indent="-457200" algn="r"/>
            <a:r>
              <a:rPr lang="en-US" sz="1200" dirty="0">
                <a:solidFill>
                  <a:srgbClr val="000000"/>
                </a:solidFill>
              </a:rPr>
              <a:t>Ellis et al. </a:t>
            </a:r>
            <a:r>
              <a:rPr lang="en-US" sz="1200" dirty="0" smtClean="0">
                <a:solidFill>
                  <a:srgbClr val="000000"/>
                </a:solidFill>
              </a:rPr>
              <a:t>2010</a:t>
            </a:r>
            <a:endParaRPr lang="en-US" sz="1200" dirty="0">
              <a:solidFill>
                <a:srgbClr val="000000"/>
              </a:solidFill>
            </a:endParaRPr>
          </a:p>
        </p:txBody>
      </p:sp>
      <p:sp>
        <p:nvSpPr>
          <p:cNvPr id="5124" name="Rectangle 14"/>
          <p:cNvSpPr>
            <a:spLocks noChangeArrowheads="1"/>
          </p:cNvSpPr>
          <p:nvPr/>
        </p:nvSpPr>
        <p:spPr bwMode="auto">
          <a:xfrm>
            <a:off x="76200" y="0"/>
            <a:ext cx="4241800" cy="504825"/>
          </a:xfrm>
          <a:prstGeom prst="rect">
            <a:avLst/>
          </a:prstGeom>
          <a:noFill/>
          <a:ln w="9525">
            <a:noFill/>
            <a:miter lim="800000"/>
            <a:headEnd/>
            <a:tailEnd/>
          </a:ln>
        </p:spPr>
        <p:txBody>
          <a:bodyPr wrap="none">
            <a:spAutoFit/>
          </a:bodyPr>
          <a:lstStyle/>
          <a:p>
            <a:pPr>
              <a:lnSpc>
                <a:spcPts val="1600"/>
              </a:lnSpc>
            </a:pPr>
            <a:r>
              <a:rPr lang="en-US" b="1">
                <a:solidFill>
                  <a:srgbClr val="990000"/>
                </a:solidFill>
                <a:latin typeface="Calibri" pitchFamily="34" charset="0"/>
              </a:rPr>
              <a:t>Anthromes 2</a:t>
            </a:r>
          </a:p>
          <a:p>
            <a:pPr>
              <a:lnSpc>
                <a:spcPts val="1600"/>
              </a:lnSpc>
            </a:pPr>
            <a:r>
              <a:rPr lang="en-US" sz="1600" b="1" i="1">
                <a:solidFill>
                  <a:srgbClr val="000000"/>
                </a:solidFill>
                <a:latin typeface="Calibri" pitchFamily="34" charset="0"/>
              </a:rPr>
              <a:t>How did the </a:t>
            </a:r>
            <a:r>
              <a:rPr lang="en-US" sz="1600" b="1" i="1">
                <a:solidFill>
                  <a:srgbClr val="669900"/>
                </a:solidFill>
                <a:latin typeface="Calibri" pitchFamily="34" charset="0"/>
              </a:rPr>
              <a:t>biosphere</a:t>
            </a:r>
            <a:r>
              <a:rPr lang="en-US" sz="1600" b="1" i="1">
                <a:solidFill>
                  <a:srgbClr val="000000"/>
                </a:solidFill>
                <a:latin typeface="Calibri" pitchFamily="34" charset="0"/>
              </a:rPr>
              <a:t> become anthropogenic?</a:t>
            </a:r>
            <a:endParaRPr lang="en-US" sz="1200" b="1" i="1">
              <a:solidFill>
                <a:srgbClr val="000000"/>
              </a:solidFill>
              <a:latin typeface="Calibri" pitchFamily="34" charset="0"/>
            </a:endParaRPr>
          </a:p>
        </p:txBody>
      </p:sp>
      <p:pic>
        <p:nvPicPr>
          <p:cNvPr id="36" name="Picture 35" descr="logo_large_for_export.png"/>
          <p:cNvPicPr>
            <a:picLocks noChangeAspect="1"/>
          </p:cNvPicPr>
          <p:nvPr/>
        </p:nvPicPr>
        <p:blipFill>
          <a:blip r:embed="rId2" cstate="print"/>
          <a:srcRect/>
          <a:stretch>
            <a:fillRect/>
          </a:stretch>
        </p:blipFill>
        <p:spPr bwMode="auto">
          <a:xfrm>
            <a:off x="8305800" y="304800"/>
            <a:ext cx="838200" cy="54610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5126" name="Rectangle 102"/>
          <p:cNvSpPr>
            <a:spLocks noChangeArrowheads="1"/>
          </p:cNvSpPr>
          <p:nvPr/>
        </p:nvSpPr>
        <p:spPr bwMode="auto">
          <a:xfrm>
            <a:off x="63137" y="317863"/>
            <a:ext cx="5938485" cy="461665"/>
          </a:xfrm>
          <a:prstGeom prst="rect">
            <a:avLst/>
          </a:prstGeom>
          <a:noFill/>
          <a:ln w="9525">
            <a:noFill/>
            <a:miter lim="800000"/>
            <a:headEnd/>
            <a:tailEnd/>
          </a:ln>
        </p:spPr>
        <p:txBody>
          <a:bodyPr wrap="none">
            <a:spAutoFit/>
          </a:bodyPr>
          <a:lstStyle/>
          <a:p>
            <a:r>
              <a:rPr lang="en-US" sz="2400" b="1" dirty="0">
                <a:solidFill>
                  <a:srgbClr val="000000"/>
                </a:solidFill>
                <a:latin typeface="Calibri" pitchFamily="34" charset="0"/>
              </a:rPr>
              <a:t>Anthropogenic Transformation of the Biomes</a:t>
            </a:r>
            <a:endParaRPr lang="en-US" sz="2400" dirty="0">
              <a:solidFill>
                <a:srgbClr val="000000"/>
              </a:solidFill>
            </a:endParaRPr>
          </a:p>
        </p:txBody>
      </p:sp>
      <p:pic>
        <p:nvPicPr>
          <p:cNvPr id="5127" name="Picture 3"/>
          <p:cNvPicPr>
            <a:picLocks noChangeAspect="1" noChangeArrowheads="1"/>
          </p:cNvPicPr>
          <p:nvPr/>
        </p:nvPicPr>
        <p:blipFill>
          <a:blip r:embed="rId3" cstate="print"/>
          <a:srcRect/>
          <a:stretch>
            <a:fillRect/>
          </a:stretch>
        </p:blipFill>
        <p:spPr bwMode="auto">
          <a:xfrm>
            <a:off x="152400" y="2286000"/>
            <a:ext cx="10058400" cy="4255259"/>
          </a:xfrm>
          <a:prstGeom prst="rect">
            <a:avLst/>
          </a:prstGeom>
          <a:noFill/>
          <a:ln w="9525">
            <a:noFill/>
            <a:miter lim="800000"/>
            <a:headEnd/>
            <a:tailEnd/>
          </a:ln>
        </p:spPr>
      </p:pic>
      <p:sp>
        <p:nvSpPr>
          <p:cNvPr id="22" name="Rectangle 21"/>
          <p:cNvSpPr/>
          <p:nvPr/>
        </p:nvSpPr>
        <p:spPr>
          <a:xfrm>
            <a:off x="304800" y="1219200"/>
            <a:ext cx="7086600" cy="892552"/>
          </a:xfrm>
          <a:prstGeom prst="rect">
            <a:avLst/>
          </a:prstGeom>
          <a:noFill/>
          <a:ln>
            <a:noFill/>
          </a:ln>
        </p:spPr>
        <p:style>
          <a:lnRef idx="2">
            <a:schemeClr val="accent4"/>
          </a:lnRef>
          <a:fillRef idx="1">
            <a:schemeClr val="lt1"/>
          </a:fillRef>
          <a:effectRef idx="0">
            <a:schemeClr val="accent4"/>
          </a:effectRef>
          <a:fontRef idx="minor">
            <a:schemeClr val="dk1"/>
          </a:fontRef>
        </p:style>
        <p:txBody>
          <a:bodyPr wrap="square">
            <a:spAutoFit/>
          </a:bodyPr>
          <a:lstStyle/>
          <a:p>
            <a:pPr>
              <a:defRPr/>
            </a:pPr>
            <a:r>
              <a:rPr lang="en-US" sz="2800" b="1" dirty="0" smtClean="0">
                <a:solidFill>
                  <a:srgbClr val="663300"/>
                </a:solidFill>
                <a:latin typeface="Calibri" pitchFamily="34" charset="0"/>
              </a:rPr>
              <a:t>Age </a:t>
            </a:r>
            <a:r>
              <a:rPr lang="en-US" sz="2800" b="1" dirty="0" smtClean="0">
                <a:solidFill>
                  <a:srgbClr val="000000"/>
                </a:solidFill>
                <a:latin typeface="Calibri" pitchFamily="34" charset="0"/>
              </a:rPr>
              <a:t>of</a:t>
            </a:r>
            <a:r>
              <a:rPr lang="en-US" sz="2800" b="1" dirty="0" smtClean="0">
                <a:solidFill>
                  <a:srgbClr val="663300"/>
                </a:solidFill>
                <a:latin typeface="Calibri" pitchFamily="34" charset="0"/>
              </a:rPr>
              <a:t> </a:t>
            </a:r>
            <a:r>
              <a:rPr lang="en-US" sz="2800" b="1" dirty="0" smtClean="0">
                <a:solidFill>
                  <a:srgbClr val="333399"/>
                </a:solidFill>
                <a:latin typeface="Calibri" pitchFamily="34" charset="0"/>
              </a:rPr>
              <a:t>Novel Ecosystems </a:t>
            </a:r>
            <a:r>
              <a:rPr lang="en-US" sz="2800" dirty="0" smtClean="0">
                <a:solidFill>
                  <a:srgbClr val="663300"/>
                </a:solidFill>
                <a:latin typeface="Calibri" pitchFamily="34" charset="0"/>
              </a:rPr>
              <a:t>(years)</a:t>
            </a:r>
          </a:p>
          <a:p>
            <a:pPr>
              <a:defRPr/>
            </a:pPr>
            <a:r>
              <a:rPr lang="en-US" sz="2400" b="1" dirty="0" smtClean="0">
                <a:solidFill>
                  <a:srgbClr val="663300"/>
                </a:solidFill>
                <a:latin typeface="Calibri" pitchFamily="34" charset="0"/>
              </a:rPr>
              <a:t>Years of Human Residence or Use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6"/>
          <p:cNvSpPr>
            <a:spLocks noChangeArrowheads="1"/>
          </p:cNvSpPr>
          <p:nvPr/>
        </p:nvSpPr>
        <p:spPr bwMode="auto">
          <a:xfrm>
            <a:off x="5638800" y="0"/>
            <a:ext cx="3505200" cy="276225"/>
          </a:xfrm>
          <a:prstGeom prst="rect">
            <a:avLst/>
          </a:prstGeom>
          <a:noFill/>
          <a:ln w="9525">
            <a:noFill/>
            <a:miter lim="800000"/>
            <a:headEnd/>
            <a:tailEnd/>
          </a:ln>
        </p:spPr>
        <p:txBody>
          <a:bodyPr>
            <a:spAutoFit/>
          </a:bodyPr>
          <a:lstStyle/>
          <a:p>
            <a:pPr indent="-457200" algn="r"/>
            <a:r>
              <a:rPr lang="en-US" sz="1200" dirty="0">
                <a:solidFill>
                  <a:srgbClr val="000000"/>
                </a:solidFill>
              </a:rPr>
              <a:t>Ellis et al. </a:t>
            </a:r>
            <a:r>
              <a:rPr lang="en-US" sz="1200" dirty="0" smtClean="0">
                <a:solidFill>
                  <a:srgbClr val="000000"/>
                </a:solidFill>
              </a:rPr>
              <a:t>2010</a:t>
            </a:r>
            <a:endParaRPr lang="en-US" sz="1200" dirty="0">
              <a:solidFill>
                <a:srgbClr val="000000"/>
              </a:solidFill>
            </a:endParaRPr>
          </a:p>
        </p:txBody>
      </p:sp>
      <p:sp>
        <p:nvSpPr>
          <p:cNvPr id="52227" name="Rectangle 14"/>
          <p:cNvSpPr>
            <a:spLocks noChangeArrowheads="1"/>
          </p:cNvSpPr>
          <p:nvPr/>
        </p:nvSpPr>
        <p:spPr bwMode="auto">
          <a:xfrm>
            <a:off x="76200" y="0"/>
            <a:ext cx="4241800" cy="504825"/>
          </a:xfrm>
          <a:prstGeom prst="rect">
            <a:avLst/>
          </a:prstGeom>
          <a:noFill/>
          <a:ln w="9525">
            <a:noFill/>
            <a:miter lim="800000"/>
            <a:headEnd/>
            <a:tailEnd/>
          </a:ln>
        </p:spPr>
        <p:txBody>
          <a:bodyPr wrap="none">
            <a:spAutoFit/>
          </a:bodyPr>
          <a:lstStyle/>
          <a:p>
            <a:pPr>
              <a:lnSpc>
                <a:spcPts val="1600"/>
              </a:lnSpc>
            </a:pPr>
            <a:r>
              <a:rPr lang="en-US" b="1">
                <a:solidFill>
                  <a:srgbClr val="990000"/>
                </a:solidFill>
                <a:latin typeface="Calibri" pitchFamily="34" charset="0"/>
              </a:rPr>
              <a:t>Anthromes 2</a:t>
            </a:r>
          </a:p>
          <a:p>
            <a:pPr>
              <a:lnSpc>
                <a:spcPts val="1600"/>
              </a:lnSpc>
            </a:pPr>
            <a:r>
              <a:rPr lang="en-US" sz="1600" b="1" i="1">
                <a:solidFill>
                  <a:srgbClr val="000000"/>
                </a:solidFill>
                <a:latin typeface="Calibri" pitchFamily="34" charset="0"/>
              </a:rPr>
              <a:t>How did the </a:t>
            </a:r>
            <a:r>
              <a:rPr lang="en-US" sz="1600" b="1" i="1">
                <a:solidFill>
                  <a:srgbClr val="669900"/>
                </a:solidFill>
                <a:latin typeface="Calibri" pitchFamily="34" charset="0"/>
              </a:rPr>
              <a:t>biosphere</a:t>
            </a:r>
            <a:r>
              <a:rPr lang="en-US" sz="1600" b="1" i="1">
                <a:solidFill>
                  <a:srgbClr val="000000"/>
                </a:solidFill>
                <a:latin typeface="Calibri" pitchFamily="34" charset="0"/>
              </a:rPr>
              <a:t> become anthropogenic?</a:t>
            </a:r>
            <a:endParaRPr lang="en-US" sz="1200" b="1" i="1">
              <a:solidFill>
                <a:srgbClr val="000000"/>
              </a:solidFill>
              <a:latin typeface="Calibri" pitchFamily="34" charset="0"/>
            </a:endParaRPr>
          </a:p>
        </p:txBody>
      </p:sp>
      <p:pic>
        <p:nvPicPr>
          <p:cNvPr id="36" name="Picture 35" descr="logo_large_for_export.png"/>
          <p:cNvPicPr>
            <a:picLocks noChangeAspect="1"/>
          </p:cNvPicPr>
          <p:nvPr/>
        </p:nvPicPr>
        <p:blipFill>
          <a:blip r:embed="rId2" cstate="print"/>
          <a:srcRect/>
          <a:stretch>
            <a:fillRect/>
          </a:stretch>
        </p:blipFill>
        <p:spPr bwMode="auto">
          <a:xfrm>
            <a:off x="8305800" y="304800"/>
            <a:ext cx="838200" cy="54610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52229" name="Rectangle 102"/>
          <p:cNvSpPr>
            <a:spLocks noChangeArrowheads="1"/>
          </p:cNvSpPr>
          <p:nvPr/>
        </p:nvSpPr>
        <p:spPr bwMode="auto">
          <a:xfrm>
            <a:off x="76200" y="330926"/>
            <a:ext cx="5938485" cy="461665"/>
          </a:xfrm>
          <a:prstGeom prst="rect">
            <a:avLst/>
          </a:prstGeom>
          <a:noFill/>
          <a:ln w="9525">
            <a:noFill/>
            <a:miter lim="800000"/>
            <a:headEnd/>
            <a:tailEnd/>
          </a:ln>
        </p:spPr>
        <p:txBody>
          <a:bodyPr wrap="none">
            <a:spAutoFit/>
          </a:bodyPr>
          <a:lstStyle/>
          <a:p>
            <a:r>
              <a:rPr lang="en-US" sz="2400" b="1" dirty="0">
                <a:solidFill>
                  <a:srgbClr val="000000"/>
                </a:solidFill>
                <a:latin typeface="Calibri" pitchFamily="34" charset="0"/>
              </a:rPr>
              <a:t>Anthropogenic Transformation of the Biomes</a:t>
            </a:r>
            <a:endParaRPr lang="en-US" sz="2400" dirty="0">
              <a:solidFill>
                <a:srgbClr val="000000"/>
              </a:solidFill>
            </a:endParaRPr>
          </a:p>
        </p:txBody>
      </p:sp>
      <p:pic>
        <p:nvPicPr>
          <p:cNvPr id="52230" name="Picture 3"/>
          <p:cNvPicPr>
            <a:picLocks noChangeAspect="1" noChangeArrowheads="1"/>
          </p:cNvPicPr>
          <p:nvPr/>
        </p:nvPicPr>
        <p:blipFill>
          <a:blip r:embed="rId3" cstate="print"/>
          <a:srcRect/>
          <a:stretch>
            <a:fillRect/>
          </a:stretch>
        </p:blipFill>
        <p:spPr bwMode="auto">
          <a:xfrm>
            <a:off x="76200" y="2285998"/>
            <a:ext cx="10058400" cy="4231020"/>
          </a:xfrm>
          <a:prstGeom prst="rect">
            <a:avLst/>
          </a:prstGeom>
          <a:noFill/>
          <a:ln w="9525">
            <a:noFill/>
            <a:miter lim="800000"/>
            <a:headEnd/>
            <a:tailEnd/>
          </a:ln>
        </p:spPr>
      </p:pic>
      <p:sp>
        <p:nvSpPr>
          <p:cNvPr id="7" name="Rectangle 6"/>
          <p:cNvSpPr/>
          <p:nvPr/>
        </p:nvSpPr>
        <p:spPr>
          <a:xfrm>
            <a:off x="228600" y="1241048"/>
            <a:ext cx="7924800" cy="892552"/>
          </a:xfrm>
          <a:prstGeom prst="rect">
            <a:avLst/>
          </a:prstGeom>
          <a:noFill/>
          <a:ln>
            <a:noFill/>
          </a:ln>
        </p:spPr>
        <p:style>
          <a:lnRef idx="2">
            <a:schemeClr val="accent4"/>
          </a:lnRef>
          <a:fillRef idx="1">
            <a:schemeClr val="lt1"/>
          </a:fillRef>
          <a:effectRef idx="0">
            <a:schemeClr val="accent4"/>
          </a:effectRef>
          <a:fontRef idx="minor">
            <a:schemeClr val="dk1"/>
          </a:fontRef>
        </p:style>
        <p:txBody>
          <a:bodyPr wrap="square">
            <a:spAutoFit/>
          </a:bodyPr>
          <a:lstStyle/>
          <a:p>
            <a:pPr>
              <a:defRPr/>
            </a:pPr>
            <a:r>
              <a:rPr lang="en-US" sz="2800" b="1" dirty="0" smtClean="0">
                <a:solidFill>
                  <a:srgbClr val="C00000"/>
                </a:solidFill>
                <a:latin typeface="Calibri" pitchFamily="34" charset="0"/>
              </a:rPr>
              <a:t>Anthrome Context </a:t>
            </a:r>
            <a:r>
              <a:rPr lang="en-US" sz="2800" b="1" dirty="0" smtClean="0">
                <a:solidFill>
                  <a:srgbClr val="000000"/>
                </a:solidFill>
                <a:latin typeface="Calibri" pitchFamily="34" charset="0"/>
              </a:rPr>
              <a:t>of </a:t>
            </a:r>
            <a:r>
              <a:rPr lang="en-US" sz="2800" b="1" dirty="0" smtClean="0">
                <a:solidFill>
                  <a:srgbClr val="333399"/>
                </a:solidFill>
                <a:latin typeface="Calibri" pitchFamily="34" charset="0"/>
              </a:rPr>
              <a:t>Novel Ecosystems</a:t>
            </a:r>
          </a:p>
          <a:p>
            <a:pPr>
              <a:defRPr/>
            </a:pPr>
            <a:r>
              <a:rPr lang="en-US" sz="2400" dirty="0" smtClean="0">
                <a:solidFill>
                  <a:srgbClr val="C00000"/>
                </a:solidFill>
                <a:latin typeface="Calibri" pitchFamily="34" charset="0"/>
              </a:rPr>
              <a:t>Anthromes</a:t>
            </a:r>
            <a:r>
              <a:rPr lang="en-US" sz="2400" dirty="0" smtClean="0">
                <a:solidFill>
                  <a:srgbClr val="000000"/>
                </a:solidFill>
                <a:latin typeface="Calibri" pitchFamily="34" charset="0"/>
              </a:rPr>
              <a:t> with </a:t>
            </a:r>
            <a:r>
              <a:rPr lang="en-US" sz="2400" dirty="0" smtClean="0">
                <a:solidFill>
                  <a:srgbClr val="333399"/>
                </a:solidFill>
                <a:latin typeface="Calibri" pitchFamily="34" charset="0"/>
              </a:rPr>
              <a:t>Unused Lands </a:t>
            </a:r>
            <a:r>
              <a:rPr lang="en-US" sz="2400" dirty="0" smtClean="0">
                <a:solidFill>
                  <a:srgbClr val="000000"/>
                </a:solidFill>
                <a:latin typeface="Calibri" pitchFamily="34" charset="0"/>
              </a:rPr>
              <a:t>covering &gt;20% of total area</a:t>
            </a:r>
            <a:endParaRPr lang="en-US" sz="3600" dirty="0">
              <a:solidFill>
                <a:srgbClr val="000000"/>
              </a:solidFill>
              <a:latin typeface="Calibri" pitchFamily="34" charset="0"/>
            </a:endParaRPr>
          </a:p>
        </p:txBody>
      </p:sp>
    </p:spTree>
    <p:extLst>
      <p:ext uri="{BB962C8B-B14F-4D97-AF65-F5344CB8AC3E}">
        <p14:creationId xmlns:p14="http://schemas.microsoft.com/office/powerpoint/2010/main" val="26222991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76200"/>
            <a:ext cx="8846781" cy="769441"/>
          </a:xfrm>
          <a:prstGeom prst="rect">
            <a:avLst/>
          </a:prstGeom>
          <a:noFill/>
        </p:spPr>
        <p:txBody>
          <a:bodyPr wrap="none" rtlCol="0">
            <a:spAutoFit/>
          </a:bodyPr>
          <a:lstStyle/>
          <a:p>
            <a:pPr fontAlgn="auto">
              <a:spcBef>
                <a:spcPts val="0"/>
              </a:spcBef>
              <a:spcAft>
                <a:spcPts val="0"/>
              </a:spcAft>
            </a:pPr>
            <a:r>
              <a:rPr lang="en-US" sz="4400" b="1" dirty="0" smtClean="0">
                <a:solidFill>
                  <a:srgbClr val="A50021"/>
                </a:solidFill>
                <a:latin typeface="Calibri" pitchFamily="34" charset="0"/>
                <a:cs typeface="Calibri" pitchFamily="34" charset="0"/>
              </a:rPr>
              <a:t>Anthropogenic</a:t>
            </a:r>
            <a:r>
              <a:rPr lang="en-US" sz="4400" dirty="0" smtClean="0">
                <a:solidFill>
                  <a:srgbClr val="006600"/>
                </a:solidFill>
                <a:latin typeface="Calibri" pitchFamily="34" charset="0"/>
                <a:cs typeface="Calibri" pitchFamily="34" charset="0"/>
              </a:rPr>
              <a:t> </a:t>
            </a:r>
            <a:r>
              <a:rPr lang="en-US" sz="4400" b="1" dirty="0" smtClean="0">
                <a:solidFill>
                  <a:srgbClr val="006600"/>
                </a:solidFill>
                <a:latin typeface="Calibri" pitchFamily="34" charset="0"/>
                <a:cs typeface="Calibri" pitchFamily="34" charset="0"/>
              </a:rPr>
              <a:t>Forests </a:t>
            </a:r>
            <a:r>
              <a:rPr lang="en-US" sz="4400" dirty="0" smtClean="0">
                <a:solidFill>
                  <a:srgbClr val="006600"/>
                </a:solidFill>
                <a:latin typeface="Calibri" pitchFamily="34" charset="0"/>
                <a:cs typeface="Calibri" pitchFamily="34" charset="0"/>
              </a:rPr>
              <a:t>/</a:t>
            </a:r>
            <a:r>
              <a:rPr lang="en-US" sz="4400" b="1" dirty="0" smtClean="0">
                <a:solidFill>
                  <a:srgbClr val="006600"/>
                </a:solidFill>
                <a:latin typeface="Calibri" pitchFamily="34" charset="0"/>
                <a:cs typeface="Calibri" pitchFamily="34" charset="0"/>
              </a:rPr>
              <a:t> Woodlands  </a:t>
            </a:r>
            <a:endParaRPr lang="en-US" sz="4400" b="1" dirty="0">
              <a:solidFill>
                <a:srgbClr val="006600"/>
              </a:solidFill>
              <a:latin typeface="Calibri" pitchFamily="34" charset="0"/>
              <a:cs typeface="Calibri" pitchFamily="34" charset="0"/>
            </a:endParaRPr>
          </a:p>
        </p:txBody>
      </p:sp>
      <p:sp>
        <p:nvSpPr>
          <p:cNvPr id="5" name="TextBox 4"/>
          <p:cNvSpPr txBox="1"/>
          <p:nvPr/>
        </p:nvSpPr>
        <p:spPr>
          <a:xfrm>
            <a:off x="550752" y="2057400"/>
            <a:ext cx="5316648"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Managed Forests &amp; Plantations</a:t>
            </a:r>
            <a:endParaRPr lang="en-US" sz="2800" b="1" dirty="0">
              <a:solidFill>
                <a:srgbClr val="006600"/>
              </a:solidFill>
              <a:latin typeface="Calibri" pitchFamily="34" charset="0"/>
              <a:cs typeface="Calibri" pitchFamily="34" charset="0"/>
            </a:endParaRPr>
          </a:p>
        </p:txBody>
      </p:sp>
      <p:sp>
        <p:nvSpPr>
          <p:cNvPr id="8" name="TextBox 7"/>
          <p:cNvSpPr txBox="1"/>
          <p:nvPr/>
        </p:nvSpPr>
        <p:spPr>
          <a:xfrm>
            <a:off x="457200" y="1447800"/>
            <a:ext cx="2359941" cy="646331"/>
          </a:xfrm>
          <a:prstGeom prst="rect">
            <a:avLst/>
          </a:prstGeom>
          <a:noFill/>
        </p:spPr>
        <p:txBody>
          <a:bodyPr wrap="none" rtlCol="0">
            <a:spAutoFit/>
          </a:bodyPr>
          <a:lstStyle/>
          <a:p>
            <a:pPr fontAlgn="auto">
              <a:spcBef>
                <a:spcPts val="0"/>
              </a:spcBef>
              <a:spcAft>
                <a:spcPts val="0"/>
              </a:spcAft>
            </a:pPr>
            <a:r>
              <a:rPr lang="en-US" sz="3600" b="1" dirty="0" smtClean="0">
                <a:solidFill>
                  <a:srgbClr val="A50021"/>
                </a:solidFill>
                <a:latin typeface="Calibri" pitchFamily="34" charset="0"/>
                <a:cs typeface="Calibri" pitchFamily="34" charset="0"/>
              </a:rPr>
              <a:t>Used Lands</a:t>
            </a:r>
            <a:endParaRPr lang="en-US" sz="3600" b="1" dirty="0">
              <a:solidFill>
                <a:srgbClr val="A50021"/>
              </a:solidFill>
              <a:latin typeface="Calibri" pitchFamily="34" charset="0"/>
              <a:cs typeface="Calibri" pitchFamily="34" charset="0"/>
            </a:endParaRPr>
          </a:p>
        </p:txBody>
      </p:sp>
      <p:sp>
        <p:nvSpPr>
          <p:cNvPr id="9" name="TextBox 8"/>
          <p:cNvSpPr txBox="1"/>
          <p:nvPr/>
        </p:nvSpPr>
        <p:spPr>
          <a:xfrm>
            <a:off x="457200" y="3855185"/>
            <a:ext cx="3577582" cy="646331"/>
          </a:xfrm>
          <a:prstGeom prst="rect">
            <a:avLst/>
          </a:prstGeom>
          <a:noFill/>
        </p:spPr>
        <p:txBody>
          <a:bodyPr wrap="none" rtlCol="0">
            <a:spAutoFit/>
          </a:bodyPr>
          <a:lstStyle/>
          <a:p>
            <a:pPr fontAlgn="auto">
              <a:spcBef>
                <a:spcPts val="0"/>
              </a:spcBef>
              <a:spcAft>
                <a:spcPts val="0"/>
              </a:spcAft>
            </a:pPr>
            <a:r>
              <a:rPr lang="en-US" sz="3600" b="1" dirty="0" smtClean="0">
                <a:solidFill>
                  <a:srgbClr val="0070C0"/>
                </a:solidFill>
                <a:latin typeface="Calibri" pitchFamily="34" charset="0"/>
                <a:cs typeface="Calibri" pitchFamily="34" charset="0"/>
              </a:rPr>
              <a:t>Novel Ecosystems</a:t>
            </a:r>
            <a:endParaRPr lang="en-US" sz="3600" b="1" dirty="0">
              <a:solidFill>
                <a:srgbClr val="0070C0"/>
              </a:solidFill>
              <a:latin typeface="Calibri" pitchFamily="34" charset="0"/>
              <a:cs typeface="Calibri" pitchFamily="34" charset="0"/>
            </a:endParaRPr>
          </a:p>
        </p:txBody>
      </p:sp>
      <p:sp>
        <p:nvSpPr>
          <p:cNvPr id="10" name="TextBox 9"/>
          <p:cNvSpPr txBox="1"/>
          <p:nvPr/>
        </p:nvSpPr>
        <p:spPr>
          <a:xfrm>
            <a:off x="434181" y="685800"/>
            <a:ext cx="5433219" cy="523220"/>
          </a:xfrm>
          <a:prstGeom prst="rect">
            <a:avLst/>
          </a:prstGeom>
          <a:noFill/>
        </p:spPr>
        <p:txBody>
          <a:bodyPr wrap="none" rtlCol="0">
            <a:spAutoFit/>
          </a:bodyPr>
          <a:lstStyle/>
          <a:p>
            <a:pPr fontAlgn="auto">
              <a:spcBef>
                <a:spcPts val="0"/>
              </a:spcBef>
              <a:spcAft>
                <a:spcPts val="0"/>
              </a:spcAft>
            </a:pPr>
            <a:r>
              <a:rPr lang="en-US" sz="2800" b="1" dirty="0" smtClean="0">
                <a:solidFill>
                  <a:srgbClr val="000000"/>
                </a:solidFill>
                <a:latin typeface="Calibri" pitchFamily="34" charset="0"/>
                <a:cs typeface="Calibri" pitchFamily="34" charset="0"/>
              </a:rPr>
              <a:t>Trees embedded within Anthromes</a:t>
            </a:r>
            <a:endParaRPr lang="en-US" sz="3600" b="1" dirty="0">
              <a:solidFill>
                <a:srgbClr val="000000"/>
              </a:solidFill>
              <a:latin typeface="Calibri" pitchFamily="34" charset="0"/>
              <a:cs typeface="Calibri" pitchFamily="34" charset="0"/>
            </a:endParaRPr>
          </a:p>
        </p:txBody>
      </p:sp>
      <p:sp>
        <p:nvSpPr>
          <p:cNvPr id="11" name="TextBox 10"/>
          <p:cNvSpPr txBox="1"/>
          <p:nvPr/>
        </p:nvSpPr>
        <p:spPr>
          <a:xfrm>
            <a:off x="533400" y="4460320"/>
            <a:ext cx="7830670"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Remnant Forests </a:t>
            </a:r>
            <a:r>
              <a:rPr lang="en-US" sz="2800" dirty="0" smtClean="0">
                <a:solidFill>
                  <a:srgbClr val="000000"/>
                </a:solidFill>
                <a:latin typeface="Calibri" pitchFamily="34" charset="0"/>
                <a:cs typeface="Calibri" pitchFamily="34" charset="0"/>
              </a:rPr>
              <a:t>  </a:t>
            </a:r>
            <a:r>
              <a:rPr lang="en-US" sz="2800" dirty="0" smtClean="0">
                <a:solidFill>
                  <a:srgbClr val="000000">
                    <a:lumMod val="50000"/>
                    <a:lumOff val="50000"/>
                  </a:srgbClr>
                </a:solidFill>
                <a:latin typeface="Calibri" pitchFamily="34" charset="0"/>
                <a:cs typeface="Calibri" pitchFamily="34" charset="0"/>
              </a:rPr>
              <a:t>fragmented within used lands</a:t>
            </a:r>
            <a:endParaRPr lang="en-US" sz="2800" b="1" dirty="0">
              <a:solidFill>
                <a:srgbClr val="000000">
                  <a:lumMod val="50000"/>
                  <a:lumOff val="50000"/>
                </a:srgbClr>
              </a:solidFill>
              <a:latin typeface="Calibri" pitchFamily="34" charset="0"/>
              <a:cs typeface="Calibri" pitchFamily="34" charset="0"/>
            </a:endParaRPr>
          </a:p>
        </p:txBody>
      </p:sp>
      <p:sp>
        <p:nvSpPr>
          <p:cNvPr id="12" name="TextBox 11"/>
          <p:cNvSpPr txBox="1"/>
          <p:nvPr/>
        </p:nvSpPr>
        <p:spPr>
          <a:xfrm>
            <a:off x="533400" y="5008940"/>
            <a:ext cx="8420190"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Recovering Forests </a:t>
            </a:r>
            <a:r>
              <a:rPr lang="en-US" sz="2800" dirty="0" smtClean="0">
                <a:solidFill>
                  <a:srgbClr val="000000"/>
                </a:solidFill>
                <a:latin typeface="Calibri" pitchFamily="34" charset="0"/>
                <a:cs typeface="Calibri" pitchFamily="34" charset="0"/>
              </a:rPr>
              <a:t> </a:t>
            </a:r>
            <a:r>
              <a:rPr lang="en-US" sz="2800" dirty="0" smtClean="0">
                <a:solidFill>
                  <a:srgbClr val="000000">
                    <a:lumMod val="50000"/>
                    <a:lumOff val="50000"/>
                  </a:srgbClr>
                </a:solidFill>
                <a:latin typeface="Calibri" pitchFamily="34" charset="0"/>
                <a:cs typeface="Calibri" pitchFamily="34" charset="0"/>
              </a:rPr>
              <a:t>recovering from prior use of land</a:t>
            </a:r>
            <a:endParaRPr lang="en-US" sz="2800" dirty="0">
              <a:solidFill>
                <a:srgbClr val="000000">
                  <a:lumMod val="50000"/>
                  <a:lumOff val="50000"/>
                </a:srgbClr>
              </a:solidFill>
              <a:latin typeface="Calibri" pitchFamily="34" charset="0"/>
              <a:cs typeface="Calibri" pitchFamily="34" charset="0"/>
            </a:endParaRPr>
          </a:p>
        </p:txBody>
      </p:sp>
      <p:sp>
        <p:nvSpPr>
          <p:cNvPr id="17" name="TextBox 16"/>
          <p:cNvSpPr txBox="1"/>
          <p:nvPr/>
        </p:nvSpPr>
        <p:spPr>
          <a:xfrm>
            <a:off x="533400" y="6106180"/>
            <a:ext cx="5823646"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Farm Woods </a:t>
            </a:r>
            <a:r>
              <a:rPr lang="en-US" sz="2800" dirty="0" smtClean="0">
                <a:solidFill>
                  <a:srgbClr val="000000"/>
                </a:solidFill>
                <a:latin typeface="Calibri" pitchFamily="34" charset="0"/>
                <a:cs typeface="Calibri" pitchFamily="34" charset="0"/>
              </a:rPr>
              <a:t> </a:t>
            </a:r>
            <a:r>
              <a:rPr lang="en-US" sz="2800" dirty="0" smtClean="0">
                <a:solidFill>
                  <a:srgbClr val="000000">
                    <a:lumMod val="50000"/>
                    <a:lumOff val="50000"/>
                  </a:srgbClr>
                </a:solidFill>
                <a:latin typeface="Calibri" pitchFamily="34" charset="0"/>
                <a:cs typeface="Calibri" pitchFamily="34" charset="0"/>
              </a:rPr>
              <a:t>woodlots, hedgerows</a:t>
            </a:r>
            <a:endParaRPr lang="en-US" sz="2800" dirty="0">
              <a:solidFill>
                <a:srgbClr val="000000">
                  <a:lumMod val="50000"/>
                  <a:lumOff val="50000"/>
                </a:srgbClr>
              </a:solidFill>
              <a:latin typeface="Calibri" pitchFamily="34" charset="0"/>
              <a:cs typeface="Calibri" pitchFamily="34" charset="0"/>
            </a:endParaRPr>
          </a:p>
        </p:txBody>
      </p:sp>
      <p:sp>
        <p:nvSpPr>
          <p:cNvPr id="18" name="TextBox 17"/>
          <p:cNvSpPr txBox="1"/>
          <p:nvPr/>
        </p:nvSpPr>
        <p:spPr>
          <a:xfrm>
            <a:off x="533400" y="3134380"/>
            <a:ext cx="7072001"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Ornamental Trees  </a:t>
            </a:r>
            <a:r>
              <a:rPr lang="en-US" sz="2800" dirty="0" smtClean="0">
                <a:solidFill>
                  <a:srgbClr val="000000">
                    <a:lumMod val="50000"/>
                    <a:lumOff val="50000"/>
                  </a:srgbClr>
                </a:solidFill>
                <a:latin typeface="Calibri" pitchFamily="34" charset="0"/>
                <a:cs typeface="Calibri" pitchFamily="34" charset="0"/>
              </a:rPr>
              <a:t>parks, yards, street trees</a:t>
            </a:r>
            <a:endParaRPr lang="en-US" sz="2800" dirty="0">
              <a:solidFill>
                <a:srgbClr val="000000">
                  <a:lumMod val="50000"/>
                  <a:lumOff val="50000"/>
                </a:srgbClr>
              </a:solidFill>
              <a:latin typeface="Calibri" pitchFamily="34" charset="0"/>
              <a:cs typeface="Calibri" pitchFamily="34" charset="0"/>
            </a:endParaRPr>
          </a:p>
        </p:txBody>
      </p:sp>
      <p:sp>
        <p:nvSpPr>
          <p:cNvPr id="19" name="TextBox 18"/>
          <p:cNvSpPr txBox="1"/>
          <p:nvPr/>
        </p:nvSpPr>
        <p:spPr>
          <a:xfrm>
            <a:off x="533400" y="5557560"/>
            <a:ext cx="7758919"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Shifting Cultivation </a:t>
            </a:r>
            <a:r>
              <a:rPr lang="en-US" sz="2800" dirty="0" smtClean="0">
                <a:solidFill>
                  <a:srgbClr val="000000"/>
                </a:solidFill>
                <a:latin typeface="Calibri" pitchFamily="34" charset="0"/>
                <a:cs typeface="Calibri" pitchFamily="34" charset="0"/>
              </a:rPr>
              <a:t> </a:t>
            </a:r>
            <a:r>
              <a:rPr lang="en-US" sz="2800" dirty="0" smtClean="0">
                <a:solidFill>
                  <a:srgbClr val="000000">
                    <a:lumMod val="50000"/>
                    <a:lumOff val="50000"/>
                  </a:srgbClr>
                </a:solidFill>
                <a:latin typeface="Calibri" pitchFamily="34" charset="0"/>
                <a:cs typeface="Calibri" pitchFamily="34" charset="0"/>
              </a:rPr>
              <a:t>fallows in farming systems</a:t>
            </a:r>
            <a:endParaRPr lang="en-US" sz="2800" dirty="0">
              <a:solidFill>
                <a:srgbClr val="000000">
                  <a:lumMod val="50000"/>
                  <a:lumOff val="50000"/>
                </a:srgbClr>
              </a:solidFill>
              <a:latin typeface="Calibri" pitchFamily="34" charset="0"/>
              <a:cs typeface="Calibri" pitchFamily="34" charset="0"/>
            </a:endParaRPr>
          </a:p>
        </p:txBody>
      </p:sp>
      <p:sp>
        <p:nvSpPr>
          <p:cNvPr id="20" name="TextBox 19"/>
          <p:cNvSpPr txBox="1"/>
          <p:nvPr/>
        </p:nvSpPr>
        <p:spPr>
          <a:xfrm>
            <a:off x="533400" y="2595890"/>
            <a:ext cx="6925486" cy="523220"/>
          </a:xfrm>
          <a:prstGeom prst="rect">
            <a:avLst/>
          </a:prstGeom>
          <a:noFill/>
        </p:spPr>
        <p:txBody>
          <a:bodyPr wrap="none" rtlCol="0">
            <a:spAutoFit/>
          </a:bodyPr>
          <a:lstStyle/>
          <a:p>
            <a:pPr fontAlgn="auto">
              <a:spcBef>
                <a:spcPts val="0"/>
              </a:spcBef>
              <a:spcAft>
                <a:spcPts val="0"/>
              </a:spcAft>
              <a:buClr>
                <a:srgbClr val="FFFFFF">
                  <a:lumMod val="50000"/>
                </a:srgbClr>
              </a:buClr>
              <a:buFont typeface="Wingdings" pitchFamily="2" charset="2"/>
              <a:buChar char="v"/>
            </a:pPr>
            <a:r>
              <a:rPr lang="en-US" sz="2800" b="1" dirty="0" smtClean="0">
                <a:solidFill>
                  <a:srgbClr val="000000"/>
                </a:solidFill>
                <a:latin typeface="Calibri" pitchFamily="34" charset="0"/>
                <a:cs typeface="Calibri" pitchFamily="34" charset="0"/>
              </a:rPr>
              <a:t>  </a:t>
            </a:r>
            <a:r>
              <a:rPr lang="en-US" sz="2800" b="1" dirty="0" err="1" smtClean="0">
                <a:solidFill>
                  <a:srgbClr val="000000"/>
                </a:solidFill>
                <a:latin typeface="Calibri" pitchFamily="34" charset="0"/>
                <a:cs typeface="Calibri" pitchFamily="34" charset="0"/>
              </a:rPr>
              <a:t>Agroforests</a:t>
            </a:r>
            <a:r>
              <a:rPr lang="en-US" sz="2800" b="1" dirty="0" smtClean="0">
                <a:solidFill>
                  <a:srgbClr val="000000"/>
                </a:solidFill>
                <a:latin typeface="Calibri" pitchFamily="34" charset="0"/>
                <a:cs typeface="Calibri" pitchFamily="34" charset="0"/>
              </a:rPr>
              <a:t>  </a:t>
            </a:r>
            <a:r>
              <a:rPr lang="en-US" sz="2800" dirty="0" smtClean="0">
                <a:solidFill>
                  <a:srgbClr val="000000">
                    <a:lumMod val="50000"/>
                    <a:lumOff val="50000"/>
                  </a:srgbClr>
                </a:solidFill>
                <a:latin typeface="Calibri" pitchFamily="34" charset="0"/>
                <a:cs typeface="Calibri" pitchFamily="34" charset="0"/>
              </a:rPr>
              <a:t>trees in </a:t>
            </a:r>
            <a:r>
              <a:rPr lang="en-US" sz="2800" dirty="0" err="1" smtClean="0">
                <a:solidFill>
                  <a:srgbClr val="000000">
                    <a:lumMod val="50000"/>
                    <a:lumOff val="50000"/>
                  </a:srgbClr>
                </a:solidFill>
                <a:latin typeface="Calibri" pitchFamily="34" charset="0"/>
                <a:cs typeface="Calibri" pitchFamily="34" charset="0"/>
              </a:rPr>
              <a:t>agroforestry</a:t>
            </a:r>
            <a:r>
              <a:rPr lang="en-US" sz="2800" dirty="0" smtClean="0">
                <a:solidFill>
                  <a:srgbClr val="000000">
                    <a:lumMod val="50000"/>
                    <a:lumOff val="50000"/>
                  </a:srgbClr>
                </a:solidFill>
                <a:latin typeface="Calibri" pitchFamily="34" charset="0"/>
                <a:cs typeface="Calibri" pitchFamily="34" charset="0"/>
              </a:rPr>
              <a:t> systems</a:t>
            </a:r>
            <a:endParaRPr lang="en-US" sz="2800" dirty="0">
              <a:solidFill>
                <a:srgbClr val="000000">
                  <a:lumMod val="50000"/>
                  <a:lumOff val="50000"/>
                </a:srgbClr>
              </a:solidFill>
              <a:latin typeface="Calibri" pitchFamily="34" charset="0"/>
              <a:cs typeface="Calibri" pitchFamily="34" charset="0"/>
            </a:endParaRPr>
          </a:p>
        </p:txBody>
      </p:sp>
      <p:cxnSp>
        <p:nvCxnSpPr>
          <p:cNvPr id="14" name="Straight Connector 13"/>
          <p:cNvCxnSpPr/>
          <p:nvPr/>
        </p:nvCxnSpPr>
        <p:spPr bwMode="auto">
          <a:xfrm>
            <a:off x="533400" y="1295400"/>
            <a:ext cx="8153400" cy="0"/>
          </a:xfrm>
          <a:prstGeom prst="line">
            <a:avLst/>
          </a:prstGeom>
          <a:noFill/>
          <a:ln w="19050" cap="flat" cmpd="sng" algn="ctr">
            <a:solidFill>
              <a:srgbClr val="00B0F0"/>
            </a:solidFill>
            <a:prstDash val="solid"/>
            <a:round/>
            <a:headEnd type="none" w="med" len="med"/>
            <a:tailEnd type="none" w="med" len="med"/>
          </a:ln>
          <a:effectLst/>
        </p:spPr>
      </p:cxnSp>
    </p:spTree>
    <p:extLst>
      <p:ext uri="{BB962C8B-B14F-4D97-AF65-F5344CB8AC3E}">
        <p14:creationId xmlns:p14="http://schemas.microsoft.com/office/powerpoint/2010/main" val="143772980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1219200" y="3175"/>
            <a:ext cx="11979275" cy="6858000"/>
          </a:xfrm>
          <a:prstGeom prst="rect">
            <a:avLst/>
          </a:prstGeom>
          <a:noFill/>
          <a:ln w="9525">
            <a:noFill/>
            <a:miter lim="800000"/>
            <a:headEnd/>
            <a:tailEnd/>
          </a:ln>
          <a:effectLst/>
        </p:spPr>
      </p:pic>
      <p:sp>
        <p:nvSpPr>
          <p:cNvPr id="5" name="Rectangle 8"/>
          <p:cNvSpPr>
            <a:spLocks noChangeArrowheads="1"/>
          </p:cNvSpPr>
          <p:nvPr/>
        </p:nvSpPr>
        <p:spPr bwMode="auto">
          <a:xfrm>
            <a:off x="228600" y="5775325"/>
            <a:ext cx="5254644" cy="1015663"/>
          </a:xfrm>
          <a:prstGeom prst="rect">
            <a:avLst/>
          </a:prstGeom>
          <a:noFill/>
          <a:ln w="9525" algn="ctr">
            <a:noFill/>
            <a:miter lim="800000"/>
            <a:headEnd/>
            <a:tailEnd/>
          </a:ln>
        </p:spPr>
        <p:txBody>
          <a:bodyPr wrap="none">
            <a:spAutoFit/>
          </a:bodyPr>
          <a:lstStyle/>
          <a:p>
            <a:pPr>
              <a:spcBef>
                <a:spcPct val="20000"/>
              </a:spcBef>
            </a:pPr>
            <a:r>
              <a:rPr lang="en-US" sz="3600" b="1" dirty="0" smtClean="0">
                <a:solidFill>
                  <a:srgbClr val="FFFFFF"/>
                </a:solidFill>
                <a:effectLst>
                  <a:outerShdw blurRad="38100" dist="38100" dir="2700000" algn="tl">
                    <a:srgbClr val="000000">
                      <a:alpha val="43137"/>
                    </a:srgbClr>
                  </a:outerShdw>
                </a:effectLst>
                <a:latin typeface="Arial"/>
              </a:rPr>
              <a:t>Residential Woodlands</a:t>
            </a:r>
            <a:endParaRPr lang="en-US" sz="3600" b="1" dirty="0">
              <a:solidFill>
                <a:srgbClr val="FFFFFF"/>
              </a:solidFill>
              <a:effectLst>
                <a:outerShdw blurRad="38100" dist="38100" dir="2700000" algn="tl">
                  <a:srgbClr val="000000">
                    <a:alpha val="43137"/>
                  </a:srgbClr>
                </a:outerShdw>
              </a:effectLst>
              <a:latin typeface="Arial"/>
            </a:endParaRPr>
          </a:p>
          <a:p>
            <a:pPr>
              <a:spcBef>
                <a:spcPct val="20000"/>
              </a:spcBef>
            </a:pPr>
            <a:r>
              <a:rPr lang="en-US" sz="2000" b="1" dirty="0" smtClean="0">
                <a:solidFill>
                  <a:srgbClr val="FFFFFF"/>
                </a:solidFill>
                <a:effectLst>
                  <a:outerShdw blurRad="38100" dist="38100" dir="2700000" algn="tl">
                    <a:srgbClr val="000000">
                      <a:alpha val="43137"/>
                    </a:srgbClr>
                  </a:outerShdw>
                </a:effectLst>
                <a:latin typeface="Arial"/>
              </a:rPr>
              <a:t>Hunan, China</a:t>
            </a:r>
            <a:endParaRPr lang="en-US" sz="2000" b="1" dirty="0">
              <a:solidFill>
                <a:srgbClr val="FFFFFF"/>
              </a:solidFill>
              <a:effectLst>
                <a:outerShdw blurRad="38100" dist="38100" dir="2700000" algn="tl">
                  <a:srgbClr val="000000">
                    <a:alpha val="43137"/>
                  </a:srgbClr>
                </a:outerShdw>
              </a:effectLst>
              <a:latin typeface="Arial"/>
            </a:endParaRPr>
          </a:p>
        </p:txBody>
      </p:sp>
      <p:sp>
        <p:nvSpPr>
          <p:cNvPr id="6" name="Text Box 2"/>
          <p:cNvSpPr txBox="1">
            <a:spLocks noChangeArrowheads="1"/>
          </p:cNvSpPr>
          <p:nvPr/>
        </p:nvSpPr>
        <p:spPr bwMode="auto">
          <a:xfrm>
            <a:off x="228600" y="5181600"/>
            <a:ext cx="3544560" cy="707886"/>
          </a:xfrm>
          <a:prstGeom prst="rect">
            <a:avLst/>
          </a:prstGeom>
          <a:noFill/>
          <a:ln w="9525" algn="ctr">
            <a:noFill/>
            <a:miter lim="800000"/>
            <a:headEnd/>
            <a:tailEnd/>
          </a:ln>
        </p:spPr>
        <p:txBody>
          <a:bodyPr wrap="none">
            <a:spAutoFit/>
          </a:bodyPr>
          <a:lstStyle/>
          <a:p>
            <a:pPr>
              <a:spcBef>
                <a:spcPct val="20000"/>
              </a:spcBef>
            </a:pPr>
            <a:r>
              <a:rPr lang="en-US" sz="4000" b="1" spc="300" dirty="0" err="1" smtClean="0">
                <a:solidFill>
                  <a:srgbClr val="FFFFFF">
                    <a:lumMod val="85000"/>
                  </a:srgbClr>
                </a:solidFill>
                <a:latin typeface="Arial"/>
              </a:rPr>
              <a:t>Seminatural</a:t>
            </a:r>
            <a:endParaRPr lang="en-US" sz="3600" b="1" spc="300" dirty="0">
              <a:solidFill>
                <a:srgbClr val="FFFFFF">
                  <a:lumMod val="85000"/>
                </a:srgbClr>
              </a:solidFill>
              <a:latin typeface="Aria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8600" y="76200"/>
            <a:ext cx="8686800" cy="1692771"/>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Ecology</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Are we observing the global changes that matter? </a:t>
            </a:r>
            <a:endParaRPr lang="en-US" b="1" dirty="0" smtClean="0">
              <a:solidFill>
                <a:srgbClr val="000000"/>
              </a:solidFill>
              <a:latin typeface="Calibri" pitchFamily="34" charset="0"/>
              <a:cs typeface="Calibri" pitchFamily="34" charset="0"/>
            </a:endParaRPr>
          </a:p>
        </p:txBody>
      </p:sp>
      <p:sp>
        <p:nvSpPr>
          <p:cNvPr id="7" name="Rectangle 6"/>
          <p:cNvSpPr/>
          <p:nvPr/>
        </p:nvSpPr>
        <p:spPr>
          <a:xfrm>
            <a:off x="228600" y="457200"/>
            <a:ext cx="6536341"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Observing the Anthropocene</a:t>
            </a:r>
            <a:endParaRPr lang="en-US" sz="4000" dirty="0">
              <a:solidFill>
                <a:srgbClr val="FFFFFF">
                  <a:lumMod val="65000"/>
                </a:srgbClr>
              </a:solidFill>
            </a:endParaRPr>
          </a:p>
        </p:txBody>
      </p:sp>
      <p:pic>
        <p:nvPicPr>
          <p:cNvPr id="3075" name="Picture 3"/>
          <p:cNvPicPr>
            <a:picLocks noChangeAspect="1" noChangeArrowheads="1"/>
          </p:cNvPicPr>
          <p:nvPr/>
        </p:nvPicPr>
        <p:blipFill>
          <a:blip r:embed="rId2" cstate="print"/>
          <a:srcRect/>
          <a:stretch>
            <a:fillRect/>
          </a:stretch>
        </p:blipFill>
        <p:spPr bwMode="auto">
          <a:xfrm>
            <a:off x="862012" y="2057400"/>
            <a:ext cx="7824788" cy="433857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8600" y="76200"/>
            <a:ext cx="8686800" cy="1692771"/>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Ecology</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Are we observing the global changes that matter? </a:t>
            </a:r>
            <a:endParaRPr lang="en-US" b="1" dirty="0" smtClean="0">
              <a:solidFill>
                <a:srgbClr val="000000"/>
              </a:solidFill>
              <a:latin typeface="Calibri" pitchFamily="34" charset="0"/>
              <a:cs typeface="Calibri" pitchFamily="34" charset="0"/>
            </a:endParaRPr>
          </a:p>
        </p:txBody>
      </p:sp>
      <p:sp>
        <p:nvSpPr>
          <p:cNvPr id="7" name="Rectangle 6"/>
          <p:cNvSpPr/>
          <p:nvPr/>
        </p:nvSpPr>
        <p:spPr>
          <a:xfrm>
            <a:off x="228600" y="457200"/>
            <a:ext cx="6536341"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Observing the Anthropocene</a:t>
            </a:r>
            <a:endParaRPr lang="en-US" sz="4000" dirty="0">
              <a:solidFill>
                <a:srgbClr val="FFFFFF">
                  <a:lumMod val="65000"/>
                </a:srgbClr>
              </a:solidFill>
            </a:endParaRPr>
          </a:p>
        </p:txBody>
      </p:sp>
      <p:grpSp>
        <p:nvGrpSpPr>
          <p:cNvPr id="3" name="Group 2"/>
          <p:cNvGrpSpPr/>
          <p:nvPr/>
        </p:nvGrpSpPr>
        <p:grpSpPr>
          <a:xfrm>
            <a:off x="1114425" y="2049325"/>
            <a:ext cx="6734175" cy="4583052"/>
            <a:chOff x="1114425" y="2049325"/>
            <a:chExt cx="6734175" cy="4583052"/>
          </a:xfrm>
        </p:grpSpPr>
        <p:pic>
          <p:nvPicPr>
            <p:cNvPr id="1026" name="Picture 2"/>
            <p:cNvPicPr>
              <a:picLocks noChangeAspect="1" noChangeArrowheads="1"/>
            </p:cNvPicPr>
            <p:nvPr/>
          </p:nvPicPr>
          <p:blipFill>
            <a:blip r:embed="rId2" cstate="print"/>
            <a:srcRect/>
            <a:stretch>
              <a:fillRect/>
            </a:stretch>
          </p:blipFill>
          <p:spPr bwMode="auto">
            <a:xfrm>
              <a:off x="1114425" y="2049325"/>
              <a:ext cx="6734175" cy="4580075"/>
            </a:xfrm>
            <a:prstGeom prst="rect">
              <a:avLst/>
            </a:prstGeom>
            <a:noFill/>
            <a:ln w="9525">
              <a:noFill/>
              <a:miter lim="800000"/>
              <a:headEnd/>
              <a:tailEnd/>
            </a:ln>
            <a:effectLst/>
          </p:spPr>
        </p:pic>
        <p:sp>
          <p:nvSpPr>
            <p:cNvPr id="2" name="TextBox 1"/>
            <p:cNvSpPr txBox="1"/>
            <p:nvPr/>
          </p:nvSpPr>
          <p:spPr>
            <a:xfrm>
              <a:off x="2874323" y="6324600"/>
              <a:ext cx="700833" cy="307777"/>
            </a:xfrm>
            <a:prstGeom prst="rect">
              <a:avLst/>
            </a:prstGeom>
            <a:solidFill>
              <a:schemeClr val="bg1"/>
            </a:solidFill>
          </p:spPr>
          <p:txBody>
            <a:bodyPr wrap="none" rtlCol="0">
              <a:spAutoFit/>
            </a:bodyPr>
            <a:lstStyle/>
            <a:p>
              <a:r>
                <a:rPr lang="en-US" sz="1400" dirty="0" smtClean="0">
                  <a:solidFill>
                    <a:srgbClr val="000000"/>
                  </a:solidFill>
                </a:rPr>
                <a:t>(2012)</a:t>
              </a:r>
              <a:endParaRPr lang="en-US" sz="1400" dirty="0">
                <a:solidFill>
                  <a:srgbClr val="000000"/>
                </a:solidFill>
              </a:endParaRPr>
            </a:p>
          </p:txBody>
        </p:sp>
      </p:grpSp>
    </p:spTree>
    <p:extLst>
      <p:ext uri="{BB962C8B-B14F-4D97-AF65-F5344CB8AC3E}">
        <p14:creationId xmlns:p14="http://schemas.microsoft.com/office/powerpoint/2010/main" val="5680979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28600" y="76200"/>
            <a:ext cx="8686800" cy="1692771"/>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Ecology</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Are we observing the global changes that matter? </a:t>
            </a:r>
            <a:endParaRPr lang="en-US" b="1" dirty="0" smtClean="0">
              <a:solidFill>
                <a:srgbClr val="000000"/>
              </a:solidFill>
              <a:latin typeface="Calibri" pitchFamily="34" charset="0"/>
              <a:cs typeface="Calibri" pitchFamily="34" charset="0"/>
            </a:endParaRPr>
          </a:p>
        </p:txBody>
      </p:sp>
      <p:sp>
        <p:nvSpPr>
          <p:cNvPr id="9" name="Rectangle 8"/>
          <p:cNvSpPr/>
          <p:nvPr/>
        </p:nvSpPr>
        <p:spPr>
          <a:xfrm>
            <a:off x="228600" y="457200"/>
            <a:ext cx="6331157"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Observing the Anthropocene</a:t>
            </a:r>
            <a:endParaRPr lang="en-US" sz="4000" dirty="0">
              <a:solidFill>
                <a:srgbClr val="FFFFFF">
                  <a:lumMod val="65000"/>
                </a:srgbClr>
              </a:solidFill>
            </a:endParaRPr>
          </a:p>
        </p:txBody>
      </p:sp>
      <p:sp>
        <p:nvSpPr>
          <p:cNvPr id="3" name="Rectangle 2"/>
          <p:cNvSpPr/>
          <p:nvPr/>
        </p:nvSpPr>
        <p:spPr>
          <a:xfrm>
            <a:off x="1524000" y="1944469"/>
            <a:ext cx="6629400" cy="646331"/>
          </a:xfrm>
          <a:prstGeom prst="rect">
            <a:avLst/>
          </a:prstGeom>
        </p:spPr>
        <p:txBody>
          <a:bodyPr wrap="square">
            <a:spAutoFit/>
          </a:bodyPr>
          <a:lstStyle/>
          <a:p>
            <a:r>
              <a:rPr lang="en-US" sz="3600" b="1" dirty="0" smtClean="0">
                <a:ln w="1905"/>
                <a:solidFill>
                  <a:srgbClr val="00B050"/>
                </a:solidFill>
                <a:effectLst>
                  <a:innerShdw blurRad="69850" dist="43180" dir="5400000">
                    <a:srgbClr val="000000">
                      <a:alpha val="65000"/>
                    </a:srgbClr>
                  </a:innerShdw>
                </a:effectLst>
                <a:latin typeface="Calibri" pitchFamily="34" charset="0"/>
                <a:cs typeface="Calibri" pitchFamily="34" charset="0"/>
              </a:rPr>
              <a:t>Market Influence on Land Use</a:t>
            </a:r>
            <a:endParaRPr lang="en-US" sz="3600" b="1" dirty="0">
              <a:ln w="1905"/>
              <a:solidFill>
                <a:srgbClr val="00B050"/>
              </a:solidFill>
              <a:effectLst>
                <a:innerShdw blurRad="69850" dist="43180" dir="5400000">
                  <a:srgbClr val="000000">
                    <a:alpha val="65000"/>
                  </a:srgbClr>
                </a:innerShdw>
              </a:effectLst>
              <a:latin typeface="Calibri" pitchFamily="34" charset="0"/>
              <a:cs typeface="Calibri" pitchFamily="34" charset="0"/>
            </a:endParaRPr>
          </a:p>
        </p:txBody>
      </p:sp>
      <p:grpSp>
        <p:nvGrpSpPr>
          <p:cNvPr id="11" name="Group 10"/>
          <p:cNvGrpSpPr/>
          <p:nvPr/>
        </p:nvGrpSpPr>
        <p:grpSpPr>
          <a:xfrm>
            <a:off x="952161" y="2667000"/>
            <a:ext cx="7201239" cy="3910611"/>
            <a:chOff x="762000" y="2468158"/>
            <a:chExt cx="7582239" cy="4187381"/>
          </a:xfrm>
        </p:grpSpPr>
        <p:pic>
          <p:nvPicPr>
            <p:cNvPr id="8194"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762000" y="2468158"/>
              <a:ext cx="7582239" cy="41612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696006" y="6260068"/>
              <a:ext cx="2206603" cy="395471"/>
            </a:xfrm>
            <a:prstGeom prst="rect">
              <a:avLst/>
            </a:prstGeom>
          </p:spPr>
          <p:txBody>
            <a:bodyPr wrap="square">
              <a:spAutoFit/>
            </a:bodyPr>
            <a:lstStyle/>
            <a:p>
              <a:r>
                <a:rPr lang="en-US" dirty="0" err="1" smtClean="0">
                  <a:solidFill>
                    <a:srgbClr val="000000"/>
                  </a:solidFill>
                  <a:latin typeface="Calibri" pitchFamily="34" charset="0"/>
                  <a:cs typeface="Calibri" pitchFamily="34" charset="0"/>
                </a:rPr>
                <a:t>Verburg</a:t>
              </a:r>
              <a:r>
                <a:rPr lang="en-US" dirty="0" smtClean="0">
                  <a:solidFill>
                    <a:srgbClr val="000000"/>
                  </a:solidFill>
                  <a:latin typeface="Calibri" pitchFamily="34" charset="0"/>
                  <a:cs typeface="Calibri" pitchFamily="34" charset="0"/>
                </a:rPr>
                <a:t> et al. 2011</a:t>
              </a:r>
              <a:endParaRPr lang="en-US" dirty="0"/>
            </a:p>
          </p:txBody>
        </p:sp>
        <p:sp>
          <p:nvSpPr>
            <p:cNvPr id="10" name="Rectangle 9"/>
            <p:cNvSpPr/>
            <p:nvPr/>
          </p:nvSpPr>
          <p:spPr bwMode="auto">
            <a:xfrm>
              <a:off x="762000" y="2475131"/>
              <a:ext cx="304800" cy="268069"/>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Char char="•"/>
                <a:tabLst/>
              </a:pPr>
              <a:endParaRPr kumimoji="0" lang="en-US" sz="1800" b="0" i="0" u="none" strike="noStrike" cap="none" normalizeH="0" baseline="0" smtClean="0">
                <a:ln>
                  <a:noFill/>
                </a:ln>
                <a:solidFill>
                  <a:schemeClr val="tx1"/>
                </a:solidFill>
                <a:effectLst/>
                <a:latin typeface="Arial" charset="0"/>
              </a:endParaRPr>
            </a:p>
          </p:txBody>
        </p:sp>
      </p:grpSp>
    </p:spTree>
    <p:extLst>
      <p:ext uri="{BB962C8B-B14F-4D97-AF65-F5344CB8AC3E}">
        <p14:creationId xmlns:p14="http://schemas.microsoft.com/office/powerpoint/2010/main" val="224939250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6"/>
          <p:cNvGrpSpPr/>
          <p:nvPr/>
        </p:nvGrpSpPr>
        <p:grpSpPr>
          <a:xfrm>
            <a:off x="608861" y="1828800"/>
            <a:ext cx="7773139" cy="5621416"/>
            <a:chOff x="228600" y="1303114"/>
            <a:chExt cx="8915400" cy="6629127"/>
          </a:xfrm>
        </p:grpSpPr>
        <p:pic>
          <p:nvPicPr>
            <p:cNvPr id="2050" name="Picture 2"/>
            <p:cNvPicPr>
              <a:picLocks noChangeAspect="1" noChangeArrowheads="1"/>
            </p:cNvPicPr>
            <p:nvPr/>
          </p:nvPicPr>
          <p:blipFill>
            <a:blip r:embed="rId2" cstate="print"/>
            <a:srcRect/>
            <a:stretch>
              <a:fillRect/>
            </a:stretch>
          </p:blipFill>
          <p:spPr bwMode="auto">
            <a:xfrm>
              <a:off x="228600" y="1988641"/>
              <a:ext cx="8380151" cy="5943600"/>
            </a:xfrm>
            <a:prstGeom prst="rect">
              <a:avLst/>
            </a:prstGeom>
            <a:noFill/>
            <a:ln w="9525">
              <a:noFill/>
              <a:miter lim="800000"/>
              <a:headEnd/>
              <a:tailEnd/>
            </a:ln>
          </p:spPr>
        </p:pic>
        <p:sp>
          <p:nvSpPr>
            <p:cNvPr id="5" name="TextBox 4"/>
            <p:cNvSpPr txBox="1"/>
            <p:nvPr/>
          </p:nvSpPr>
          <p:spPr>
            <a:xfrm>
              <a:off x="510988" y="1303114"/>
              <a:ext cx="8196024" cy="689603"/>
            </a:xfrm>
            <a:prstGeom prst="rect">
              <a:avLst/>
            </a:prstGeom>
            <a:noFill/>
          </p:spPr>
          <p:txBody>
            <a:bodyPr wrap="none" rtlCol="0">
              <a:spAutoFit/>
            </a:bodyPr>
            <a:lstStyle/>
            <a:p>
              <a:r>
                <a:rPr lang="en-US" sz="3200" b="1" spc="600" dirty="0" smtClean="0">
                  <a:solidFill>
                    <a:srgbClr val="FFFFFF">
                      <a:lumMod val="75000"/>
                    </a:srgbClr>
                  </a:solidFill>
                  <a:latin typeface="Calibri" pitchFamily="34" charset="0"/>
                  <a:cs typeface="Calibri" pitchFamily="34" charset="0"/>
                </a:rPr>
                <a:t>The</a:t>
              </a:r>
              <a:r>
                <a:rPr lang="en-US" sz="3200" b="1" spc="600" dirty="0" smtClean="0">
                  <a:solidFill>
                    <a:srgbClr val="000000"/>
                  </a:solidFill>
                  <a:latin typeface="Calibri" pitchFamily="34" charset="0"/>
                  <a:cs typeface="Calibri" pitchFamily="34" charset="0"/>
                </a:rPr>
                <a:t> </a:t>
              </a:r>
              <a:r>
                <a:rPr lang="en-US" sz="3200" b="1" spc="600" dirty="0" smtClean="0">
                  <a:solidFill>
                    <a:srgbClr val="FF9999"/>
                  </a:solidFill>
                  <a:latin typeface="Calibri" pitchFamily="34" charset="0"/>
                  <a:cs typeface="Calibri" pitchFamily="34" charset="0"/>
                </a:rPr>
                <a:t>Anthropocene</a:t>
              </a:r>
              <a:r>
                <a:rPr lang="en-US" sz="3200" b="1" spc="600" dirty="0" smtClean="0">
                  <a:solidFill>
                    <a:srgbClr val="000000"/>
                  </a:solidFill>
                  <a:latin typeface="Calibri" pitchFamily="34" charset="0"/>
                  <a:cs typeface="Calibri" pitchFamily="34" charset="0"/>
                </a:rPr>
                <a:t> </a:t>
              </a:r>
              <a:r>
                <a:rPr lang="en-US" sz="3200" b="1" spc="600" dirty="0" smtClean="0">
                  <a:solidFill>
                    <a:srgbClr val="CCFF99"/>
                  </a:solidFill>
                  <a:latin typeface="Calibri" pitchFamily="34" charset="0"/>
                  <a:cs typeface="Calibri" pitchFamily="34" charset="0"/>
                </a:rPr>
                <a:t>Biosphere</a:t>
              </a:r>
              <a:endParaRPr lang="en-US" sz="3200" b="1" spc="600" dirty="0">
                <a:solidFill>
                  <a:srgbClr val="CCFF99"/>
                </a:solidFill>
                <a:latin typeface="Calibri" pitchFamily="34" charset="0"/>
                <a:cs typeface="Calibri" pitchFamily="34" charset="0"/>
              </a:endParaRPr>
            </a:p>
          </p:txBody>
        </p:sp>
        <p:sp>
          <p:nvSpPr>
            <p:cNvPr id="6" name="Rectangle 5"/>
            <p:cNvSpPr/>
            <p:nvPr/>
          </p:nvSpPr>
          <p:spPr bwMode="auto">
            <a:xfrm>
              <a:off x="457200" y="6591576"/>
              <a:ext cx="8686800" cy="1264465"/>
            </a:xfrm>
            <a:prstGeom prst="rect">
              <a:avLst/>
            </a:prstGeom>
            <a:solidFill>
              <a:srgbClr val="FFFFFF">
                <a:alpha val="85098"/>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mtClean="0">
                <a:solidFill>
                  <a:srgbClr val="000000"/>
                </a:solidFill>
              </a:endParaRPr>
            </a:p>
          </p:txBody>
        </p:sp>
      </p:grpSp>
      <p:sp>
        <p:nvSpPr>
          <p:cNvPr id="10" name="Rectangle 9"/>
          <p:cNvSpPr/>
          <p:nvPr/>
        </p:nvSpPr>
        <p:spPr>
          <a:xfrm>
            <a:off x="228600" y="76200"/>
            <a:ext cx="8686800" cy="1692771"/>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Ecology</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Are we observing the global changes that matter? </a:t>
            </a:r>
            <a:endParaRPr lang="en-US" b="1" dirty="0" smtClean="0">
              <a:solidFill>
                <a:srgbClr val="000000"/>
              </a:solidFill>
              <a:latin typeface="Calibri" pitchFamily="34" charset="0"/>
              <a:cs typeface="Calibri" pitchFamily="34" charset="0"/>
            </a:endParaRPr>
          </a:p>
        </p:txBody>
      </p:sp>
      <p:sp>
        <p:nvSpPr>
          <p:cNvPr id="11" name="Rectangle 10"/>
          <p:cNvSpPr/>
          <p:nvPr/>
        </p:nvSpPr>
        <p:spPr>
          <a:xfrm>
            <a:off x="228600" y="457200"/>
            <a:ext cx="6536341"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Observing the Anthropocene</a:t>
            </a:r>
            <a:endParaRPr lang="en-US" sz="4000" dirty="0">
              <a:solidFill>
                <a:srgbClr val="FFFFFF">
                  <a:lumMod val="65000"/>
                </a:srgbClr>
              </a:solidFill>
            </a:endParaRPr>
          </a:p>
        </p:txBody>
      </p:sp>
    </p:spTree>
    <p:extLst>
      <p:ext uri="{BB962C8B-B14F-4D97-AF65-F5344CB8AC3E}">
        <p14:creationId xmlns:p14="http://schemas.microsoft.com/office/powerpoint/2010/main" val="10108344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8600" y="76200"/>
            <a:ext cx="8686800" cy="1692771"/>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Global Ecology</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Are we observing the global changes that matter? </a:t>
            </a:r>
            <a:endParaRPr lang="en-US" b="1" dirty="0" smtClean="0">
              <a:solidFill>
                <a:srgbClr val="000000"/>
              </a:solidFill>
              <a:latin typeface="Calibri" pitchFamily="34" charset="0"/>
              <a:cs typeface="Calibri" pitchFamily="34" charset="0"/>
            </a:endParaRPr>
          </a:p>
        </p:txBody>
      </p:sp>
      <p:sp>
        <p:nvSpPr>
          <p:cNvPr id="7" name="Rectangle 6"/>
          <p:cNvSpPr/>
          <p:nvPr/>
        </p:nvSpPr>
        <p:spPr>
          <a:xfrm>
            <a:off x="228600" y="457200"/>
            <a:ext cx="6536341"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Observing the Anthropocene</a:t>
            </a:r>
            <a:endParaRPr lang="en-US" sz="4000" dirty="0">
              <a:solidFill>
                <a:srgbClr val="FFFFFF">
                  <a:lumMod val="65000"/>
                </a:srgbClr>
              </a:solidFill>
            </a:endParaRPr>
          </a:p>
        </p:txBody>
      </p:sp>
      <p:sp>
        <p:nvSpPr>
          <p:cNvPr id="34" name="Rectangle 33"/>
          <p:cNvSpPr/>
          <p:nvPr/>
        </p:nvSpPr>
        <p:spPr>
          <a:xfrm>
            <a:off x="304800" y="2438400"/>
            <a:ext cx="4800600" cy="584775"/>
          </a:xfrm>
          <a:prstGeom prst="rect">
            <a:avLst/>
          </a:prstGeom>
        </p:spPr>
        <p:txBody>
          <a:bodyPr>
            <a:spAutoFit/>
          </a:bodyPr>
          <a:lstStyle/>
          <a:p>
            <a:pPr>
              <a:spcBef>
                <a:spcPts val="0"/>
              </a:spcBef>
              <a:defRPr/>
            </a:pPr>
            <a:r>
              <a:rPr lang="en-US" sz="3200" b="1" dirty="0">
                <a:solidFill>
                  <a:srgbClr val="339933"/>
                </a:solidFill>
                <a:latin typeface="Calibri" pitchFamily="34" charset="0"/>
                <a:cs typeface="Calibri" pitchFamily="34" charset="0"/>
              </a:rPr>
              <a:t>Biodiversity</a:t>
            </a:r>
            <a:r>
              <a:rPr lang="en-US" sz="2800" b="1" dirty="0">
                <a:solidFill>
                  <a:srgbClr val="339933"/>
                </a:solidFill>
                <a:latin typeface="Verdana" pitchFamily="34" charset="0"/>
              </a:rPr>
              <a:t> </a:t>
            </a:r>
            <a:r>
              <a:rPr lang="en-US" sz="2800" b="1" dirty="0">
                <a:solidFill>
                  <a:srgbClr val="000000"/>
                </a:solidFill>
                <a:latin typeface="Verdana" pitchFamily="34" charset="0"/>
              </a:rPr>
              <a:t>= </a:t>
            </a:r>
            <a:r>
              <a:rPr lang="en-US" sz="2800" b="1" i="1" dirty="0">
                <a:solidFill>
                  <a:srgbClr val="000000"/>
                </a:solidFill>
                <a:latin typeface="Trebuchet MS" pitchFamily="34" charset="0"/>
              </a:rPr>
              <a:t>f</a:t>
            </a:r>
            <a:r>
              <a:rPr lang="en-US" sz="2800" b="1" dirty="0">
                <a:solidFill>
                  <a:srgbClr val="000000"/>
                </a:solidFill>
                <a:latin typeface="Verdana" pitchFamily="34" charset="0"/>
              </a:rPr>
              <a:t>(</a:t>
            </a:r>
            <a:r>
              <a:rPr lang="en-US" sz="2800" b="1" i="1" dirty="0">
                <a:solidFill>
                  <a:srgbClr val="993300"/>
                </a:solidFill>
                <a:latin typeface="Verdana" pitchFamily="34" charset="0"/>
              </a:rPr>
              <a:t>P</a:t>
            </a:r>
            <a:r>
              <a:rPr lang="en-US" sz="2800" b="1" i="1" dirty="0">
                <a:solidFill>
                  <a:srgbClr val="000000"/>
                </a:solidFill>
                <a:latin typeface="Verdana" pitchFamily="34" charset="0"/>
              </a:rPr>
              <a:t>,</a:t>
            </a:r>
            <a:r>
              <a:rPr lang="en-US" sz="2800" b="1" i="1" dirty="0">
                <a:solidFill>
                  <a:srgbClr val="3399FF"/>
                </a:solidFill>
                <a:latin typeface="Verdana" pitchFamily="34" charset="0"/>
              </a:rPr>
              <a:t>T</a:t>
            </a:r>
            <a:r>
              <a:rPr lang="en-US" sz="2800" b="1" dirty="0">
                <a:solidFill>
                  <a:srgbClr val="000000"/>
                </a:solidFill>
                <a:latin typeface="Verdana" pitchFamily="34" charset="0"/>
              </a:rPr>
              <a:t>)?</a:t>
            </a:r>
          </a:p>
        </p:txBody>
      </p:sp>
      <p:sp>
        <p:nvSpPr>
          <p:cNvPr id="35" name="Rectangle 34"/>
          <p:cNvSpPr/>
          <p:nvPr/>
        </p:nvSpPr>
        <p:spPr>
          <a:xfrm>
            <a:off x="304800" y="2047220"/>
            <a:ext cx="2795573" cy="584775"/>
          </a:xfrm>
          <a:prstGeom prst="rect">
            <a:avLst/>
          </a:prstGeom>
        </p:spPr>
        <p:txBody>
          <a:bodyPr wrap="none">
            <a:spAutoFit/>
          </a:bodyPr>
          <a:lstStyle/>
          <a:p>
            <a:r>
              <a:rPr lang="en-US" sz="3200" b="1" dirty="0" smtClean="0">
                <a:solidFill>
                  <a:srgbClr val="990000"/>
                </a:solidFill>
                <a:latin typeface="Calibri" pitchFamily="34" charset="0"/>
              </a:rPr>
              <a:t>Anthropogenic </a:t>
            </a:r>
            <a:endParaRPr lang="en-US" sz="3200" dirty="0">
              <a:solidFill>
                <a:srgbClr val="000000"/>
              </a:solidFill>
            </a:endParaRPr>
          </a:p>
        </p:txBody>
      </p:sp>
      <p:pic>
        <p:nvPicPr>
          <p:cNvPr id="36" name="Picture 4"/>
          <p:cNvPicPr>
            <a:picLocks noChangeAspect="1" noChangeArrowheads="1"/>
          </p:cNvPicPr>
          <p:nvPr/>
        </p:nvPicPr>
        <p:blipFill>
          <a:blip r:embed="rId2" cstate="print"/>
          <a:srcRect/>
          <a:stretch>
            <a:fillRect/>
          </a:stretch>
        </p:blipFill>
        <p:spPr bwMode="auto">
          <a:xfrm>
            <a:off x="1371600" y="3276600"/>
            <a:ext cx="6248400" cy="3124200"/>
          </a:xfrm>
          <a:prstGeom prst="rect">
            <a:avLst/>
          </a:prstGeom>
          <a:noFill/>
          <a:ln w="9525">
            <a:noFill/>
            <a:miter lim="800000"/>
            <a:headEnd/>
            <a:tailEnd/>
          </a:ln>
        </p:spPr>
      </p:pic>
      <p:pic>
        <p:nvPicPr>
          <p:cNvPr id="37" name="Picture 36" descr="logo_large_for_export.png"/>
          <p:cNvPicPr>
            <a:picLocks noChangeAspect="1"/>
          </p:cNvPicPr>
          <p:nvPr/>
        </p:nvPicPr>
        <p:blipFill>
          <a:blip r:embed="rId3" cstate="print"/>
          <a:srcRect/>
          <a:stretch>
            <a:fillRect/>
          </a:stretch>
        </p:blipFill>
        <p:spPr bwMode="auto">
          <a:xfrm>
            <a:off x="8153400" y="6213072"/>
            <a:ext cx="990600" cy="64492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38" name="Rectangle 42"/>
          <p:cNvSpPr>
            <a:spLocks noChangeArrowheads="1"/>
          </p:cNvSpPr>
          <p:nvPr/>
        </p:nvSpPr>
        <p:spPr bwMode="auto">
          <a:xfrm>
            <a:off x="76200" y="6642556"/>
            <a:ext cx="6019800" cy="215444"/>
          </a:xfrm>
          <a:prstGeom prst="rect">
            <a:avLst/>
          </a:prstGeom>
          <a:noFill/>
          <a:ln w="9525">
            <a:noFill/>
            <a:miter lim="800000"/>
            <a:headEnd/>
            <a:tailEnd/>
          </a:ln>
        </p:spPr>
        <p:txBody>
          <a:bodyPr lIns="0" tIns="0" rIns="0" bIns="0">
            <a:spAutoFit/>
          </a:bodyPr>
          <a:lstStyle/>
          <a:p>
            <a:r>
              <a:rPr lang="en-US" sz="1400" dirty="0">
                <a:solidFill>
                  <a:srgbClr val="000000"/>
                </a:solidFill>
              </a:rPr>
              <a:t>Erle Ellis, </a:t>
            </a:r>
            <a:r>
              <a:rPr lang="en-US" sz="1400" dirty="0" smtClean="0">
                <a:solidFill>
                  <a:srgbClr val="000000"/>
                </a:solidFill>
              </a:rPr>
              <a:t>Holger Kreft, and Erica </a:t>
            </a:r>
            <a:r>
              <a:rPr lang="en-US" sz="1400" dirty="0" err="1" smtClean="0">
                <a:solidFill>
                  <a:srgbClr val="000000"/>
                </a:solidFill>
              </a:rPr>
              <a:t>Antill</a:t>
            </a:r>
            <a:r>
              <a:rPr lang="en-US" sz="1400" dirty="0" smtClean="0">
                <a:solidFill>
                  <a:srgbClr val="000000"/>
                </a:solidFill>
              </a:rPr>
              <a:t> (2012)</a:t>
            </a:r>
            <a:endParaRPr lang="en-US" sz="1400" dirty="0">
              <a:solidFill>
                <a:srgbClr val="000000"/>
              </a:solidFill>
            </a:endParaRPr>
          </a:p>
        </p:txBody>
      </p:sp>
    </p:spTree>
    <p:extLst>
      <p:ext uri="{BB962C8B-B14F-4D97-AF65-F5344CB8AC3E}">
        <p14:creationId xmlns:p14="http://schemas.microsoft.com/office/powerpoint/2010/main" val="408252374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18"/>
          <p:cNvSpPr>
            <a:spLocks noChangeArrowheads="1"/>
          </p:cNvSpPr>
          <p:nvPr/>
        </p:nvSpPr>
        <p:spPr bwMode="auto">
          <a:xfrm>
            <a:off x="152400" y="1905000"/>
            <a:ext cx="1018227" cy="584775"/>
          </a:xfrm>
          <a:prstGeom prst="rect">
            <a:avLst/>
          </a:prstGeom>
          <a:noFill/>
          <a:ln w="9525">
            <a:noFill/>
            <a:miter lim="800000"/>
            <a:headEnd/>
            <a:tailEnd/>
          </a:ln>
        </p:spPr>
        <p:txBody>
          <a:bodyPr wrap="none">
            <a:spAutoFit/>
          </a:bodyPr>
          <a:lstStyle/>
          <a:p>
            <a:r>
              <a:rPr lang="en-US" sz="3200" b="1" dirty="0">
                <a:solidFill>
                  <a:srgbClr val="000000"/>
                </a:solidFill>
                <a:latin typeface="Calibri" pitchFamily="34" charset="0"/>
              </a:rPr>
              <a:t>2000</a:t>
            </a:r>
            <a:endParaRPr lang="en-US" sz="3200" dirty="0">
              <a:solidFill>
                <a:srgbClr val="000000"/>
              </a:solidFill>
            </a:endParaRPr>
          </a:p>
        </p:txBody>
      </p:sp>
      <p:sp>
        <p:nvSpPr>
          <p:cNvPr id="59396" name="Rectangle 7"/>
          <p:cNvSpPr>
            <a:spLocks noChangeArrowheads="1"/>
          </p:cNvSpPr>
          <p:nvPr/>
        </p:nvSpPr>
        <p:spPr bwMode="auto">
          <a:xfrm>
            <a:off x="2667000" y="1595437"/>
            <a:ext cx="4181475" cy="461963"/>
          </a:xfrm>
          <a:prstGeom prst="rect">
            <a:avLst/>
          </a:prstGeom>
          <a:noFill/>
          <a:ln w="9525">
            <a:noFill/>
            <a:miter lim="800000"/>
            <a:headEnd/>
            <a:tailEnd/>
          </a:ln>
        </p:spPr>
        <p:txBody>
          <a:bodyPr wrap="none">
            <a:spAutoFit/>
          </a:bodyPr>
          <a:lstStyle/>
          <a:p>
            <a:r>
              <a:rPr lang="en-US" sz="2400" b="1" i="1" dirty="0">
                <a:solidFill>
                  <a:srgbClr val="000000"/>
                </a:solidFill>
                <a:latin typeface="Calibri" pitchFamily="34" charset="0"/>
              </a:rPr>
              <a:t>Vascular Plant Species Richness</a:t>
            </a:r>
            <a:endParaRPr lang="en-US" sz="2400" i="1" dirty="0">
              <a:solidFill>
                <a:srgbClr val="000000"/>
              </a:solidFill>
            </a:endParaRPr>
          </a:p>
        </p:txBody>
      </p:sp>
      <p:sp>
        <p:nvSpPr>
          <p:cNvPr id="59397" name="Rectangle 8"/>
          <p:cNvSpPr>
            <a:spLocks noChangeArrowheads="1"/>
          </p:cNvSpPr>
          <p:nvPr/>
        </p:nvSpPr>
        <p:spPr bwMode="auto">
          <a:xfrm>
            <a:off x="90488" y="838200"/>
            <a:ext cx="1433512" cy="646113"/>
          </a:xfrm>
          <a:prstGeom prst="rect">
            <a:avLst/>
          </a:prstGeom>
          <a:noFill/>
          <a:ln w="9525">
            <a:noFill/>
            <a:miter lim="800000"/>
            <a:headEnd/>
            <a:tailEnd/>
          </a:ln>
        </p:spPr>
        <p:txBody>
          <a:bodyPr wrap="none">
            <a:spAutoFit/>
          </a:bodyPr>
          <a:lstStyle/>
          <a:p>
            <a:r>
              <a:rPr lang="en-US" sz="3600" b="1" dirty="0">
                <a:solidFill>
                  <a:srgbClr val="669900"/>
                </a:solidFill>
                <a:latin typeface="Calibri" pitchFamily="34" charset="0"/>
              </a:rPr>
              <a:t>Native</a:t>
            </a:r>
            <a:endParaRPr lang="en-US" sz="3600" dirty="0">
              <a:solidFill>
                <a:srgbClr val="669900"/>
              </a:solidFill>
            </a:endParaRPr>
          </a:p>
        </p:txBody>
      </p:sp>
      <p:sp>
        <p:nvSpPr>
          <p:cNvPr id="59398" name="Rectangle 11"/>
          <p:cNvSpPr>
            <a:spLocks noChangeArrowheads="1"/>
          </p:cNvSpPr>
          <p:nvPr/>
        </p:nvSpPr>
        <p:spPr bwMode="auto">
          <a:xfrm>
            <a:off x="685800" y="6211888"/>
            <a:ext cx="7848600" cy="646112"/>
          </a:xfrm>
          <a:prstGeom prst="rect">
            <a:avLst/>
          </a:prstGeom>
          <a:noFill/>
          <a:ln w="9525">
            <a:noFill/>
            <a:miter lim="800000"/>
            <a:headEnd/>
            <a:tailEnd/>
          </a:ln>
        </p:spPr>
        <p:txBody>
          <a:bodyPr>
            <a:spAutoFit/>
          </a:bodyPr>
          <a:lstStyle/>
          <a:p>
            <a:r>
              <a:rPr lang="en-US" u="sng">
                <a:solidFill>
                  <a:srgbClr val="000000"/>
                </a:solidFill>
              </a:rPr>
              <a:t>Based on</a:t>
            </a:r>
            <a:r>
              <a:rPr lang="en-US">
                <a:solidFill>
                  <a:srgbClr val="000000"/>
                </a:solidFill>
              </a:rPr>
              <a:t>: Kreft, H., and W. Jetz. 2007. Global patterns and determinants of vascular plant diversity. </a:t>
            </a:r>
            <a:r>
              <a:rPr lang="en-US" i="1">
                <a:solidFill>
                  <a:srgbClr val="000000"/>
                </a:solidFill>
              </a:rPr>
              <a:t>PNAS </a:t>
            </a:r>
            <a:r>
              <a:rPr lang="en-US">
                <a:solidFill>
                  <a:srgbClr val="000000"/>
                </a:solidFill>
              </a:rPr>
              <a:t>:0608361104.</a:t>
            </a:r>
          </a:p>
        </p:txBody>
      </p:sp>
      <p:sp>
        <p:nvSpPr>
          <p:cNvPr id="13" name="Rectangle 14"/>
          <p:cNvSpPr>
            <a:spLocks noChangeArrowheads="1"/>
          </p:cNvSpPr>
          <p:nvPr/>
        </p:nvSpPr>
        <p:spPr bwMode="auto">
          <a:xfrm>
            <a:off x="26988" y="0"/>
            <a:ext cx="7185172" cy="515526"/>
          </a:xfrm>
          <a:prstGeom prst="rect">
            <a:avLst/>
          </a:prstGeom>
          <a:noFill/>
          <a:ln w="9525">
            <a:noFill/>
            <a:miter lim="800000"/>
            <a:headEnd/>
            <a:tailEnd/>
          </a:ln>
        </p:spPr>
        <p:txBody>
          <a:bodyPr wrap="none">
            <a:spAutoFit/>
          </a:bodyPr>
          <a:lstStyle/>
          <a:p>
            <a:pPr>
              <a:lnSpc>
                <a:spcPts val="3300"/>
              </a:lnSpc>
              <a:defRPr/>
            </a:pPr>
            <a:r>
              <a:rPr lang="en-US" sz="2400" b="1" dirty="0" smtClean="0">
                <a:solidFill>
                  <a:srgbClr val="000000"/>
                </a:solidFill>
                <a:latin typeface="Calibri" pitchFamily="34" charset="0"/>
              </a:rPr>
              <a:t>Conserving </a:t>
            </a:r>
            <a:r>
              <a:rPr lang="en-US" sz="2400" b="1" dirty="0">
                <a:solidFill>
                  <a:srgbClr val="000000"/>
                </a:solidFill>
                <a:latin typeface="Calibri" pitchFamily="34" charset="0"/>
              </a:rPr>
              <a:t>Biodiversity in an </a:t>
            </a:r>
            <a:r>
              <a:rPr lang="en-US" sz="2400" b="1" dirty="0">
                <a:solidFill>
                  <a:srgbClr val="990000"/>
                </a:solidFill>
                <a:latin typeface="Calibri" pitchFamily="34" charset="0"/>
              </a:rPr>
              <a:t>Anthropogenic Biosphere</a:t>
            </a:r>
            <a:endParaRPr lang="en-US" b="1" dirty="0">
              <a:solidFill>
                <a:srgbClr val="000000"/>
              </a:solidFill>
              <a:latin typeface="Calibri" pitchFamily="34" charset="0"/>
            </a:endParaRPr>
          </a:p>
        </p:txBody>
      </p:sp>
      <p:sp>
        <p:nvSpPr>
          <p:cNvPr id="59400" name="Rectangle 7"/>
          <p:cNvSpPr>
            <a:spLocks noChangeArrowheads="1"/>
          </p:cNvSpPr>
          <p:nvPr/>
        </p:nvSpPr>
        <p:spPr bwMode="auto">
          <a:xfrm>
            <a:off x="1447800" y="958850"/>
            <a:ext cx="1271588" cy="461963"/>
          </a:xfrm>
          <a:prstGeom prst="rect">
            <a:avLst/>
          </a:prstGeom>
          <a:noFill/>
          <a:ln w="9525">
            <a:noFill/>
            <a:miter lim="800000"/>
            <a:headEnd/>
            <a:tailEnd/>
          </a:ln>
        </p:spPr>
        <p:txBody>
          <a:bodyPr wrap="none">
            <a:spAutoFit/>
          </a:bodyPr>
          <a:lstStyle/>
          <a:p>
            <a:r>
              <a:rPr lang="en-US" sz="2400" dirty="0">
                <a:solidFill>
                  <a:srgbClr val="000000"/>
                </a:solidFill>
                <a:latin typeface="Verdana" pitchFamily="34" charset="0"/>
              </a:rPr>
              <a:t>~ </a:t>
            </a:r>
            <a:r>
              <a:rPr lang="en-US" sz="2400" i="1" dirty="0">
                <a:solidFill>
                  <a:srgbClr val="000000"/>
                </a:solidFill>
                <a:latin typeface="Trebuchet MS" pitchFamily="34" charset="0"/>
              </a:rPr>
              <a:t>f</a:t>
            </a:r>
            <a:r>
              <a:rPr lang="en-US" sz="2400" dirty="0">
                <a:solidFill>
                  <a:srgbClr val="000000"/>
                </a:solidFill>
                <a:latin typeface="Verdana" pitchFamily="34" charset="0"/>
              </a:rPr>
              <a:t>(</a:t>
            </a:r>
            <a:r>
              <a:rPr lang="en-US" sz="2400" i="1" dirty="0">
                <a:solidFill>
                  <a:srgbClr val="7030A0"/>
                </a:solidFill>
                <a:latin typeface="Verdana" pitchFamily="34" charset="0"/>
              </a:rPr>
              <a:t>C</a:t>
            </a:r>
            <a:r>
              <a:rPr lang="en-US" sz="2400" dirty="0">
                <a:solidFill>
                  <a:srgbClr val="000000"/>
                </a:solidFill>
                <a:latin typeface="Verdana" pitchFamily="34" charset="0"/>
              </a:rPr>
              <a:t>) </a:t>
            </a:r>
            <a:endParaRPr lang="en-US" sz="2400" dirty="0">
              <a:solidFill>
                <a:srgbClr val="000000"/>
              </a:solidFill>
            </a:endParaRPr>
          </a:p>
        </p:txBody>
      </p:sp>
      <p:pic>
        <p:nvPicPr>
          <p:cNvPr id="4098" name="Picture 2"/>
          <p:cNvPicPr>
            <a:picLocks noChangeAspect="1" noChangeArrowheads="1"/>
          </p:cNvPicPr>
          <p:nvPr/>
        </p:nvPicPr>
        <p:blipFill>
          <a:blip r:embed="rId2" cstate="print"/>
          <a:srcRect/>
          <a:stretch>
            <a:fillRect/>
          </a:stretch>
        </p:blipFill>
        <p:spPr bwMode="auto">
          <a:xfrm>
            <a:off x="495300" y="1981200"/>
            <a:ext cx="8229600" cy="4128380"/>
          </a:xfrm>
          <a:prstGeom prst="rect">
            <a:avLst/>
          </a:prstGeom>
          <a:noFill/>
          <a:ln w="9525">
            <a:noFill/>
            <a:miter lim="800000"/>
            <a:headEnd/>
            <a:tailEnd/>
          </a:ln>
          <a:effectLst/>
        </p:spPr>
      </p:pic>
    </p:spTree>
    <p:extLst>
      <p:ext uri="{BB962C8B-B14F-4D97-AF65-F5344CB8AC3E}">
        <p14:creationId xmlns:p14="http://schemas.microsoft.com/office/powerpoint/2010/main" val="368157544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4"/>
          <p:cNvSpPr>
            <a:spLocks noChangeArrowheads="1"/>
          </p:cNvSpPr>
          <p:nvPr/>
        </p:nvSpPr>
        <p:spPr bwMode="auto">
          <a:xfrm>
            <a:off x="26988" y="0"/>
            <a:ext cx="7185172" cy="515526"/>
          </a:xfrm>
          <a:prstGeom prst="rect">
            <a:avLst/>
          </a:prstGeom>
          <a:noFill/>
          <a:ln w="9525">
            <a:noFill/>
            <a:miter lim="800000"/>
            <a:headEnd/>
            <a:tailEnd/>
          </a:ln>
        </p:spPr>
        <p:txBody>
          <a:bodyPr wrap="none">
            <a:spAutoFit/>
          </a:bodyPr>
          <a:lstStyle/>
          <a:p>
            <a:pPr>
              <a:lnSpc>
                <a:spcPts val="3300"/>
              </a:lnSpc>
              <a:defRPr/>
            </a:pPr>
            <a:r>
              <a:rPr lang="en-US" sz="2400" b="1" dirty="0" smtClean="0">
                <a:solidFill>
                  <a:srgbClr val="000000"/>
                </a:solidFill>
                <a:latin typeface="Calibri" pitchFamily="34" charset="0"/>
              </a:rPr>
              <a:t>Conserving </a:t>
            </a:r>
            <a:r>
              <a:rPr lang="en-US" sz="2400" b="1" dirty="0">
                <a:solidFill>
                  <a:srgbClr val="000000"/>
                </a:solidFill>
                <a:latin typeface="Calibri" pitchFamily="34" charset="0"/>
              </a:rPr>
              <a:t>Biodiversity in an </a:t>
            </a:r>
            <a:r>
              <a:rPr lang="en-US" sz="2400" b="1" dirty="0">
                <a:solidFill>
                  <a:srgbClr val="990000"/>
                </a:solidFill>
                <a:latin typeface="Calibri" pitchFamily="34" charset="0"/>
              </a:rPr>
              <a:t>Anthropogenic Biosphere</a:t>
            </a:r>
            <a:endParaRPr lang="en-US" b="1" dirty="0">
              <a:solidFill>
                <a:srgbClr val="000000"/>
              </a:solidFill>
              <a:latin typeface="Calibri" pitchFamily="34" charset="0"/>
            </a:endParaRPr>
          </a:p>
        </p:txBody>
      </p:sp>
      <p:sp>
        <p:nvSpPr>
          <p:cNvPr id="60423" name="Rectangle 7"/>
          <p:cNvSpPr>
            <a:spLocks noChangeArrowheads="1"/>
          </p:cNvSpPr>
          <p:nvPr/>
        </p:nvSpPr>
        <p:spPr bwMode="auto">
          <a:xfrm>
            <a:off x="3352800" y="2133600"/>
            <a:ext cx="2311402" cy="400110"/>
          </a:xfrm>
          <a:prstGeom prst="rect">
            <a:avLst/>
          </a:prstGeom>
          <a:noFill/>
          <a:ln w="9525">
            <a:noFill/>
            <a:miter lim="800000"/>
            <a:headEnd/>
            <a:tailEnd/>
          </a:ln>
        </p:spPr>
        <p:txBody>
          <a:bodyPr wrap="none">
            <a:spAutoFit/>
          </a:bodyPr>
          <a:lstStyle/>
          <a:p>
            <a:r>
              <a:rPr lang="en-US" sz="2000" b="1" i="1" dirty="0" smtClean="0">
                <a:solidFill>
                  <a:srgbClr val="000000"/>
                </a:solidFill>
                <a:latin typeface="Calibri" pitchFamily="34" charset="0"/>
              </a:rPr>
              <a:t>ASL: Vascular Plants</a:t>
            </a:r>
            <a:endParaRPr lang="en-US" sz="2000" i="1" dirty="0">
              <a:solidFill>
                <a:srgbClr val="000000"/>
              </a:solidFill>
            </a:endParaRPr>
          </a:p>
        </p:txBody>
      </p:sp>
      <p:pic>
        <p:nvPicPr>
          <p:cNvPr id="17" name="Picture 16" descr="logo_large_for_export.png"/>
          <p:cNvPicPr>
            <a:picLocks noChangeAspect="1"/>
          </p:cNvPicPr>
          <p:nvPr/>
        </p:nvPicPr>
        <p:blipFill>
          <a:blip r:embed="rId2" cstate="print"/>
          <a:srcRect/>
          <a:stretch>
            <a:fillRect/>
          </a:stretch>
        </p:blipFill>
        <p:spPr bwMode="auto">
          <a:xfrm>
            <a:off x="8153400" y="6213072"/>
            <a:ext cx="990600" cy="64492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19" name="Rectangle 42"/>
          <p:cNvSpPr>
            <a:spLocks noChangeArrowheads="1"/>
          </p:cNvSpPr>
          <p:nvPr/>
        </p:nvSpPr>
        <p:spPr bwMode="auto">
          <a:xfrm>
            <a:off x="76200" y="6642556"/>
            <a:ext cx="6019800" cy="215444"/>
          </a:xfrm>
          <a:prstGeom prst="rect">
            <a:avLst/>
          </a:prstGeom>
          <a:noFill/>
          <a:ln w="9525">
            <a:noFill/>
            <a:miter lim="800000"/>
            <a:headEnd/>
            <a:tailEnd/>
          </a:ln>
        </p:spPr>
        <p:txBody>
          <a:bodyPr lIns="0" tIns="0" rIns="0" bIns="0">
            <a:spAutoFit/>
          </a:bodyPr>
          <a:lstStyle/>
          <a:p>
            <a:r>
              <a:rPr lang="en-US" sz="1400" dirty="0">
                <a:solidFill>
                  <a:srgbClr val="000000"/>
                </a:solidFill>
              </a:rPr>
              <a:t>Erle Ellis, </a:t>
            </a:r>
            <a:r>
              <a:rPr lang="en-US" sz="1400" dirty="0" smtClean="0">
                <a:solidFill>
                  <a:srgbClr val="000000"/>
                </a:solidFill>
              </a:rPr>
              <a:t>Holger Kreft, and Erica </a:t>
            </a:r>
            <a:r>
              <a:rPr lang="en-US" sz="1400" dirty="0" err="1" smtClean="0">
                <a:solidFill>
                  <a:srgbClr val="000000"/>
                </a:solidFill>
              </a:rPr>
              <a:t>Antill</a:t>
            </a:r>
            <a:r>
              <a:rPr lang="en-US" sz="1400" dirty="0" smtClean="0">
                <a:solidFill>
                  <a:srgbClr val="000000"/>
                </a:solidFill>
              </a:rPr>
              <a:t> (2012)</a:t>
            </a:r>
            <a:endParaRPr lang="en-US" sz="1400" dirty="0">
              <a:solidFill>
                <a:srgbClr val="000000"/>
              </a:solidFill>
            </a:endParaRPr>
          </a:p>
        </p:txBody>
      </p:sp>
      <p:sp>
        <p:nvSpPr>
          <p:cNvPr id="22" name="Rectangle 13"/>
          <p:cNvSpPr>
            <a:spLocks noChangeArrowheads="1"/>
          </p:cNvSpPr>
          <p:nvPr/>
        </p:nvSpPr>
        <p:spPr bwMode="auto">
          <a:xfrm>
            <a:off x="6750036" y="10871775"/>
            <a:ext cx="2795573" cy="584775"/>
          </a:xfrm>
          <a:prstGeom prst="rect">
            <a:avLst/>
          </a:prstGeom>
          <a:noFill/>
          <a:ln w="9525">
            <a:noFill/>
            <a:miter lim="800000"/>
            <a:headEnd/>
            <a:tailEnd/>
          </a:ln>
        </p:spPr>
        <p:txBody>
          <a:bodyPr wrap="none">
            <a:spAutoFit/>
          </a:bodyPr>
          <a:lstStyle/>
          <a:p>
            <a:r>
              <a:rPr lang="en-US" sz="3200" b="1" dirty="0">
                <a:solidFill>
                  <a:srgbClr val="990000"/>
                </a:solidFill>
                <a:latin typeface="Calibri" pitchFamily="34" charset="0"/>
              </a:rPr>
              <a:t>Anthropogenic </a:t>
            </a:r>
            <a:endParaRPr lang="en-US" sz="3200" dirty="0">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609600" y="2438400"/>
            <a:ext cx="7848600" cy="4144476"/>
          </a:xfrm>
          <a:prstGeom prst="rect">
            <a:avLst/>
          </a:prstGeom>
          <a:noFill/>
          <a:ln w="9525">
            <a:noFill/>
            <a:miter lim="800000"/>
            <a:headEnd/>
            <a:tailEnd/>
          </a:ln>
          <a:effectLst/>
        </p:spPr>
      </p:pic>
      <p:sp>
        <p:nvSpPr>
          <p:cNvPr id="29" name="Rectangle 13"/>
          <p:cNvSpPr>
            <a:spLocks noChangeArrowheads="1"/>
          </p:cNvSpPr>
          <p:nvPr/>
        </p:nvSpPr>
        <p:spPr bwMode="auto">
          <a:xfrm>
            <a:off x="926953" y="762000"/>
            <a:ext cx="5931047" cy="584775"/>
          </a:xfrm>
          <a:prstGeom prst="rect">
            <a:avLst/>
          </a:prstGeom>
          <a:noFill/>
          <a:ln w="9525">
            <a:noFill/>
            <a:miter lim="800000"/>
            <a:headEnd/>
            <a:tailEnd/>
          </a:ln>
        </p:spPr>
        <p:txBody>
          <a:bodyPr wrap="none">
            <a:spAutoFit/>
          </a:bodyPr>
          <a:lstStyle/>
          <a:p>
            <a:r>
              <a:rPr lang="en-US" sz="3200" b="1" dirty="0" smtClean="0">
                <a:solidFill>
                  <a:srgbClr val="990000"/>
                </a:solidFill>
                <a:latin typeface="Calibri" pitchFamily="34" charset="0"/>
              </a:rPr>
              <a:t>Anthropogenic Species Loss (</a:t>
            </a:r>
            <a:r>
              <a:rPr lang="en-US" sz="3200" b="1" i="1" dirty="0" smtClean="0">
                <a:solidFill>
                  <a:srgbClr val="990000"/>
                </a:solidFill>
                <a:latin typeface="Calibri" pitchFamily="34" charset="0"/>
              </a:rPr>
              <a:t>ASL</a:t>
            </a:r>
            <a:r>
              <a:rPr lang="en-US" sz="3200" b="1" dirty="0" smtClean="0">
                <a:solidFill>
                  <a:srgbClr val="990000"/>
                </a:solidFill>
                <a:latin typeface="Calibri" pitchFamily="34" charset="0"/>
              </a:rPr>
              <a:t>) </a:t>
            </a:r>
            <a:endParaRPr lang="en-US" sz="3200" dirty="0">
              <a:solidFill>
                <a:srgbClr val="000000"/>
              </a:solidFill>
            </a:endParaRPr>
          </a:p>
        </p:txBody>
      </p:sp>
      <p:sp>
        <p:nvSpPr>
          <p:cNvPr id="13" name="Rectangle 7"/>
          <p:cNvSpPr>
            <a:spLocks noChangeArrowheads="1"/>
          </p:cNvSpPr>
          <p:nvPr/>
        </p:nvSpPr>
        <p:spPr bwMode="auto">
          <a:xfrm>
            <a:off x="947268" y="1346775"/>
            <a:ext cx="5573064" cy="461665"/>
          </a:xfrm>
          <a:prstGeom prst="rect">
            <a:avLst/>
          </a:prstGeom>
          <a:noFill/>
          <a:ln w="9525">
            <a:noFill/>
            <a:miter lim="800000"/>
            <a:headEnd/>
            <a:tailEnd/>
          </a:ln>
        </p:spPr>
        <p:txBody>
          <a:bodyPr wrap="none">
            <a:spAutoFit/>
          </a:bodyPr>
          <a:lstStyle/>
          <a:p>
            <a:pPr marL="342900" indent="-342900">
              <a:buFont typeface="Arial" pitchFamily="34" charset="0"/>
              <a:buChar char="•"/>
            </a:pPr>
            <a:r>
              <a:rPr lang="en-US" sz="2400" b="1" i="1" dirty="0" smtClean="0">
                <a:solidFill>
                  <a:srgbClr val="0070C0"/>
                </a:solidFill>
                <a:latin typeface="Calibri" pitchFamily="34" charset="0"/>
              </a:rPr>
              <a:t>Species loss &gt;5% over 50% of biosphere </a:t>
            </a:r>
            <a:endParaRPr lang="en-US" sz="2400" i="1" dirty="0">
              <a:solidFill>
                <a:srgbClr val="0070C0"/>
              </a:solidFill>
            </a:endParaRPr>
          </a:p>
        </p:txBody>
      </p:sp>
      <p:pic>
        <p:nvPicPr>
          <p:cNvPr id="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3800" y="6549713"/>
            <a:ext cx="1005989" cy="30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51200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620580" y="2431400"/>
            <a:ext cx="7861810" cy="4139166"/>
          </a:xfrm>
          <a:prstGeom prst="rect">
            <a:avLst/>
          </a:prstGeom>
          <a:noFill/>
          <a:ln w="9525">
            <a:noFill/>
            <a:miter lim="800000"/>
            <a:headEnd/>
            <a:tailEnd/>
          </a:ln>
          <a:effectLst/>
        </p:spPr>
      </p:pic>
      <p:sp>
        <p:nvSpPr>
          <p:cNvPr id="18" name="Rectangle 14"/>
          <p:cNvSpPr>
            <a:spLocks noChangeArrowheads="1"/>
          </p:cNvSpPr>
          <p:nvPr/>
        </p:nvSpPr>
        <p:spPr bwMode="auto">
          <a:xfrm>
            <a:off x="26988" y="0"/>
            <a:ext cx="7185172" cy="515526"/>
          </a:xfrm>
          <a:prstGeom prst="rect">
            <a:avLst/>
          </a:prstGeom>
          <a:noFill/>
          <a:ln w="9525">
            <a:noFill/>
            <a:miter lim="800000"/>
            <a:headEnd/>
            <a:tailEnd/>
          </a:ln>
        </p:spPr>
        <p:txBody>
          <a:bodyPr wrap="none">
            <a:spAutoFit/>
          </a:bodyPr>
          <a:lstStyle/>
          <a:p>
            <a:pPr>
              <a:lnSpc>
                <a:spcPts val="3300"/>
              </a:lnSpc>
              <a:defRPr/>
            </a:pPr>
            <a:r>
              <a:rPr lang="en-US" sz="2400" b="1" dirty="0" smtClean="0">
                <a:solidFill>
                  <a:srgbClr val="000000"/>
                </a:solidFill>
                <a:latin typeface="Calibri" pitchFamily="34" charset="0"/>
              </a:rPr>
              <a:t>Conserving </a:t>
            </a:r>
            <a:r>
              <a:rPr lang="en-US" sz="2400" b="1" dirty="0">
                <a:solidFill>
                  <a:srgbClr val="000000"/>
                </a:solidFill>
                <a:latin typeface="Calibri" pitchFamily="34" charset="0"/>
              </a:rPr>
              <a:t>Biodiversity in an </a:t>
            </a:r>
            <a:r>
              <a:rPr lang="en-US" sz="2400" b="1" dirty="0">
                <a:solidFill>
                  <a:srgbClr val="990000"/>
                </a:solidFill>
                <a:latin typeface="Calibri" pitchFamily="34" charset="0"/>
              </a:rPr>
              <a:t>Anthropogenic Biosphere</a:t>
            </a:r>
            <a:endParaRPr lang="en-US" b="1" dirty="0">
              <a:solidFill>
                <a:srgbClr val="000000"/>
              </a:solidFill>
              <a:latin typeface="Calibri" pitchFamily="34" charset="0"/>
            </a:endParaRPr>
          </a:p>
        </p:txBody>
      </p:sp>
      <p:sp>
        <p:nvSpPr>
          <p:cNvPr id="60423" name="Rectangle 7"/>
          <p:cNvSpPr>
            <a:spLocks noChangeArrowheads="1"/>
          </p:cNvSpPr>
          <p:nvPr/>
        </p:nvSpPr>
        <p:spPr bwMode="auto">
          <a:xfrm>
            <a:off x="3429000" y="2133600"/>
            <a:ext cx="2271327" cy="400110"/>
          </a:xfrm>
          <a:prstGeom prst="rect">
            <a:avLst/>
          </a:prstGeom>
          <a:noFill/>
          <a:ln w="9525">
            <a:noFill/>
            <a:miter lim="800000"/>
            <a:headEnd/>
            <a:tailEnd/>
          </a:ln>
        </p:spPr>
        <p:txBody>
          <a:bodyPr wrap="none">
            <a:spAutoFit/>
          </a:bodyPr>
          <a:lstStyle/>
          <a:p>
            <a:r>
              <a:rPr lang="en-US" sz="2000" b="1" i="1" dirty="0" smtClean="0">
                <a:solidFill>
                  <a:srgbClr val="000000"/>
                </a:solidFill>
                <a:latin typeface="Calibri" pitchFamily="34" charset="0"/>
              </a:rPr>
              <a:t>ASI: Vascular Plants</a:t>
            </a:r>
            <a:endParaRPr lang="en-US" sz="2000" i="1" dirty="0">
              <a:solidFill>
                <a:srgbClr val="000000"/>
              </a:solidFill>
            </a:endParaRPr>
          </a:p>
        </p:txBody>
      </p:sp>
      <p:pic>
        <p:nvPicPr>
          <p:cNvPr id="17" name="Picture 16" descr="logo_large_for_export.png"/>
          <p:cNvPicPr>
            <a:picLocks noChangeAspect="1"/>
          </p:cNvPicPr>
          <p:nvPr/>
        </p:nvPicPr>
        <p:blipFill>
          <a:blip r:embed="rId3" cstate="print"/>
          <a:srcRect/>
          <a:stretch>
            <a:fillRect/>
          </a:stretch>
        </p:blipFill>
        <p:spPr bwMode="auto">
          <a:xfrm>
            <a:off x="8153400" y="6213072"/>
            <a:ext cx="990600" cy="64492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19" name="Rectangle 42"/>
          <p:cNvSpPr>
            <a:spLocks noChangeArrowheads="1"/>
          </p:cNvSpPr>
          <p:nvPr/>
        </p:nvSpPr>
        <p:spPr bwMode="auto">
          <a:xfrm>
            <a:off x="76200" y="6642556"/>
            <a:ext cx="6019800" cy="215444"/>
          </a:xfrm>
          <a:prstGeom prst="rect">
            <a:avLst/>
          </a:prstGeom>
          <a:noFill/>
          <a:ln w="9525">
            <a:noFill/>
            <a:miter lim="800000"/>
            <a:headEnd/>
            <a:tailEnd/>
          </a:ln>
        </p:spPr>
        <p:txBody>
          <a:bodyPr lIns="0" tIns="0" rIns="0" bIns="0">
            <a:spAutoFit/>
          </a:bodyPr>
          <a:lstStyle/>
          <a:p>
            <a:r>
              <a:rPr lang="en-US" sz="1400" dirty="0">
                <a:solidFill>
                  <a:srgbClr val="000000"/>
                </a:solidFill>
              </a:rPr>
              <a:t>Erle Ellis, </a:t>
            </a:r>
            <a:r>
              <a:rPr lang="en-US" sz="1400" dirty="0" smtClean="0">
                <a:solidFill>
                  <a:srgbClr val="000000"/>
                </a:solidFill>
              </a:rPr>
              <a:t>Holger Kreft, and Erica </a:t>
            </a:r>
            <a:r>
              <a:rPr lang="en-US" sz="1400" dirty="0" err="1" smtClean="0">
                <a:solidFill>
                  <a:srgbClr val="000000"/>
                </a:solidFill>
              </a:rPr>
              <a:t>Antill</a:t>
            </a:r>
            <a:r>
              <a:rPr lang="en-US" sz="1400" dirty="0" smtClean="0">
                <a:solidFill>
                  <a:srgbClr val="000000"/>
                </a:solidFill>
              </a:rPr>
              <a:t> (2012)</a:t>
            </a:r>
            <a:endParaRPr lang="en-US" sz="1400" dirty="0">
              <a:solidFill>
                <a:srgbClr val="000000"/>
              </a:solidFill>
            </a:endParaRPr>
          </a:p>
        </p:txBody>
      </p:sp>
      <p:sp>
        <p:nvSpPr>
          <p:cNvPr id="22" name="Rectangle 13"/>
          <p:cNvSpPr>
            <a:spLocks noChangeArrowheads="1"/>
          </p:cNvSpPr>
          <p:nvPr/>
        </p:nvSpPr>
        <p:spPr bwMode="auto">
          <a:xfrm>
            <a:off x="6750036" y="10871775"/>
            <a:ext cx="2795573" cy="584775"/>
          </a:xfrm>
          <a:prstGeom prst="rect">
            <a:avLst/>
          </a:prstGeom>
          <a:noFill/>
          <a:ln w="9525">
            <a:noFill/>
            <a:miter lim="800000"/>
            <a:headEnd/>
            <a:tailEnd/>
          </a:ln>
        </p:spPr>
        <p:txBody>
          <a:bodyPr wrap="none">
            <a:spAutoFit/>
          </a:bodyPr>
          <a:lstStyle/>
          <a:p>
            <a:r>
              <a:rPr lang="en-US" sz="3200" b="1" dirty="0">
                <a:solidFill>
                  <a:srgbClr val="990000"/>
                </a:solidFill>
                <a:latin typeface="Calibri" pitchFamily="34" charset="0"/>
              </a:rPr>
              <a:t>Anthropogenic </a:t>
            </a:r>
            <a:endParaRPr lang="en-US" sz="3200" dirty="0">
              <a:solidFill>
                <a:srgbClr val="000000"/>
              </a:solidFill>
            </a:endParaRPr>
          </a:p>
        </p:txBody>
      </p:sp>
      <p:sp>
        <p:nvSpPr>
          <p:cNvPr id="29" name="Rectangle 13"/>
          <p:cNvSpPr>
            <a:spLocks noChangeArrowheads="1"/>
          </p:cNvSpPr>
          <p:nvPr/>
        </p:nvSpPr>
        <p:spPr bwMode="auto">
          <a:xfrm>
            <a:off x="762000" y="685800"/>
            <a:ext cx="6626942" cy="584775"/>
          </a:xfrm>
          <a:prstGeom prst="rect">
            <a:avLst/>
          </a:prstGeom>
          <a:noFill/>
          <a:ln w="9525">
            <a:noFill/>
            <a:miter lim="800000"/>
            <a:headEnd/>
            <a:tailEnd/>
          </a:ln>
        </p:spPr>
        <p:txBody>
          <a:bodyPr wrap="none">
            <a:spAutoFit/>
          </a:bodyPr>
          <a:lstStyle/>
          <a:p>
            <a:r>
              <a:rPr lang="en-US" sz="3200" b="1" dirty="0" smtClean="0">
                <a:solidFill>
                  <a:srgbClr val="990000"/>
                </a:solidFill>
                <a:latin typeface="Calibri" pitchFamily="34" charset="0"/>
              </a:rPr>
              <a:t>Anthropogenic Species </a:t>
            </a:r>
            <a:r>
              <a:rPr lang="en-US" sz="3200" b="1" i="1" dirty="0" smtClean="0">
                <a:solidFill>
                  <a:srgbClr val="990000"/>
                </a:solidFill>
                <a:latin typeface="Calibri" pitchFamily="34" charset="0"/>
              </a:rPr>
              <a:t>Increase</a:t>
            </a:r>
            <a:r>
              <a:rPr lang="en-US" sz="3200" b="1" dirty="0" smtClean="0">
                <a:solidFill>
                  <a:srgbClr val="990000"/>
                </a:solidFill>
                <a:latin typeface="Calibri" pitchFamily="34" charset="0"/>
              </a:rPr>
              <a:t> (</a:t>
            </a:r>
            <a:r>
              <a:rPr lang="en-US" sz="3200" b="1" i="1" dirty="0" smtClean="0">
                <a:solidFill>
                  <a:srgbClr val="990000"/>
                </a:solidFill>
                <a:latin typeface="Calibri" pitchFamily="34" charset="0"/>
              </a:rPr>
              <a:t>ASI</a:t>
            </a:r>
            <a:r>
              <a:rPr lang="en-US" sz="3200" b="1" dirty="0" smtClean="0">
                <a:solidFill>
                  <a:srgbClr val="990000"/>
                </a:solidFill>
                <a:latin typeface="Calibri" pitchFamily="34" charset="0"/>
              </a:rPr>
              <a:t>) </a:t>
            </a:r>
            <a:endParaRPr lang="en-US" sz="3200" dirty="0">
              <a:solidFill>
                <a:srgbClr val="000000"/>
              </a:solidFill>
            </a:endParaRPr>
          </a:p>
        </p:txBody>
      </p:sp>
      <p:sp>
        <p:nvSpPr>
          <p:cNvPr id="20" name="Rectangle 7"/>
          <p:cNvSpPr>
            <a:spLocks noChangeArrowheads="1"/>
          </p:cNvSpPr>
          <p:nvPr/>
        </p:nvSpPr>
        <p:spPr bwMode="auto">
          <a:xfrm>
            <a:off x="1219200" y="1219200"/>
            <a:ext cx="5584286" cy="830997"/>
          </a:xfrm>
          <a:prstGeom prst="rect">
            <a:avLst/>
          </a:prstGeom>
          <a:noFill/>
          <a:ln w="9525">
            <a:noFill/>
            <a:miter lim="800000"/>
            <a:headEnd/>
            <a:tailEnd/>
          </a:ln>
        </p:spPr>
        <p:txBody>
          <a:bodyPr wrap="none">
            <a:spAutoFit/>
          </a:bodyPr>
          <a:lstStyle/>
          <a:p>
            <a:pPr marL="342900" indent="-342900">
              <a:buFont typeface="Arial" pitchFamily="34" charset="0"/>
              <a:buChar char="•"/>
            </a:pPr>
            <a:r>
              <a:rPr lang="en-US" sz="2400" b="1" i="1" dirty="0" smtClean="0">
                <a:solidFill>
                  <a:srgbClr val="0070C0"/>
                </a:solidFill>
                <a:latin typeface="Calibri" pitchFamily="34" charset="0"/>
              </a:rPr>
              <a:t>Species gain &gt;5% over 90% of biosphere</a:t>
            </a:r>
          </a:p>
          <a:p>
            <a:pPr marL="342900" indent="-342900">
              <a:buFont typeface="Arial" pitchFamily="34" charset="0"/>
              <a:buChar char="•"/>
            </a:pPr>
            <a:r>
              <a:rPr lang="en-US" sz="2400" b="1" i="1" dirty="0" smtClean="0">
                <a:solidFill>
                  <a:srgbClr val="0070C0"/>
                </a:solidFill>
                <a:latin typeface="Calibri" pitchFamily="34" charset="0"/>
              </a:rPr>
              <a:t>Mostly by species invasions </a:t>
            </a:r>
            <a:endParaRPr lang="en-US" sz="2400" i="1" dirty="0">
              <a:solidFill>
                <a:srgbClr val="0070C0"/>
              </a:solidFill>
            </a:endParaRPr>
          </a:p>
        </p:txBody>
      </p:sp>
      <p:pic>
        <p:nvPicPr>
          <p:cNvPr id="2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3800" y="6549713"/>
            <a:ext cx="1005989" cy="30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748080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18"/>
          <p:cNvSpPr>
            <a:spLocks noChangeArrowheads="1"/>
          </p:cNvSpPr>
          <p:nvPr/>
        </p:nvSpPr>
        <p:spPr bwMode="auto">
          <a:xfrm>
            <a:off x="152400" y="1878687"/>
            <a:ext cx="1018227" cy="584775"/>
          </a:xfrm>
          <a:prstGeom prst="rect">
            <a:avLst/>
          </a:prstGeom>
          <a:noFill/>
          <a:ln w="9525">
            <a:noFill/>
            <a:miter lim="800000"/>
            <a:headEnd/>
            <a:tailEnd/>
          </a:ln>
        </p:spPr>
        <p:txBody>
          <a:bodyPr wrap="none">
            <a:spAutoFit/>
          </a:bodyPr>
          <a:lstStyle/>
          <a:p>
            <a:r>
              <a:rPr lang="en-US" sz="3200" b="1" dirty="0">
                <a:solidFill>
                  <a:srgbClr val="000000"/>
                </a:solidFill>
                <a:latin typeface="Calibri" pitchFamily="34" charset="0"/>
              </a:rPr>
              <a:t>2000</a:t>
            </a:r>
            <a:endParaRPr lang="en-US" sz="3200" dirty="0">
              <a:solidFill>
                <a:srgbClr val="000000"/>
              </a:solidFill>
            </a:endParaRPr>
          </a:p>
        </p:txBody>
      </p:sp>
      <p:sp>
        <p:nvSpPr>
          <p:cNvPr id="18" name="Rectangle 14"/>
          <p:cNvSpPr>
            <a:spLocks noChangeArrowheads="1"/>
          </p:cNvSpPr>
          <p:nvPr/>
        </p:nvSpPr>
        <p:spPr bwMode="auto">
          <a:xfrm>
            <a:off x="26988" y="0"/>
            <a:ext cx="7185172" cy="515526"/>
          </a:xfrm>
          <a:prstGeom prst="rect">
            <a:avLst/>
          </a:prstGeom>
          <a:noFill/>
          <a:ln w="9525">
            <a:noFill/>
            <a:miter lim="800000"/>
            <a:headEnd/>
            <a:tailEnd/>
          </a:ln>
        </p:spPr>
        <p:txBody>
          <a:bodyPr wrap="none">
            <a:spAutoFit/>
          </a:bodyPr>
          <a:lstStyle/>
          <a:p>
            <a:pPr>
              <a:lnSpc>
                <a:spcPts val="3300"/>
              </a:lnSpc>
              <a:defRPr/>
            </a:pPr>
            <a:r>
              <a:rPr lang="en-US" sz="2400" b="1" dirty="0" smtClean="0">
                <a:solidFill>
                  <a:srgbClr val="000000"/>
                </a:solidFill>
                <a:latin typeface="Calibri" pitchFamily="34" charset="0"/>
              </a:rPr>
              <a:t>Conserving </a:t>
            </a:r>
            <a:r>
              <a:rPr lang="en-US" sz="2400" b="1" dirty="0">
                <a:solidFill>
                  <a:srgbClr val="000000"/>
                </a:solidFill>
                <a:latin typeface="Calibri" pitchFamily="34" charset="0"/>
              </a:rPr>
              <a:t>Biodiversity in an </a:t>
            </a:r>
            <a:r>
              <a:rPr lang="en-US" sz="2400" b="1" dirty="0">
                <a:solidFill>
                  <a:srgbClr val="990000"/>
                </a:solidFill>
                <a:latin typeface="Calibri" pitchFamily="34" charset="0"/>
              </a:rPr>
              <a:t>Anthropogenic Biosphere</a:t>
            </a:r>
            <a:endParaRPr lang="en-US" b="1" dirty="0">
              <a:solidFill>
                <a:srgbClr val="000000"/>
              </a:solidFill>
              <a:latin typeface="Calibri" pitchFamily="34" charset="0"/>
            </a:endParaRPr>
          </a:p>
        </p:txBody>
      </p:sp>
      <p:sp>
        <p:nvSpPr>
          <p:cNvPr id="60423" name="Rectangle 7"/>
          <p:cNvSpPr>
            <a:spLocks noChangeArrowheads="1"/>
          </p:cNvSpPr>
          <p:nvPr/>
        </p:nvSpPr>
        <p:spPr bwMode="auto">
          <a:xfrm>
            <a:off x="2743200" y="1600200"/>
            <a:ext cx="3835922" cy="430887"/>
          </a:xfrm>
          <a:prstGeom prst="rect">
            <a:avLst/>
          </a:prstGeom>
          <a:noFill/>
          <a:ln w="9525">
            <a:noFill/>
            <a:miter lim="800000"/>
            <a:headEnd/>
            <a:tailEnd/>
          </a:ln>
        </p:spPr>
        <p:txBody>
          <a:bodyPr wrap="none">
            <a:spAutoFit/>
          </a:bodyPr>
          <a:lstStyle/>
          <a:p>
            <a:r>
              <a:rPr lang="en-US" sz="2200" b="1" i="1" dirty="0">
                <a:solidFill>
                  <a:srgbClr val="000000"/>
                </a:solidFill>
                <a:latin typeface="Calibri" pitchFamily="34" charset="0"/>
              </a:rPr>
              <a:t>Vascular Plant Species Richness</a:t>
            </a:r>
            <a:endParaRPr lang="en-US" sz="2200" i="1" dirty="0">
              <a:solidFill>
                <a:srgbClr val="000000"/>
              </a:solidFill>
            </a:endParaRPr>
          </a:p>
        </p:txBody>
      </p:sp>
      <p:pic>
        <p:nvPicPr>
          <p:cNvPr id="5122" name="Picture 2"/>
          <p:cNvPicPr>
            <a:picLocks noChangeAspect="1" noChangeArrowheads="1"/>
          </p:cNvPicPr>
          <p:nvPr/>
        </p:nvPicPr>
        <p:blipFill>
          <a:blip r:embed="rId2" cstate="print"/>
          <a:srcRect/>
          <a:stretch>
            <a:fillRect/>
          </a:stretch>
        </p:blipFill>
        <p:spPr bwMode="auto">
          <a:xfrm>
            <a:off x="533400" y="1954887"/>
            <a:ext cx="8229600" cy="4291343"/>
          </a:xfrm>
          <a:prstGeom prst="rect">
            <a:avLst/>
          </a:prstGeom>
          <a:noFill/>
          <a:ln w="9525">
            <a:noFill/>
            <a:miter lim="800000"/>
            <a:headEnd/>
            <a:tailEnd/>
          </a:ln>
          <a:effectLst/>
        </p:spPr>
      </p:pic>
      <p:sp>
        <p:nvSpPr>
          <p:cNvPr id="11" name="Rectangle 12"/>
          <p:cNvSpPr>
            <a:spLocks noChangeArrowheads="1"/>
          </p:cNvSpPr>
          <p:nvPr/>
        </p:nvSpPr>
        <p:spPr bwMode="auto">
          <a:xfrm>
            <a:off x="793764" y="1015425"/>
            <a:ext cx="1294393" cy="584775"/>
          </a:xfrm>
          <a:prstGeom prst="rect">
            <a:avLst/>
          </a:prstGeom>
          <a:noFill/>
          <a:ln w="9525">
            <a:noFill/>
            <a:miter lim="800000"/>
            <a:headEnd/>
            <a:tailEnd/>
          </a:ln>
        </p:spPr>
        <p:txBody>
          <a:bodyPr wrap="none">
            <a:spAutoFit/>
          </a:bodyPr>
          <a:lstStyle/>
          <a:p>
            <a:r>
              <a:rPr lang="en-US" sz="3200" b="1">
                <a:solidFill>
                  <a:srgbClr val="669900"/>
                </a:solidFill>
                <a:latin typeface="Calibri" pitchFamily="34" charset="0"/>
              </a:rPr>
              <a:t>Native</a:t>
            </a:r>
            <a:endParaRPr lang="en-US" sz="3200">
              <a:solidFill>
                <a:srgbClr val="669900"/>
              </a:solidFill>
            </a:endParaRPr>
          </a:p>
        </p:txBody>
      </p:sp>
      <p:sp>
        <p:nvSpPr>
          <p:cNvPr id="12" name="Rectangle 13"/>
          <p:cNvSpPr>
            <a:spLocks noChangeArrowheads="1"/>
          </p:cNvSpPr>
          <p:nvPr/>
        </p:nvSpPr>
        <p:spPr bwMode="auto">
          <a:xfrm>
            <a:off x="176227" y="533400"/>
            <a:ext cx="2795573" cy="584775"/>
          </a:xfrm>
          <a:prstGeom prst="rect">
            <a:avLst/>
          </a:prstGeom>
          <a:noFill/>
          <a:ln w="9525">
            <a:noFill/>
            <a:miter lim="800000"/>
            <a:headEnd/>
            <a:tailEnd/>
          </a:ln>
        </p:spPr>
        <p:txBody>
          <a:bodyPr wrap="none">
            <a:spAutoFit/>
          </a:bodyPr>
          <a:lstStyle/>
          <a:p>
            <a:r>
              <a:rPr lang="en-US" sz="3200" b="1" dirty="0">
                <a:solidFill>
                  <a:srgbClr val="990000"/>
                </a:solidFill>
                <a:latin typeface="Calibri" pitchFamily="34" charset="0"/>
              </a:rPr>
              <a:t>Anthropogenic </a:t>
            </a:r>
            <a:endParaRPr lang="en-US" sz="3200" dirty="0">
              <a:solidFill>
                <a:srgbClr val="000000"/>
              </a:solidFill>
            </a:endParaRPr>
          </a:p>
        </p:txBody>
      </p:sp>
      <p:cxnSp>
        <p:nvCxnSpPr>
          <p:cNvPr id="16" name="Straight Connector 15"/>
          <p:cNvCxnSpPr>
            <a:cxnSpLocks noChangeShapeType="1"/>
          </p:cNvCxnSpPr>
          <p:nvPr/>
        </p:nvCxnSpPr>
        <p:spPr bwMode="auto">
          <a:xfrm>
            <a:off x="523889" y="1112262"/>
            <a:ext cx="1828800" cy="1588"/>
          </a:xfrm>
          <a:prstGeom prst="line">
            <a:avLst/>
          </a:prstGeom>
          <a:noFill/>
          <a:ln w="28575" algn="ctr">
            <a:solidFill>
              <a:schemeClr val="tx1"/>
            </a:solidFill>
            <a:round/>
            <a:headEnd/>
            <a:tailEnd/>
          </a:ln>
        </p:spPr>
      </p:cxnSp>
      <p:pic>
        <p:nvPicPr>
          <p:cNvPr id="17" name="Picture 16" descr="logo_large_for_export.png"/>
          <p:cNvPicPr>
            <a:picLocks noChangeAspect="1"/>
          </p:cNvPicPr>
          <p:nvPr/>
        </p:nvPicPr>
        <p:blipFill>
          <a:blip r:embed="rId3" cstate="print"/>
          <a:srcRect/>
          <a:stretch>
            <a:fillRect/>
          </a:stretch>
        </p:blipFill>
        <p:spPr bwMode="auto">
          <a:xfrm>
            <a:off x="8153400" y="6213072"/>
            <a:ext cx="990600" cy="64492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pic>
      <p:sp>
        <p:nvSpPr>
          <p:cNvPr id="19" name="Rectangle 42"/>
          <p:cNvSpPr>
            <a:spLocks noChangeArrowheads="1"/>
          </p:cNvSpPr>
          <p:nvPr/>
        </p:nvSpPr>
        <p:spPr bwMode="auto">
          <a:xfrm>
            <a:off x="76200" y="6642556"/>
            <a:ext cx="6019800" cy="215444"/>
          </a:xfrm>
          <a:prstGeom prst="rect">
            <a:avLst/>
          </a:prstGeom>
          <a:noFill/>
          <a:ln w="9525">
            <a:noFill/>
            <a:miter lim="800000"/>
            <a:headEnd/>
            <a:tailEnd/>
          </a:ln>
        </p:spPr>
        <p:txBody>
          <a:bodyPr lIns="0" tIns="0" rIns="0" bIns="0">
            <a:spAutoFit/>
          </a:bodyPr>
          <a:lstStyle/>
          <a:p>
            <a:r>
              <a:rPr lang="en-US" sz="1400" dirty="0">
                <a:solidFill>
                  <a:srgbClr val="000000"/>
                </a:solidFill>
              </a:rPr>
              <a:t>Erle Ellis, </a:t>
            </a:r>
            <a:r>
              <a:rPr lang="en-US" sz="1400" dirty="0" smtClean="0">
                <a:solidFill>
                  <a:srgbClr val="000000"/>
                </a:solidFill>
              </a:rPr>
              <a:t>Holger Kreft, and Erica </a:t>
            </a:r>
            <a:r>
              <a:rPr lang="en-US" sz="1400" dirty="0" err="1" smtClean="0">
                <a:solidFill>
                  <a:srgbClr val="000000"/>
                </a:solidFill>
              </a:rPr>
              <a:t>Antill</a:t>
            </a:r>
            <a:r>
              <a:rPr lang="en-US" sz="1400" dirty="0" smtClean="0">
                <a:solidFill>
                  <a:srgbClr val="000000"/>
                </a:solidFill>
              </a:rPr>
              <a:t> (2012)</a:t>
            </a:r>
            <a:endParaRPr lang="en-US" sz="1400" dirty="0">
              <a:solidFill>
                <a:srgbClr val="000000"/>
              </a:solidFill>
            </a:endParaRPr>
          </a:p>
        </p:txBody>
      </p:sp>
      <p:sp>
        <p:nvSpPr>
          <p:cNvPr id="20" name="Rectangle 13"/>
          <p:cNvSpPr>
            <a:spLocks noChangeArrowheads="1"/>
          </p:cNvSpPr>
          <p:nvPr/>
        </p:nvSpPr>
        <p:spPr bwMode="auto">
          <a:xfrm>
            <a:off x="5629275" y="6057900"/>
            <a:ext cx="1430969" cy="523220"/>
          </a:xfrm>
          <a:prstGeom prst="rect">
            <a:avLst/>
          </a:prstGeom>
          <a:noFill/>
          <a:ln w="9525">
            <a:noFill/>
            <a:miter lim="800000"/>
            <a:headEnd/>
            <a:tailEnd/>
          </a:ln>
        </p:spPr>
        <p:txBody>
          <a:bodyPr wrap="none">
            <a:spAutoFit/>
          </a:bodyPr>
          <a:lstStyle/>
          <a:p>
            <a:r>
              <a:rPr lang="en-US" sz="2800" b="1" dirty="0" smtClean="0">
                <a:solidFill>
                  <a:srgbClr val="0070C0"/>
                </a:solidFill>
                <a:latin typeface="Calibri" pitchFamily="34" charset="0"/>
              </a:rPr>
              <a:t>Increase</a:t>
            </a:r>
            <a:endParaRPr lang="en-US" sz="2800" dirty="0">
              <a:solidFill>
                <a:srgbClr val="0070C0"/>
              </a:solidFill>
            </a:endParaRPr>
          </a:p>
        </p:txBody>
      </p:sp>
      <p:sp>
        <p:nvSpPr>
          <p:cNvPr id="22" name="Rectangle 13"/>
          <p:cNvSpPr>
            <a:spLocks noChangeArrowheads="1"/>
          </p:cNvSpPr>
          <p:nvPr/>
        </p:nvSpPr>
        <p:spPr bwMode="auto">
          <a:xfrm>
            <a:off x="6750036" y="10871775"/>
            <a:ext cx="2795573" cy="584775"/>
          </a:xfrm>
          <a:prstGeom prst="rect">
            <a:avLst/>
          </a:prstGeom>
          <a:noFill/>
          <a:ln w="9525">
            <a:noFill/>
            <a:miter lim="800000"/>
            <a:headEnd/>
            <a:tailEnd/>
          </a:ln>
        </p:spPr>
        <p:txBody>
          <a:bodyPr wrap="none">
            <a:spAutoFit/>
          </a:bodyPr>
          <a:lstStyle/>
          <a:p>
            <a:r>
              <a:rPr lang="en-US" sz="3200" b="1" dirty="0">
                <a:solidFill>
                  <a:srgbClr val="990000"/>
                </a:solidFill>
                <a:latin typeface="Calibri" pitchFamily="34" charset="0"/>
              </a:rPr>
              <a:t>Anthropogenic </a:t>
            </a:r>
            <a:endParaRPr lang="en-US" sz="3200" dirty="0">
              <a:solidFill>
                <a:srgbClr val="000000"/>
              </a:solidFill>
            </a:endParaRPr>
          </a:p>
        </p:txBody>
      </p:sp>
      <p:sp>
        <p:nvSpPr>
          <p:cNvPr id="24" name="Rectangle 13"/>
          <p:cNvSpPr>
            <a:spLocks noChangeArrowheads="1"/>
          </p:cNvSpPr>
          <p:nvPr/>
        </p:nvSpPr>
        <p:spPr bwMode="auto">
          <a:xfrm>
            <a:off x="2286000" y="6019800"/>
            <a:ext cx="1292341" cy="523220"/>
          </a:xfrm>
          <a:prstGeom prst="rect">
            <a:avLst/>
          </a:prstGeom>
          <a:noFill/>
          <a:ln w="9525">
            <a:noFill/>
            <a:miter lim="800000"/>
            <a:headEnd/>
            <a:tailEnd/>
          </a:ln>
        </p:spPr>
        <p:txBody>
          <a:bodyPr wrap="none">
            <a:spAutoFit/>
          </a:bodyPr>
          <a:lstStyle/>
          <a:p>
            <a:r>
              <a:rPr lang="en-US" sz="2800" b="1" dirty="0" smtClean="0">
                <a:solidFill>
                  <a:srgbClr val="FF0000"/>
                </a:solidFill>
                <a:latin typeface="Calibri" pitchFamily="34" charset="0"/>
              </a:rPr>
              <a:t>Decline</a:t>
            </a:r>
            <a:endParaRPr lang="en-US" sz="2800" dirty="0">
              <a:solidFill>
                <a:srgbClr val="FF0000"/>
              </a:solidFill>
            </a:endParaRPr>
          </a:p>
        </p:txBody>
      </p:sp>
      <p:cxnSp>
        <p:nvCxnSpPr>
          <p:cNvPr id="26" name="Straight Arrow Connector 25"/>
          <p:cNvCxnSpPr/>
          <p:nvPr/>
        </p:nvCxnSpPr>
        <p:spPr bwMode="auto">
          <a:xfrm>
            <a:off x="4953000" y="6324600"/>
            <a:ext cx="685800" cy="1588"/>
          </a:xfrm>
          <a:prstGeom prst="straightConnector1">
            <a:avLst/>
          </a:prstGeom>
          <a:noFill/>
          <a:ln w="57150" cap="flat" cmpd="sng" algn="ctr">
            <a:solidFill>
              <a:srgbClr val="0070C0"/>
            </a:solidFill>
            <a:prstDash val="solid"/>
            <a:round/>
            <a:headEnd type="none" w="med" len="med"/>
            <a:tailEnd type="arrow" w="med" len="med"/>
          </a:ln>
          <a:effectLst/>
        </p:spPr>
      </p:cxnSp>
      <p:cxnSp>
        <p:nvCxnSpPr>
          <p:cNvPr id="27" name="Straight Arrow Connector 26"/>
          <p:cNvCxnSpPr/>
          <p:nvPr/>
        </p:nvCxnSpPr>
        <p:spPr bwMode="auto">
          <a:xfrm rot="10800000">
            <a:off x="3581400" y="6324600"/>
            <a:ext cx="685800" cy="1588"/>
          </a:xfrm>
          <a:prstGeom prst="straightConnector1">
            <a:avLst/>
          </a:prstGeom>
          <a:noFill/>
          <a:ln w="57150" cap="flat" cmpd="sng" algn="ctr">
            <a:solidFill>
              <a:srgbClr val="FF0000"/>
            </a:solidFill>
            <a:prstDash val="solid"/>
            <a:round/>
            <a:headEnd type="none" w="med" len="med"/>
            <a:tailEnd type="arrow" w="med" len="med"/>
          </a:ln>
          <a:effectLst/>
        </p:spPr>
      </p:cxnSp>
      <p:sp>
        <p:nvSpPr>
          <p:cNvPr id="30" name="Oval 29"/>
          <p:cNvSpPr/>
          <p:nvPr/>
        </p:nvSpPr>
        <p:spPr bwMode="auto">
          <a:xfrm>
            <a:off x="4419600" y="6172200"/>
            <a:ext cx="381000" cy="304800"/>
          </a:xfrm>
          <a:prstGeom prst="ellipse">
            <a:avLst/>
          </a:prstGeom>
          <a:solidFill>
            <a:schemeClr val="bg2">
              <a:lumMod val="60000"/>
              <a:lumOff val="4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mtClean="0">
              <a:solidFill>
                <a:srgbClr val="000000"/>
              </a:solidFill>
            </a:endParaRPr>
          </a:p>
        </p:txBody>
      </p:sp>
      <p:sp>
        <p:nvSpPr>
          <p:cNvPr id="21" name="Rectangle 7"/>
          <p:cNvSpPr>
            <a:spLocks noChangeArrowheads="1"/>
          </p:cNvSpPr>
          <p:nvPr/>
        </p:nvSpPr>
        <p:spPr bwMode="auto">
          <a:xfrm>
            <a:off x="3246796" y="611117"/>
            <a:ext cx="5173789" cy="954107"/>
          </a:xfrm>
          <a:prstGeom prst="rect">
            <a:avLst/>
          </a:prstGeom>
          <a:noFill/>
          <a:ln w="9525">
            <a:noFill/>
            <a:miter lim="800000"/>
            <a:headEnd/>
            <a:tailEnd/>
          </a:ln>
        </p:spPr>
        <p:txBody>
          <a:bodyPr wrap="none">
            <a:spAutoFit/>
          </a:bodyPr>
          <a:lstStyle/>
          <a:p>
            <a:pPr marL="342900" indent="-342900">
              <a:buFont typeface="Arial" pitchFamily="34" charset="0"/>
              <a:buChar char="•"/>
            </a:pPr>
            <a:r>
              <a:rPr lang="en-US" sz="2800" b="1" i="1" dirty="0" smtClean="0">
                <a:solidFill>
                  <a:srgbClr val="0070C0"/>
                </a:solidFill>
                <a:latin typeface="Calibri" pitchFamily="34" charset="0"/>
              </a:rPr>
              <a:t>Species gains exceed losses by </a:t>
            </a:r>
          </a:p>
          <a:p>
            <a:pPr lvl="1"/>
            <a:r>
              <a:rPr lang="en-US" sz="2800" b="1" i="1" dirty="0" smtClean="0">
                <a:solidFill>
                  <a:srgbClr val="0070C0"/>
                </a:solidFill>
                <a:latin typeface="Calibri" pitchFamily="34" charset="0"/>
              </a:rPr>
              <a:t>5% of N over 47% of biosphere</a:t>
            </a:r>
            <a:endParaRPr lang="en-US" sz="2800" i="1" dirty="0">
              <a:solidFill>
                <a:srgbClr val="0070C0"/>
              </a:solidFill>
            </a:endParaRPr>
          </a:p>
        </p:txBody>
      </p:sp>
      <p:pic>
        <p:nvPicPr>
          <p:cNvPr id="2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3800" y="6549713"/>
            <a:ext cx="1005989" cy="30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056721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srcRect/>
          <a:stretch>
            <a:fillRect/>
          </a:stretch>
        </p:blipFill>
        <p:spPr bwMode="auto">
          <a:xfrm>
            <a:off x="304800" y="1639888"/>
            <a:ext cx="8759825" cy="4379912"/>
          </a:xfrm>
          <a:prstGeom prst="rect">
            <a:avLst/>
          </a:prstGeom>
          <a:noFill/>
          <a:ln w="9525">
            <a:noFill/>
            <a:miter lim="800000"/>
            <a:headEnd/>
            <a:tailEnd/>
          </a:ln>
        </p:spPr>
      </p:pic>
      <p:sp>
        <p:nvSpPr>
          <p:cNvPr id="62467" name="Rectangle 18"/>
          <p:cNvSpPr>
            <a:spLocks noChangeArrowheads="1"/>
          </p:cNvSpPr>
          <p:nvPr/>
        </p:nvSpPr>
        <p:spPr bwMode="auto">
          <a:xfrm>
            <a:off x="228600" y="914400"/>
            <a:ext cx="1460500" cy="708025"/>
          </a:xfrm>
          <a:prstGeom prst="rect">
            <a:avLst/>
          </a:prstGeom>
          <a:noFill/>
          <a:ln w="9525">
            <a:noFill/>
            <a:miter lim="800000"/>
            <a:headEnd/>
            <a:tailEnd/>
          </a:ln>
        </p:spPr>
        <p:txBody>
          <a:bodyPr wrap="none">
            <a:spAutoFit/>
          </a:bodyPr>
          <a:lstStyle/>
          <a:p>
            <a:r>
              <a:rPr lang="en-US" sz="4000" b="1">
                <a:solidFill>
                  <a:srgbClr val="000000"/>
                </a:solidFill>
                <a:latin typeface="Calibri" pitchFamily="34" charset="0"/>
              </a:rPr>
              <a:t>2050?</a:t>
            </a:r>
            <a:endParaRPr lang="en-US" sz="4000">
              <a:solidFill>
                <a:srgbClr val="000000"/>
              </a:solidFill>
            </a:endParaRPr>
          </a:p>
        </p:txBody>
      </p:sp>
      <p:sp>
        <p:nvSpPr>
          <p:cNvPr id="9" name="Rectangle 14"/>
          <p:cNvSpPr>
            <a:spLocks noChangeArrowheads="1"/>
          </p:cNvSpPr>
          <p:nvPr/>
        </p:nvSpPr>
        <p:spPr bwMode="auto">
          <a:xfrm>
            <a:off x="0" y="228600"/>
            <a:ext cx="7185172" cy="515526"/>
          </a:xfrm>
          <a:prstGeom prst="rect">
            <a:avLst/>
          </a:prstGeom>
          <a:noFill/>
          <a:ln w="9525">
            <a:noFill/>
            <a:miter lim="800000"/>
            <a:headEnd/>
            <a:tailEnd/>
          </a:ln>
        </p:spPr>
        <p:txBody>
          <a:bodyPr wrap="none">
            <a:spAutoFit/>
          </a:bodyPr>
          <a:lstStyle/>
          <a:p>
            <a:pPr>
              <a:lnSpc>
                <a:spcPts val="3300"/>
              </a:lnSpc>
              <a:defRPr/>
            </a:pPr>
            <a:r>
              <a:rPr lang="en-US" sz="2400" b="1" dirty="0" smtClean="0">
                <a:solidFill>
                  <a:srgbClr val="000000"/>
                </a:solidFill>
                <a:latin typeface="Calibri" pitchFamily="34" charset="0"/>
              </a:rPr>
              <a:t> Conserving </a:t>
            </a:r>
            <a:r>
              <a:rPr lang="en-US" sz="2400" b="1" dirty="0">
                <a:solidFill>
                  <a:srgbClr val="000000"/>
                </a:solidFill>
                <a:latin typeface="Calibri" pitchFamily="34" charset="0"/>
              </a:rPr>
              <a:t>Biodiversity in an </a:t>
            </a:r>
            <a:r>
              <a:rPr lang="en-US" sz="2400" b="1" dirty="0">
                <a:solidFill>
                  <a:srgbClr val="990000"/>
                </a:solidFill>
                <a:latin typeface="Calibri" pitchFamily="34" charset="0"/>
              </a:rPr>
              <a:t>Anthropogenic Biosphere</a:t>
            </a:r>
            <a:endParaRPr lang="en-US" b="1" dirty="0">
              <a:solidFill>
                <a:srgbClr val="000000"/>
              </a:solidFill>
              <a:latin typeface="Calibri" pitchFamily="34" charset="0"/>
            </a:endParaRPr>
          </a:p>
        </p:txBody>
      </p:sp>
    </p:spTree>
    <p:extLst>
      <p:ext uri="{BB962C8B-B14F-4D97-AF65-F5344CB8AC3E}">
        <p14:creationId xmlns:p14="http://schemas.microsoft.com/office/powerpoint/2010/main" val="59627358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1905000" y="1653686"/>
            <a:ext cx="7077075" cy="4899514"/>
          </a:xfrm>
          <a:prstGeom prst="rect">
            <a:avLst/>
          </a:prstGeom>
          <a:ln>
            <a:noFill/>
          </a:ln>
          <a:effectLst>
            <a:outerShdw blurRad="190500" algn="tl" rotWithShape="0">
              <a:srgbClr val="000000">
                <a:alpha val="70000"/>
              </a:srgbClr>
            </a:outerShdw>
          </a:effectLst>
        </p:spPr>
      </p:pic>
      <p:sp>
        <p:nvSpPr>
          <p:cNvPr id="4" name="Rectangle 3"/>
          <p:cNvSpPr/>
          <p:nvPr/>
        </p:nvSpPr>
        <p:spPr>
          <a:xfrm>
            <a:off x="228600" y="152400"/>
            <a:ext cx="6962483" cy="1361911"/>
          </a:xfrm>
          <a:prstGeom prst="rect">
            <a:avLst/>
          </a:prstGeom>
        </p:spPr>
        <p:txBody>
          <a:bodyPr wrap="none">
            <a:spAutoFit/>
          </a:bodyPr>
          <a:lstStyle/>
          <a:p>
            <a:r>
              <a:rPr lang="en-US" sz="3600" b="1" i="1" dirty="0" smtClean="0">
                <a:solidFill>
                  <a:srgbClr val="FFFFFF">
                    <a:lumMod val="65000"/>
                  </a:srgbClr>
                </a:solidFill>
                <a:latin typeface="Calibri"/>
              </a:rPr>
              <a:t>When did the Anthropocene Begin?</a:t>
            </a:r>
          </a:p>
          <a:p>
            <a:endParaRPr lang="en-US" sz="1050" b="1" i="1" dirty="0" smtClean="0">
              <a:solidFill>
                <a:srgbClr val="000000"/>
              </a:solidFill>
              <a:latin typeface="Calibri"/>
            </a:endParaRPr>
          </a:p>
          <a:p>
            <a:r>
              <a:rPr lang="en-US" sz="3600" b="1" dirty="0" err="1" smtClean="0">
                <a:solidFill>
                  <a:srgbClr val="000000"/>
                </a:solidFill>
                <a:latin typeface="Calibri"/>
              </a:rPr>
              <a:t>Megafaunal</a:t>
            </a:r>
            <a:r>
              <a:rPr lang="en-US" sz="3600" b="1" dirty="0" smtClean="0">
                <a:solidFill>
                  <a:srgbClr val="000000"/>
                </a:solidFill>
                <a:latin typeface="Calibri"/>
              </a:rPr>
              <a:t> Extinctions: </a:t>
            </a:r>
            <a:r>
              <a:rPr lang="en-US" sz="3200" b="1" dirty="0" smtClean="0">
                <a:solidFill>
                  <a:srgbClr val="C00000"/>
                </a:solidFill>
                <a:latin typeface="Calibri"/>
              </a:rPr>
              <a:t>&gt; 15 </a:t>
            </a:r>
            <a:r>
              <a:rPr lang="en-US" sz="3200" b="1" dirty="0" err="1" smtClean="0">
                <a:solidFill>
                  <a:srgbClr val="C00000"/>
                </a:solidFill>
                <a:latin typeface="Calibri"/>
              </a:rPr>
              <a:t>kyr</a:t>
            </a:r>
            <a:r>
              <a:rPr lang="en-US" sz="3200" b="1" dirty="0" smtClean="0">
                <a:solidFill>
                  <a:srgbClr val="C00000"/>
                </a:solidFill>
                <a:latin typeface="Calibri"/>
              </a:rPr>
              <a:t> BP</a:t>
            </a:r>
            <a:endParaRPr lang="en-US" sz="3200" b="1" dirty="0">
              <a:solidFill>
                <a:srgbClr val="C00000"/>
              </a:solidFill>
              <a:latin typeface="Calibri"/>
            </a:endParaRPr>
          </a:p>
        </p:txBody>
      </p:sp>
      <p:sp>
        <p:nvSpPr>
          <p:cNvPr id="7" name="Rectangle 6"/>
          <p:cNvSpPr/>
          <p:nvPr/>
        </p:nvSpPr>
        <p:spPr>
          <a:xfrm>
            <a:off x="6383938" y="6107668"/>
            <a:ext cx="2531462" cy="369332"/>
          </a:xfrm>
          <a:prstGeom prst="rect">
            <a:avLst/>
          </a:prstGeom>
        </p:spPr>
        <p:txBody>
          <a:bodyPr wrap="none">
            <a:spAutoFit/>
          </a:bodyPr>
          <a:lstStyle/>
          <a:p>
            <a:r>
              <a:rPr lang="en-US" dirty="0" smtClean="0">
                <a:solidFill>
                  <a:srgbClr val="000000"/>
                </a:solidFill>
              </a:rPr>
              <a:t>Koch &amp; </a:t>
            </a:r>
            <a:r>
              <a:rPr lang="en-US" dirty="0" err="1" smtClean="0">
                <a:solidFill>
                  <a:srgbClr val="000000"/>
                </a:solidFill>
              </a:rPr>
              <a:t>Barnosky</a:t>
            </a:r>
            <a:r>
              <a:rPr lang="en-US" dirty="0" smtClean="0">
                <a:solidFill>
                  <a:srgbClr val="000000"/>
                </a:solidFill>
              </a:rPr>
              <a:t> 2006</a:t>
            </a:r>
            <a:endParaRPr lang="en-US" dirty="0">
              <a:solidFill>
                <a:srgbClr val="000000"/>
              </a:solidFill>
            </a:endParaRPr>
          </a:p>
        </p:txBody>
      </p:sp>
      <p:pic>
        <p:nvPicPr>
          <p:cNvPr id="1028" name="Picture 4"/>
          <p:cNvPicPr>
            <a:picLocks noChangeAspect="1" noChangeArrowheads="1"/>
          </p:cNvPicPr>
          <p:nvPr/>
        </p:nvPicPr>
        <p:blipFill>
          <a:blip r:embed="rId3" cstate="print"/>
          <a:srcRect/>
          <a:stretch>
            <a:fillRect/>
          </a:stretch>
        </p:blipFill>
        <p:spPr bwMode="auto">
          <a:xfrm>
            <a:off x="228599" y="2362200"/>
            <a:ext cx="2341809" cy="1524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9135433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763" y="685801"/>
            <a:ext cx="6523037" cy="6092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1" y="838876"/>
            <a:ext cx="1524000" cy="4952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52400" y="162580"/>
            <a:ext cx="8991600" cy="523220"/>
          </a:xfrm>
          <a:prstGeom prst="rect">
            <a:avLst/>
          </a:prstGeom>
        </p:spPr>
        <p:txBody>
          <a:bodyPr wrap="square" lIns="91435" tIns="45718" rIns="91435" bIns="45718">
            <a:spAutoFit/>
          </a:bodyPr>
          <a:lstStyle/>
          <a:p>
            <a:pPr fontAlgn="auto">
              <a:spcBef>
                <a:spcPts val="0"/>
              </a:spcBef>
              <a:spcAft>
                <a:spcPts val="0"/>
              </a:spcAft>
            </a:pPr>
            <a:r>
              <a:rPr lang="en-US" sz="2800" b="1" spc="-40" dirty="0">
                <a:solidFill>
                  <a:srgbClr val="000000"/>
                </a:solidFill>
                <a:latin typeface="Calibri" pitchFamily="34" charset="0"/>
              </a:rPr>
              <a:t>A Tale of Two Planets</a:t>
            </a:r>
            <a:r>
              <a:rPr lang="en-US" sz="2800" dirty="0">
                <a:solidFill>
                  <a:srgbClr val="000000"/>
                </a:solidFill>
                <a:latin typeface="Calibri" pitchFamily="34" charset="0"/>
              </a:rPr>
              <a:t>: </a:t>
            </a:r>
            <a:r>
              <a:rPr lang="en-US" sz="2400" spc="-50" dirty="0">
                <a:solidFill>
                  <a:srgbClr val="000000"/>
                </a:solidFill>
                <a:latin typeface="Calibri" pitchFamily="34" charset="0"/>
              </a:rPr>
              <a:t>Two different models of global land use history</a:t>
            </a:r>
          </a:p>
        </p:txBody>
      </p:sp>
      <p:pic>
        <p:nvPicPr>
          <p:cNvPr id="2" name="Picture 1"/>
          <p:cNvPicPr/>
          <p:nvPr>
            <p:extLst>
              <p:ext uri="{D42A27DB-BD31-4B8C-83A1-F6EECF244321}">
                <p14:modId xmlns:p14="http://schemas.microsoft.com/office/powerpoint/2010/main" val="523123903"/>
              </p:ext>
            </p:extLst>
          </p:nvPr>
        </p:nvPicPr>
        <p:blipFill>
          <a:blip r:embed="rId4"/>
          <a:stretch>
            <a:fillRect/>
          </a:stretch>
        </p:blipFill>
        <p:spPr>
          <a:xfrm>
            <a:off x="7218558" y="6096000"/>
            <a:ext cx="1773041" cy="685800"/>
          </a:xfrm>
          <a:prstGeom prst="rect">
            <a:avLst/>
          </a:prstGeom>
        </p:spPr>
      </p:pic>
    </p:spTree>
    <p:extLst>
      <p:ext uri="{BB962C8B-B14F-4D97-AF65-F5344CB8AC3E}">
        <p14:creationId xmlns:p14="http://schemas.microsoft.com/office/powerpoint/2010/main" val="46407134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4"/>
          <p:cNvPicPr>
            <a:picLocks noChangeAspect="1" noChangeArrowheads="1"/>
          </p:cNvPicPr>
          <p:nvPr/>
        </p:nvPicPr>
        <p:blipFill>
          <a:blip r:embed="rId2" cstate="print"/>
          <a:srcRect/>
          <a:stretch>
            <a:fillRect/>
          </a:stretch>
        </p:blipFill>
        <p:spPr bwMode="auto">
          <a:xfrm>
            <a:off x="3121025" y="125413"/>
            <a:ext cx="5946775" cy="6732587"/>
          </a:xfrm>
          <a:prstGeom prst="rect">
            <a:avLst/>
          </a:prstGeom>
          <a:noFill/>
          <a:ln w="9525">
            <a:noFill/>
            <a:miter lim="800000"/>
            <a:headEnd/>
            <a:tailEnd/>
          </a:ln>
        </p:spPr>
      </p:pic>
      <p:sp>
        <p:nvSpPr>
          <p:cNvPr id="136195" name="TextBox 6"/>
          <p:cNvSpPr txBox="1">
            <a:spLocks noChangeArrowheads="1"/>
          </p:cNvSpPr>
          <p:nvPr/>
        </p:nvSpPr>
        <p:spPr bwMode="auto">
          <a:xfrm>
            <a:off x="228600" y="400050"/>
            <a:ext cx="2771775" cy="1138238"/>
          </a:xfrm>
          <a:prstGeom prst="rect">
            <a:avLst/>
          </a:prstGeom>
          <a:noFill/>
          <a:ln w="9525">
            <a:noFill/>
            <a:miter lim="800000"/>
            <a:headEnd/>
            <a:tailEnd/>
          </a:ln>
        </p:spPr>
        <p:txBody>
          <a:bodyPr wrap="none">
            <a:spAutoFit/>
          </a:bodyPr>
          <a:lstStyle/>
          <a:p>
            <a:r>
              <a:rPr lang="en-US" sz="3400" b="1" dirty="0">
                <a:solidFill>
                  <a:srgbClr val="000000"/>
                </a:solidFill>
                <a:latin typeface="Calibri" pitchFamily="34" charset="0"/>
                <a:cs typeface="Calibri" pitchFamily="34" charset="0"/>
              </a:rPr>
              <a:t>Anthropocene</a:t>
            </a:r>
          </a:p>
          <a:p>
            <a:r>
              <a:rPr lang="en-US" sz="3400" b="1" dirty="0">
                <a:solidFill>
                  <a:srgbClr val="000000"/>
                </a:solidFill>
                <a:latin typeface="Calibri" pitchFamily="34" charset="0"/>
                <a:cs typeface="Calibri" pitchFamily="34" charset="0"/>
              </a:rPr>
              <a:t>  Transition</a:t>
            </a:r>
          </a:p>
        </p:txBody>
      </p:sp>
      <p:sp>
        <p:nvSpPr>
          <p:cNvPr id="136196" name="TextBox 7"/>
          <p:cNvSpPr txBox="1">
            <a:spLocks noChangeArrowheads="1"/>
          </p:cNvSpPr>
          <p:nvPr/>
        </p:nvSpPr>
        <p:spPr bwMode="auto">
          <a:xfrm>
            <a:off x="304800" y="2133600"/>
            <a:ext cx="2527300" cy="1077913"/>
          </a:xfrm>
          <a:prstGeom prst="rect">
            <a:avLst/>
          </a:prstGeom>
          <a:noFill/>
          <a:ln w="9525">
            <a:noFill/>
            <a:miter lim="800000"/>
            <a:headEnd/>
            <a:tailEnd/>
          </a:ln>
        </p:spPr>
        <p:txBody>
          <a:bodyPr wrap="none">
            <a:spAutoFit/>
          </a:bodyPr>
          <a:lstStyle/>
          <a:p>
            <a:r>
              <a:rPr lang="en-US" sz="2800" dirty="0">
                <a:solidFill>
                  <a:srgbClr val="000000"/>
                </a:solidFill>
                <a:latin typeface="Calibri" pitchFamily="34" charset="0"/>
                <a:cs typeface="Calibri" pitchFamily="34" charset="0"/>
              </a:rPr>
              <a:t>Land use = </a:t>
            </a:r>
          </a:p>
          <a:p>
            <a:r>
              <a:rPr lang="en-US" sz="2800" dirty="0">
                <a:solidFill>
                  <a:srgbClr val="000000"/>
                </a:solidFill>
                <a:latin typeface="Calibri" pitchFamily="34" charset="0"/>
                <a:cs typeface="Calibri" pitchFamily="34" charset="0"/>
              </a:rPr>
              <a:t>     </a:t>
            </a:r>
            <a:r>
              <a:rPr lang="en-US" sz="3600" i="1" dirty="0">
                <a:solidFill>
                  <a:srgbClr val="000000"/>
                </a:solidFill>
                <a:latin typeface="Calibri" pitchFamily="34" charset="0"/>
                <a:cs typeface="Calibri" pitchFamily="34" charset="0"/>
              </a:rPr>
              <a:t>f</a:t>
            </a:r>
            <a:r>
              <a:rPr lang="en-US" sz="2800" dirty="0">
                <a:solidFill>
                  <a:srgbClr val="000000"/>
                </a:solidFill>
                <a:latin typeface="Calibri" pitchFamily="34" charset="0"/>
                <a:cs typeface="Calibri" pitchFamily="34" charset="0"/>
              </a:rPr>
              <a:t>(</a:t>
            </a:r>
            <a:r>
              <a:rPr lang="en-US" sz="2800" i="1" dirty="0">
                <a:solidFill>
                  <a:srgbClr val="000000"/>
                </a:solidFill>
                <a:latin typeface="Calibri" pitchFamily="34" charset="0"/>
                <a:cs typeface="Calibri" pitchFamily="34" charset="0"/>
              </a:rPr>
              <a:t>population</a:t>
            </a:r>
            <a:r>
              <a:rPr lang="en-US" sz="2800" dirty="0">
                <a:solidFill>
                  <a:srgbClr val="000000"/>
                </a:solidFill>
                <a:latin typeface="Calibri" pitchFamily="34" charset="0"/>
                <a:cs typeface="Calibri" pitchFamily="34" charset="0"/>
              </a:rPr>
              <a:t>)</a:t>
            </a:r>
          </a:p>
        </p:txBody>
      </p:sp>
      <p:sp>
        <p:nvSpPr>
          <p:cNvPr id="136197" name="TextBox 8"/>
          <p:cNvSpPr txBox="1">
            <a:spLocks noChangeArrowheads="1"/>
          </p:cNvSpPr>
          <p:nvPr/>
        </p:nvSpPr>
        <p:spPr bwMode="auto">
          <a:xfrm>
            <a:off x="533400" y="3733800"/>
            <a:ext cx="2259013" cy="523875"/>
          </a:xfrm>
          <a:prstGeom prst="rect">
            <a:avLst/>
          </a:prstGeom>
          <a:noFill/>
          <a:ln w="9525">
            <a:noFill/>
            <a:miter lim="800000"/>
            <a:headEnd/>
            <a:tailEnd/>
          </a:ln>
        </p:spPr>
        <p:txBody>
          <a:bodyPr wrap="none">
            <a:spAutoFit/>
          </a:bodyPr>
          <a:lstStyle/>
          <a:p>
            <a:r>
              <a:rPr lang="en-US" sz="2800" b="1">
                <a:solidFill>
                  <a:srgbClr val="FF0000"/>
                </a:solidFill>
                <a:latin typeface="Calibri" pitchFamily="34" charset="0"/>
                <a:cs typeface="Calibri" pitchFamily="34" charset="0"/>
              </a:rPr>
              <a:t>HYDE</a:t>
            </a:r>
            <a:r>
              <a:rPr lang="en-US" sz="2800" b="1">
                <a:solidFill>
                  <a:srgbClr val="000000"/>
                </a:solidFill>
                <a:latin typeface="Calibri" pitchFamily="34" charset="0"/>
                <a:cs typeface="Calibri" pitchFamily="34" charset="0"/>
              </a:rPr>
              <a:t>  </a:t>
            </a:r>
            <a:r>
              <a:rPr lang="en-US" sz="2400" b="1" i="1">
                <a:solidFill>
                  <a:srgbClr val="000000"/>
                </a:solidFill>
                <a:latin typeface="Calibri" pitchFamily="34" charset="0"/>
                <a:cs typeface="Calibri" pitchFamily="34" charset="0"/>
              </a:rPr>
              <a:t>constant</a:t>
            </a:r>
            <a:endParaRPr lang="en-US" sz="2800" b="1" i="1">
              <a:solidFill>
                <a:srgbClr val="000000"/>
              </a:solidFill>
              <a:latin typeface="Calibri" pitchFamily="34" charset="0"/>
              <a:cs typeface="Calibri" pitchFamily="34" charset="0"/>
            </a:endParaRPr>
          </a:p>
        </p:txBody>
      </p:sp>
      <p:sp>
        <p:nvSpPr>
          <p:cNvPr id="136198" name="TextBox 10"/>
          <p:cNvSpPr txBox="1">
            <a:spLocks noChangeArrowheads="1"/>
          </p:cNvSpPr>
          <p:nvPr/>
        </p:nvSpPr>
        <p:spPr bwMode="auto">
          <a:xfrm>
            <a:off x="533400" y="4343400"/>
            <a:ext cx="2357438" cy="523875"/>
          </a:xfrm>
          <a:prstGeom prst="rect">
            <a:avLst/>
          </a:prstGeom>
          <a:noFill/>
          <a:ln w="9525">
            <a:noFill/>
            <a:miter lim="800000"/>
            <a:headEnd/>
            <a:tailEnd/>
          </a:ln>
        </p:spPr>
        <p:txBody>
          <a:bodyPr wrap="none">
            <a:spAutoFit/>
          </a:bodyPr>
          <a:lstStyle/>
          <a:p>
            <a:r>
              <a:rPr lang="en-US" sz="2800" b="1">
                <a:solidFill>
                  <a:srgbClr val="0000FF"/>
                </a:solidFill>
                <a:latin typeface="Calibri" pitchFamily="34" charset="0"/>
                <a:cs typeface="Calibri" pitchFamily="34" charset="0"/>
              </a:rPr>
              <a:t>KK10</a:t>
            </a:r>
            <a:r>
              <a:rPr lang="en-US" sz="2800" b="1">
                <a:solidFill>
                  <a:srgbClr val="000000"/>
                </a:solidFill>
                <a:latin typeface="Calibri" pitchFamily="34" charset="0"/>
                <a:cs typeface="Calibri" pitchFamily="34" charset="0"/>
              </a:rPr>
              <a:t>  </a:t>
            </a:r>
            <a:r>
              <a:rPr lang="en-US" sz="2400" b="1" i="1">
                <a:solidFill>
                  <a:srgbClr val="000000"/>
                </a:solidFill>
                <a:latin typeface="Calibri" pitchFamily="34" charset="0"/>
                <a:cs typeface="Calibri" pitchFamily="34" charset="0"/>
              </a:rPr>
              <a:t>empirical </a:t>
            </a:r>
            <a:endParaRPr lang="en-US" sz="2800" b="1" i="1">
              <a:solidFill>
                <a:srgbClr val="000000"/>
              </a:solidFill>
              <a:latin typeface="Calibri" pitchFamily="34" charset="0"/>
              <a:cs typeface="Calibri" pitchFamily="34" charset="0"/>
            </a:endParaRPr>
          </a:p>
        </p:txBody>
      </p:sp>
      <p:cxnSp>
        <p:nvCxnSpPr>
          <p:cNvPr id="136199" name="Straight Arrow Connector 12"/>
          <p:cNvCxnSpPr>
            <a:cxnSpLocks noChangeShapeType="1"/>
          </p:cNvCxnSpPr>
          <p:nvPr/>
        </p:nvCxnSpPr>
        <p:spPr bwMode="auto">
          <a:xfrm>
            <a:off x="5257800" y="3429000"/>
            <a:ext cx="152400" cy="1588"/>
          </a:xfrm>
          <a:prstGeom prst="straightConnector1">
            <a:avLst/>
          </a:prstGeom>
          <a:noFill/>
          <a:ln w="9525" algn="ctr">
            <a:noFill/>
            <a:round/>
            <a:headEnd/>
            <a:tailEnd type="arrow" w="med" len="med"/>
          </a:ln>
        </p:spPr>
      </p:cxnSp>
      <p:cxnSp>
        <p:nvCxnSpPr>
          <p:cNvPr id="16" name="Straight Arrow Connector 15"/>
          <p:cNvCxnSpPr/>
          <p:nvPr/>
        </p:nvCxnSpPr>
        <p:spPr bwMode="auto">
          <a:xfrm rot="10800000" flipV="1">
            <a:off x="6934200" y="2133600"/>
            <a:ext cx="533400" cy="1588"/>
          </a:xfrm>
          <a:prstGeom prst="straightConnector1">
            <a:avLst/>
          </a:prstGeom>
          <a:noFill/>
          <a:ln w="57150" cap="flat" cmpd="sng" algn="ctr">
            <a:solidFill>
              <a:srgbClr val="0000FF"/>
            </a:solidFill>
            <a:prstDash val="solid"/>
            <a:round/>
            <a:headEnd type="none" w="med" len="med"/>
            <a:tailEnd type="arrow"/>
          </a:ln>
          <a:effectLst>
            <a:glow rad="63500">
              <a:schemeClr val="accent3">
                <a:satMod val="175000"/>
                <a:alpha val="40000"/>
              </a:schemeClr>
            </a:glow>
          </a:effectLst>
        </p:spPr>
      </p:cxnSp>
      <p:cxnSp>
        <p:nvCxnSpPr>
          <p:cNvPr id="19" name="Straight Arrow Connector 18"/>
          <p:cNvCxnSpPr/>
          <p:nvPr/>
        </p:nvCxnSpPr>
        <p:spPr bwMode="auto">
          <a:xfrm rot="10800000" flipV="1">
            <a:off x="5410200" y="1524000"/>
            <a:ext cx="533400" cy="1588"/>
          </a:xfrm>
          <a:prstGeom prst="straightConnector1">
            <a:avLst/>
          </a:prstGeom>
          <a:noFill/>
          <a:ln w="57150" cap="flat" cmpd="sng" algn="ctr">
            <a:solidFill>
              <a:srgbClr val="FF0000"/>
            </a:solidFill>
            <a:prstDash val="solid"/>
            <a:round/>
            <a:headEnd type="none" w="med" len="med"/>
            <a:tailEnd type="arrow"/>
          </a:ln>
          <a:effectLst>
            <a:glow rad="63500">
              <a:schemeClr val="accent3">
                <a:satMod val="175000"/>
                <a:alpha val="40000"/>
              </a:schemeClr>
            </a:glow>
          </a:effectLst>
        </p:spPr>
      </p:cxnSp>
      <p:cxnSp>
        <p:nvCxnSpPr>
          <p:cNvPr id="20" name="Straight Arrow Connector 19"/>
          <p:cNvCxnSpPr/>
          <p:nvPr/>
        </p:nvCxnSpPr>
        <p:spPr bwMode="auto">
          <a:xfrm rot="10800000" flipV="1">
            <a:off x="5410200" y="3581400"/>
            <a:ext cx="533400" cy="1588"/>
          </a:xfrm>
          <a:prstGeom prst="straightConnector1">
            <a:avLst/>
          </a:prstGeom>
          <a:noFill/>
          <a:ln w="57150" cap="flat" cmpd="sng" algn="ctr">
            <a:solidFill>
              <a:srgbClr val="FF0000"/>
            </a:solidFill>
            <a:prstDash val="solid"/>
            <a:round/>
            <a:headEnd type="none" w="med" len="med"/>
            <a:tailEnd type="arrow"/>
          </a:ln>
          <a:effectLst>
            <a:glow rad="63500">
              <a:schemeClr val="accent3">
                <a:satMod val="175000"/>
                <a:alpha val="40000"/>
              </a:schemeClr>
            </a:glow>
          </a:effectLst>
        </p:spPr>
      </p:cxnSp>
      <p:cxnSp>
        <p:nvCxnSpPr>
          <p:cNvPr id="21" name="Straight Arrow Connector 20"/>
          <p:cNvCxnSpPr/>
          <p:nvPr/>
        </p:nvCxnSpPr>
        <p:spPr bwMode="auto">
          <a:xfrm rot="10800000" flipV="1">
            <a:off x="6934200" y="5257800"/>
            <a:ext cx="533400" cy="1588"/>
          </a:xfrm>
          <a:prstGeom prst="straightConnector1">
            <a:avLst/>
          </a:prstGeom>
          <a:noFill/>
          <a:ln w="57150" cap="flat" cmpd="sng" algn="ctr">
            <a:solidFill>
              <a:srgbClr val="0000FF"/>
            </a:solidFill>
            <a:prstDash val="solid"/>
            <a:round/>
            <a:headEnd type="none" w="med" len="med"/>
            <a:tailEnd type="arrow"/>
          </a:ln>
          <a:effectLst>
            <a:glow rad="63500">
              <a:schemeClr val="accent3">
                <a:satMod val="175000"/>
                <a:alpha val="40000"/>
              </a:schemeClr>
            </a:glow>
          </a:effectLst>
        </p:spPr>
      </p:cxnSp>
      <p:sp>
        <p:nvSpPr>
          <p:cNvPr id="12" name="Rectangle 11"/>
          <p:cNvSpPr/>
          <p:nvPr/>
        </p:nvSpPr>
        <p:spPr>
          <a:xfrm>
            <a:off x="228600" y="6324600"/>
            <a:ext cx="1207382" cy="369332"/>
          </a:xfrm>
          <a:prstGeom prst="rect">
            <a:avLst/>
          </a:prstGeom>
        </p:spPr>
        <p:txBody>
          <a:bodyPr wrap="none">
            <a:spAutoFit/>
          </a:bodyPr>
          <a:lstStyle/>
          <a:p>
            <a:r>
              <a:rPr lang="en-US" dirty="0" smtClean="0">
                <a:solidFill>
                  <a:srgbClr val="000000"/>
                </a:solidFill>
                <a:latin typeface="Calibri" pitchFamily="34" charset="0"/>
                <a:cs typeface="Calibri" pitchFamily="34" charset="0"/>
              </a:rPr>
              <a:t>Ellis (2011)</a:t>
            </a:r>
            <a:endParaRPr lang="en-US" dirty="0">
              <a:solidFill>
                <a:srgbClr val="000000"/>
              </a:solidFill>
            </a:endParaRPr>
          </a:p>
        </p:txBody>
      </p:sp>
    </p:spTree>
    <p:extLst>
      <p:ext uri="{BB962C8B-B14F-4D97-AF65-F5344CB8AC3E}">
        <p14:creationId xmlns:p14="http://schemas.microsoft.com/office/powerpoint/2010/main" val="416104830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css.cornell.edu/ecf3/Web/new/AF/pics/SlashBurn7.jpg"/>
          <p:cNvPicPr>
            <a:picLocks noChangeAspect="1" noChangeArrowheads="1"/>
          </p:cNvPicPr>
          <p:nvPr/>
        </p:nvPicPr>
        <p:blipFill>
          <a:blip r:embed="rId2" cstate="print"/>
          <a:srcRect/>
          <a:stretch>
            <a:fillRect/>
          </a:stretch>
        </p:blipFill>
        <p:spPr bwMode="auto">
          <a:xfrm>
            <a:off x="-2090056" y="0"/>
            <a:ext cx="11756571" cy="6858000"/>
          </a:xfrm>
          <a:prstGeom prst="rect">
            <a:avLst/>
          </a:prstGeom>
          <a:noFill/>
        </p:spPr>
      </p:pic>
      <p:sp>
        <p:nvSpPr>
          <p:cNvPr id="3" name="TextBox 2"/>
          <p:cNvSpPr txBox="1"/>
          <p:nvPr/>
        </p:nvSpPr>
        <p:spPr>
          <a:xfrm>
            <a:off x="2511469" y="1219200"/>
            <a:ext cx="6022931" cy="677108"/>
          </a:xfrm>
          <a:prstGeom prst="rect">
            <a:avLst/>
          </a:prstGeom>
          <a:noFill/>
        </p:spPr>
        <p:txBody>
          <a:bodyPr wrap="none" rtlCol="0">
            <a:spAutoFit/>
          </a:bodyPr>
          <a:lstStyle/>
          <a:p>
            <a:r>
              <a:rPr lang="en-US" sz="3800" b="1" i="1" dirty="0" smtClean="0">
                <a:solidFill>
                  <a:srgbClr val="FFFF99"/>
                </a:solidFill>
                <a:effectLst>
                  <a:outerShdw blurRad="38100" dist="38100" dir="2700000" algn="tl">
                    <a:srgbClr val="000000">
                      <a:alpha val="43137"/>
                    </a:srgbClr>
                  </a:outerShdw>
                </a:effectLst>
                <a:latin typeface="Cambria" panose="02040503050406030204" pitchFamily="18" charset="0"/>
              </a:rPr>
              <a:t>Human Niche Construction</a:t>
            </a:r>
            <a:endParaRPr lang="en-US" sz="3800" b="1" i="1" dirty="0">
              <a:solidFill>
                <a:srgbClr val="FFFF99"/>
              </a:solidFill>
              <a:effectLst>
                <a:outerShdw blurRad="38100" dist="38100" dir="2700000" algn="tl">
                  <a:srgbClr val="000000">
                    <a:alpha val="43137"/>
                  </a:srgbClr>
                </a:outerShdw>
              </a:effectLst>
              <a:latin typeface="Cambria" panose="02040503050406030204" pitchFamily="18" charset="0"/>
            </a:endParaRPr>
          </a:p>
        </p:txBody>
      </p:sp>
      <p:sp>
        <p:nvSpPr>
          <p:cNvPr id="4" name="TextBox 3"/>
          <p:cNvSpPr txBox="1"/>
          <p:nvPr/>
        </p:nvSpPr>
        <p:spPr>
          <a:xfrm>
            <a:off x="457200" y="332748"/>
            <a:ext cx="8224367" cy="677108"/>
          </a:xfrm>
          <a:prstGeom prst="rect">
            <a:avLst/>
          </a:prstGeom>
          <a:noFill/>
        </p:spPr>
        <p:txBody>
          <a:bodyPr wrap="none" rtlCol="0">
            <a:spAutoFit/>
          </a:bodyPr>
          <a:lstStyle/>
          <a:p>
            <a:r>
              <a:rPr lang="en-US" sz="3800" b="1" dirty="0" smtClean="0">
                <a:solidFill>
                  <a:srgbClr val="FFFFFF"/>
                </a:solidFill>
                <a:effectLst>
                  <a:outerShdw blurRad="38100" dist="38100" dir="2700000" algn="tl">
                    <a:srgbClr val="000000">
                      <a:alpha val="43137"/>
                    </a:srgbClr>
                  </a:outerShdw>
                </a:effectLst>
                <a:latin typeface="Cambria" panose="02040503050406030204" pitchFamily="18" charset="0"/>
              </a:rPr>
              <a:t>Adaptive Intensification of Land Use</a:t>
            </a:r>
            <a:endParaRPr lang="en-US" sz="3800" b="1" dirty="0">
              <a:solidFill>
                <a:srgbClr val="FFFFFF"/>
              </a:solidFill>
              <a:effectLst>
                <a:outerShdw blurRad="38100" dist="38100" dir="2700000" algn="tl">
                  <a:srgbClr val="000000">
                    <a:alpha val="43137"/>
                  </a:srgbClr>
                </a:outerShdw>
              </a:effectLst>
              <a:latin typeface="Cambria" panose="02040503050406030204" pitchFamily="18" charset="0"/>
            </a:endParaRPr>
          </a:p>
        </p:txBody>
      </p:sp>
    </p:spTree>
    <p:extLst>
      <p:ext uri="{BB962C8B-B14F-4D97-AF65-F5344CB8AC3E}">
        <p14:creationId xmlns:p14="http://schemas.microsoft.com/office/powerpoint/2010/main" val="71407882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4730023" y="3544878"/>
            <a:ext cx="2056525" cy="60529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ea typeface="Times New Roman" pitchFamily="18" charset="0"/>
                <a:cs typeface="Arial" pitchFamily="34" charset="0"/>
              </a:rPr>
              <a:t>Fire Clearing for</a:t>
            </a:r>
          </a:p>
          <a:p>
            <a:pPr algn="ctr">
              <a:lnSpc>
                <a:spcPts val="2000"/>
              </a:lnSpc>
            </a:pPr>
            <a:r>
              <a:rPr lang="en-US" sz="2000" b="1" dirty="0">
                <a:solidFill>
                  <a:srgbClr val="000000"/>
                </a:solidFill>
                <a:latin typeface="Calibri" pitchFamily="34" charset="0"/>
                <a:ea typeface="Times New Roman" pitchFamily="18" charset="0"/>
                <a:cs typeface="Arial" pitchFamily="34" charset="0"/>
              </a:rPr>
              <a:t>Hunting/Foraging</a:t>
            </a:r>
            <a:endParaRPr lang="en-US" sz="2400" dirty="0">
              <a:solidFill>
                <a:srgbClr val="000000"/>
              </a:solidFill>
              <a:latin typeface="Calibri" pitchFamily="34" charset="0"/>
            </a:endParaRPr>
          </a:p>
        </p:txBody>
      </p:sp>
      <p:sp>
        <p:nvSpPr>
          <p:cNvPr id="23" name="Rectangle 22"/>
          <p:cNvSpPr/>
          <p:nvPr/>
        </p:nvSpPr>
        <p:spPr>
          <a:xfrm>
            <a:off x="152400" y="6477000"/>
            <a:ext cx="3413838" cy="265456"/>
          </a:xfrm>
          <a:prstGeom prst="rect">
            <a:avLst/>
          </a:prstGeom>
        </p:spPr>
        <p:txBody>
          <a:bodyPr wrap="none" lIns="91435" tIns="45718" rIns="91435" bIns="45718">
            <a:spAutoFit/>
          </a:bodyPr>
          <a:lstStyle/>
          <a:p>
            <a:r>
              <a:rPr lang="en-US" sz="1100" dirty="0">
                <a:solidFill>
                  <a:srgbClr val="000000"/>
                </a:solidFill>
                <a:latin typeface="Arial"/>
              </a:rPr>
              <a:t>Robert Netting (1993) Smallholders, Householders</a:t>
            </a:r>
          </a:p>
        </p:txBody>
      </p:sp>
      <p:sp>
        <p:nvSpPr>
          <p:cNvPr id="19" name="Rectangle 18"/>
          <p:cNvSpPr/>
          <p:nvPr/>
        </p:nvSpPr>
        <p:spPr>
          <a:xfrm>
            <a:off x="7216356" y="6477000"/>
            <a:ext cx="1927644" cy="338554"/>
          </a:xfrm>
          <a:prstGeom prst="rect">
            <a:avLst/>
          </a:prstGeom>
        </p:spPr>
        <p:txBody>
          <a:bodyPr wrap="none" lIns="91435" tIns="45718" rIns="91435" bIns="45718">
            <a:spAutoFit/>
          </a:bodyPr>
          <a:lstStyle/>
          <a:p>
            <a:pPr fontAlgn="auto">
              <a:spcBef>
                <a:spcPts val="0"/>
              </a:spcBef>
              <a:spcAft>
                <a:spcPts val="0"/>
              </a:spcAft>
            </a:pPr>
            <a:r>
              <a:rPr lang="da-DK" sz="1600" dirty="0">
                <a:solidFill>
                  <a:srgbClr val="000000"/>
                </a:solidFill>
                <a:latin typeface="Calibri" pitchFamily="34" charset="0"/>
                <a:cs typeface="+mn-cs"/>
              </a:rPr>
              <a:t>Ellis </a:t>
            </a:r>
            <a:r>
              <a:rPr lang="da-DK" sz="1600" i="1" dirty="0">
                <a:solidFill>
                  <a:srgbClr val="000000"/>
                </a:solidFill>
                <a:latin typeface="Calibri" pitchFamily="34" charset="0"/>
                <a:cs typeface="+mn-cs"/>
              </a:rPr>
              <a:t>et al.</a:t>
            </a:r>
            <a:r>
              <a:rPr lang="da-DK" sz="1600" dirty="0">
                <a:solidFill>
                  <a:srgbClr val="000000"/>
                </a:solidFill>
                <a:latin typeface="Calibri" pitchFamily="34" charset="0"/>
                <a:cs typeface="+mn-cs"/>
              </a:rPr>
              <a:t> 2013 </a:t>
            </a:r>
            <a:r>
              <a:rPr lang="da-DK" sz="1600" i="1" dirty="0">
                <a:solidFill>
                  <a:srgbClr val="000000"/>
                </a:solidFill>
                <a:latin typeface="Calibri" pitchFamily="34" charset="0"/>
                <a:cs typeface="+mn-cs"/>
              </a:rPr>
              <a:t>PNAS</a:t>
            </a:r>
            <a:endParaRPr lang="en-US" sz="1600" dirty="0">
              <a:solidFill>
                <a:srgbClr val="000000"/>
              </a:solidFill>
              <a:latin typeface="Calibri" pitchFamily="34" charset="0"/>
              <a:cs typeface="+mn-cs"/>
            </a:endParaRPr>
          </a:p>
        </p:txBody>
      </p:sp>
      <p:sp>
        <p:nvSpPr>
          <p:cNvPr id="25" name="Rectangle 24"/>
          <p:cNvSpPr/>
          <p:nvPr/>
        </p:nvSpPr>
        <p:spPr>
          <a:xfrm>
            <a:off x="1685545" y="3999093"/>
            <a:ext cx="2246321" cy="35240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Dietary Broadening</a:t>
            </a:r>
            <a:endParaRPr lang="en-US" sz="2400" dirty="0">
              <a:solidFill>
                <a:srgbClr val="000000"/>
              </a:solidFill>
              <a:latin typeface="Calibri" pitchFamily="34" charset="0"/>
            </a:endParaRPr>
          </a:p>
        </p:txBody>
      </p:sp>
      <p:sp>
        <p:nvSpPr>
          <p:cNvPr id="27" name="Rectangle 26"/>
          <p:cNvSpPr/>
          <p:nvPr/>
        </p:nvSpPr>
        <p:spPr>
          <a:xfrm>
            <a:off x="3864060" y="4674176"/>
            <a:ext cx="1896801" cy="35240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Food Processing</a:t>
            </a:r>
            <a:endParaRPr lang="en-US" sz="2400" dirty="0">
              <a:solidFill>
                <a:srgbClr val="000000"/>
              </a:solidFill>
              <a:latin typeface="Calibri" pitchFamily="34" charset="0"/>
            </a:endParaRPr>
          </a:p>
        </p:txBody>
      </p:sp>
      <p:sp>
        <p:nvSpPr>
          <p:cNvPr id="28" name="Rectangle 27"/>
          <p:cNvSpPr/>
          <p:nvPr/>
        </p:nvSpPr>
        <p:spPr>
          <a:xfrm>
            <a:off x="527398" y="3376270"/>
            <a:ext cx="2124363" cy="35240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Collective Hunting</a:t>
            </a:r>
            <a:endParaRPr lang="en-US" sz="2400" dirty="0">
              <a:solidFill>
                <a:srgbClr val="000000"/>
              </a:solidFill>
              <a:latin typeface="Calibri" pitchFamily="34" charset="0"/>
            </a:endParaRPr>
          </a:p>
        </p:txBody>
      </p:sp>
      <p:sp>
        <p:nvSpPr>
          <p:cNvPr id="29" name="Rectangle 28"/>
          <p:cNvSpPr/>
          <p:nvPr/>
        </p:nvSpPr>
        <p:spPr>
          <a:xfrm>
            <a:off x="458079" y="1207144"/>
            <a:ext cx="7847716" cy="348809"/>
          </a:xfrm>
          <a:prstGeom prst="rect">
            <a:avLst/>
          </a:prstGeom>
        </p:spPr>
        <p:txBody>
          <a:bodyPr wrap="none" lIns="91435" tIns="45718" rIns="91435" bIns="45718">
            <a:spAutoFit/>
          </a:bodyPr>
          <a:lstStyle/>
          <a:p>
            <a:pPr algn="ctr">
              <a:lnSpc>
                <a:spcPts val="2000"/>
              </a:lnSpc>
            </a:pPr>
            <a:r>
              <a:rPr lang="en-US" sz="3200" b="1" dirty="0">
                <a:solidFill>
                  <a:srgbClr val="000000"/>
                </a:solidFill>
                <a:latin typeface="Calibri" pitchFamily="34" charset="0"/>
                <a:cs typeface="Arial" pitchFamily="34" charset="0"/>
              </a:rPr>
              <a:t>Land Use Intensification by Hunter-Gatherers</a:t>
            </a:r>
            <a:endParaRPr lang="en-US" sz="3600" dirty="0">
              <a:solidFill>
                <a:srgbClr val="000000"/>
              </a:solidFill>
              <a:latin typeface="Calibri" pitchFamily="34" charset="0"/>
            </a:endParaRPr>
          </a:p>
        </p:txBody>
      </p:sp>
      <p:sp>
        <p:nvSpPr>
          <p:cNvPr id="30" name="Rectangle 29"/>
          <p:cNvSpPr/>
          <p:nvPr/>
        </p:nvSpPr>
        <p:spPr>
          <a:xfrm>
            <a:off x="6934201" y="3566410"/>
            <a:ext cx="1938479" cy="608885"/>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Propagation of</a:t>
            </a:r>
          </a:p>
          <a:p>
            <a:pPr algn="ctr">
              <a:lnSpc>
                <a:spcPts val="2000"/>
              </a:lnSpc>
            </a:pPr>
            <a:r>
              <a:rPr lang="en-US" sz="2000" b="1" dirty="0">
                <a:solidFill>
                  <a:srgbClr val="000000"/>
                </a:solidFill>
                <a:latin typeface="Calibri" pitchFamily="34" charset="0"/>
                <a:cs typeface="Arial" pitchFamily="34" charset="0"/>
              </a:rPr>
              <a:t> Favored Species</a:t>
            </a:r>
            <a:endParaRPr lang="en-US" sz="2400" dirty="0">
              <a:solidFill>
                <a:srgbClr val="000000"/>
              </a:solidFill>
              <a:latin typeface="Calibri" pitchFamily="34" charset="0"/>
            </a:endParaRPr>
          </a:p>
        </p:txBody>
      </p:sp>
      <p:sp>
        <p:nvSpPr>
          <p:cNvPr id="2" name="Rectangle 1"/>
          <p:cNvSpPr/>
          <p:nvPr/>
        </p:nvSpPr>
        <p:spPr>
          <a:xfrm>
            <a:off x="645956" y="2596837"/>
            <a:ext cx="2889506" cy="590064"/>
          </a:xfrm>
          <a:prstGeom prst="rect">
            <a:avLst/>
          </a:prstGeom>
        </p:spPr>
        <p:txBody>
          <a:bodyPr wrap="none" lIns="91435" tIns="45718" rIns="91435" bIns="45718">
            <a:spAutoFit/>
          </a:bodyPr>
          <a:lstStyle/>
          <a:p>
            <a:pPr fontAlgn="auto">
              <a:spcBef>
                <a:spcPts val="0"/>
              </a:spcBef>
              <a:spcAft>
                <a:spcPts val="0"/>
              </a:spcAft>
            </a:pPr>
            <a:r>
              <a:rPr lang="en-US" sz="3200" b="1" dirty="0">
                <a:solidFill>
                  <a:srgbClr val="2D2D8A"/>
                </a:solidFill>
                <a:latin typeface="Calibri" pitchFamily="34" charset="0"/>
                <a:cs typeface="Arial" pitchFamily="34" charset="0"/>
              </a:rPr>
              <a:t>Pre-Agricultural</a:t>
            </a:r>
            <a:endParaRPr lang="en-US" sz="3200" dirty="0">
              <a:solidFill>
                <a:srgbClr val="2D2D8A"/>
              </a:solidFill>
              <a:latin typeface="Arial"/>
              <a:cs typeface="+mn-cs"/>
            </a:endParaRPr>
          </a:p>
        </p:txBody>
      </p:sp>
      <p:sp>
        <p:nvSpPr>
          <p:cNvPr id="31" name="Rectangle 30"/>
          <p:cNvSpPr/>
          <p:nvPr/>
        </p:nvSpPr>
        <p:spPr>
          <a:xfrm>
            <a:off x="5410201" y="2596837"/>
            <a:ext cx="3267133" cy="590064"/>
          </a:xfrm>
          <a:prstGeom prst="rect">
            <a:avLst/>
          </a:prstGeom>
        </p:spPr>
        <p:txBody>
          <a:bodyPr wrap="none" lIns="91435" tIns="45718" rIns="91435" bIns="45718">
            <a:spAutoFit/>
          </a:bodyPr>
          <a:lstStyle/>
          <a:p>
            <a:pPr fontAlgn="auto">
              <a:spcBef>
                <a:spcPts val="0"/>
              </a:spcBef>
              <a:spcAft>
                <a:spcPts val="0"/>
              </a:spcAft>
            </a:pPr>
            <a:r>
              <a:rPr lang="en-US" sz="3200" b="1" dirty="0">
                <a:solidFill>
                  <a:srgbClr val="003300"/>
                </a:solidFill>
                <a:latin typeface="Calibri" pitchFamily="34" charset="0"/>
                <a:cs typeface="Arial" pitchFamily="34" charset="0"/>
              </a:rPr>
              <a:t>Proto-Agricultural</a:t>
            </a:r>
            <a:endParaRPr lang="en-US" sz="3200" dirty="0">
              <a:solidFill>
                <a:srgbClr val="003300"/>
              </a:solidFill>
              <a:latin typeface="Arial"/>
              <a:cs typeface="+mn-cs"/>
            </a:endParaRPr>
          </a:p>
        </p:txBody>
      </p:sp>
      <p:sp>
        <p:nvSpPr>
          <p:cNvPr id="32" name="Rectangle 31"/>
          <p:cNvSpPr/>
          <p:nvPr/>
        </p:nvSpPr>
        <p:spPr>
          <a:xfrm>
            <a:off x="458076" y="1603174"/>
            <a:ext cx="8685925" cy="416940"/>
          </a:xfrm>
          <a:prstGeom prst="rect">
            <a:avLst/>
          </a:prstGeom>
        </p:spPr>
        <p:txBody>
          <a:bodyPr wrap="square" lIns="91435" tIns="45718" rIns="91435" bIns="45718">
            <a:spAutoFit/>
          </a:bodyPr>
          <a:lstStyle/>
          <a:p>
            <a:pPr>
              <a:lnSpc>
                <a:spcPts val="2500"/>
              </a:lnSpc>
            </a:pPr>
            <a:r>
              <a:rPr lang="en-US" sz="2200" dirty="0">
                <a:solidFill>
                  <a:srgbClr val="000000"/>
                </a:solidFill>
                <a:latin typeface="Calibri" pitchFamily="34" charset="0"/>
                <a:cs typeface="Arial" pitchFamily="34" charset="0"/>
              </a:rPr>
              <a:t>Adaptive technologies to sustain growing populations on limited land</a:t>
            </a:r>
            <a:endParaRPr lang="en-US" sz="2200" dirty="0">
              <a:solidFill>
                <a:srgbClr val="000000"/>
              </a:solidFill>
              <a:latin typeface="Calibri" pitchFamily="34" charset="0"/>
            </a:endParaRPr>
          </a:p>
        </p:txBody>
      </p:sp>
      <p:sp>
        <p:nvSpPr>
          <p:cNvPr id="3" name="Rectangle 2"/>
          <p:cNvSpPr/>
          <p:nvPr/>
        </p:nvSpPr>
        <p:spPr>
          <a:xfrm>
            <a:off x="533400" y="191869"/>
            <a:ext cx="5086585" cy="646331"/>
          </a:xfrm>
          <a:prstGeom prst="rect">
            <a:avLst/>
          </a:prstGeom>
        </p:spPr>
        <p:txBody>
          <a:bodyPr wrap="none" lIns="91435" tIns="45718" rIns="91435" bIns="45718">
            <a:spAutoFit/>
          </a:bodyPr>
          <a:lstStyle/>
          <a:p>
            <a:r>
              <a:rPr lang="en-US" sz="3600" b="1" dirty="0">
                <a:solidFill>
                  <a:srgbClr val="FF7C80"/>
                </a:solidFill>
                <a:latin typeface="Calibri" pitchFamily="34" charset="0"/>
                <a:cs typeface="Arial" pitchFamily="34" charset="0"/>
              </a:rPr>
              <a:t>Pleistocene &gt;&gt;&gt; Holocene</a:t>
            </a:r>
            <a:endParaRPr lang="en-US" sz="3600" dirty="0">
              <a:solidFill>
                <a:srgbClr val="FF7C80"/>
              </a:solidFill>
            </a:endParaRPr>
          </a:p>
        </p:txBody>
      </p:sp>
    </p:spTree>
    <p:extLst>
      <p:ext uri="{BB962C8B-B14F-4D97-AF65-F5344CB8AC3E}">
        <p14:creationId xmlns:p14="http://schemas.microsoft.com/office/powerpoint/2010/main" val="124571001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4"/>
          <p:cNvSpPr txBox="1">
            <a:spLocks noChangeArrowheads="1"/>
          </p:cNvSpPr>
          <p:nvPr/>
        </p:nvSpPr>
        <p:spPr bwMode="auto">
          <a:xfrm>
            <a:off x="4921133" y="4177605"/>
            <a:ext cx="3994267"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itchFamily="34" charset="0"/>
                <a:cs typeface="Arial" pitchFamily="34" charset="0"/>
              </a:defRPr>
            </a:lvl1pPr>
            <a:lvl2pPr marL="742950" indent="-285750">
              <a:spcBef>
                <a:spcPct val="20000"/>
              </a:spcBef>
              <a:buClr>
                <a:schemeClr val="tx1"/>
              </a:buClr>
              <a:buChar char="•"/>
              <a:defRPr sz="2800">
                <a:solidFill>
                  <a:schemeClr val="tx1"/>
                </a:solidFill>
                <a:latin typeface="Verdana" pitchFamily="34" charset="0"/>
                <a:cs typeface="Arial"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itchFamily="34" charset="0"/>
                <a:cs typeface="Arial" pitchFamily="34" charset="0"/>
              </a:defRPr>
            </a:lvl3pPr>
            <a:lvl4pPr marL="1600200" indent="-228600">
              <a:spcBef>
                <a:spcPct val="20000"/>
              </a:spcBef>
              <a:buClr>
                <a:schemeClr val="tx2"/>
              </a:buClr>
              <a:buChar char="•"/>
              <a:defRPr sz="2000">
                <a:solidFill>
                  <a:schemeClr val="tx1"/>
                </a:solidFill>
                <a:latin typeface="Verdana" pitchFamily="34" charset="0"/>
                <a:cs typeface="Arial"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itchFamily="34" charset="0"/>
                <a:cs typeface="Arial"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itchFamily="34" charset="0"/>
                <a:cs typeface="Arial"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itchFamily="34" charset="0"/>
                <a:cs typeface="Arial"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itchFamily="34" charset="0"/>
                <a:cs typeface="Arial"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itchFamily="34" charset="0"/>
                <a:cs typeface="Arial" pitchFamily="34" charset="0"/>
              </a:defRPr>
            </a:lvl9pPr>
          </a:lstStyle>
          <a:p>
            <a:pPr>
              <a:spcBef>
                <a:spcPct val="0"/>
              </a:spcBef>
              <a:buClrTx/>
              <a:buSzTx/>
              <a:buFont typeface="Wingdings" pitchFamily="2" charset="2"/>
              <a:buNone/>
            </a:pPr>
            <a:r>
              <a:rPr lang="en-GB" altLang="en-US" sz="3600" b="1" dirty="0" smtClean="0">
                <a:solidFill>
                  <a:srgbClr val="000000">
                    <a:lumMod val="10000"/>
                  </a:srgbClr>
                </a:solidFill>
                <a:latin typeface="Calibri" panose="020F0502020204030204" pitchFamily="34" charset="0"/>
              </a:rPr>
              <a:t>Cultivation    </a:t>
            </a:r>
            <a:r>
              <a:rPr lang="en-GB" altLang="en-US" sz="2800" b="1" dirty="0" smtClean="0">
                <a:solidFill>
                  <a:srgbClr val="000000">
                    <a:lumMod val="10000"/>
                  </a:srgbClr>
                </a:solidFill>
                <a:latin typeface="Calibri" panose="020F0502020204030204" pitchFamily="34" charset="0"/>
              </a:rPr>
              <a:t>6 </a:t>
            </a:r>
            <a:r>
              <a:rPr lang="en-GB" altLang="en-US" sz="2800" b="1" dirty="0" err="1" smtClean="0">
                <a:solidFill>
                  <a:srgbClr val="000000">
                    <a:lumMod val="10000"/>
                  </a:srgbClr>
                </a:solidFill>
                <a:latin typeface="Calibri" panose="020F0502020204030204" pitchFamily="34" charset="0"/>
              </a:rPr>
              <a:t>ka</a:t>
            </a:r>
            <a:r>
              <a:rPr lang="en-GB" altLang="en-US" sz="2800" b="1" dirty="0" smtClean="0">
                <a:solidFill>
                  <a:srgbClr val="000000">
                    <a:lumMod val="10000"/>
                  </a:srgbClr>
                </a:solidFill>
                <a:latin typeface="Calibri" panose="020F0502020204030204" pitchFamily="34" charset="0"/>
              </a:rPr>
              <a:t> BP</a:t>
            </a:r>
            <a:endParaRPr lang="en-US" altLang="en-US" sz="2800" b="1" dirty="0">
              <a:solidFill>
                <a:srgbClr val="000000">
                  <a:lumMod val="10000"/>
                </a:srgbClr>
              </a:solidFill>
              <a:latin typeface="Calibri" panose="020F0502020204030204" pitchFamily="34" charset="0"/>
            </a:endParaRPr>
          </a:p>
          <a:p>
            <a:pPr>
              <a:spcBef>
                <a:spcPct val="0"/>
              </a:spcBef>
              <a:buClrTx/>
              <a:buSzTx/>
              <a:buFontTx/>
              <a:buNone/>
            </a:pPr>
            <a:r>
              <a:rPr lang="en-GB" altLang="en-US" sz="2800" dirty="0" smtClean="0">
                <a:solidFill>
                  <a:srgbClr val="000000">
                    <a:lumMod val="10000"/>
                  </a:srgbClr>
                </a:solidFill>
                <a:latin typeface="Calibri" panose="020F0502020204030204" pitchFamily="34" charset="0"/>
              </a:rPr>
              <a:t>Archaeological </a:t>
            </a:r>
            <a:r>
              <a:rPr lang="en-GB" altLang="en-US" sz="2800" dirty="0">
                <a:solidFill>
                  <a:srgbClr val="000000">
                    <a:lumMod val="10000"/>
                  </a:srgbClr>
                </a:solidFill>
                <a:latin typeface="Calibri" panose="020F0502020204030204" pitchFamily="34" charset="0"/>
              </a:rPr>
              <a:t>fields at</a:t>
            </a:r>
            <a:br>
              <a:rPr lang="en-GB" altLang="en-US" sz="2800" dirty="0">
                <a:solidFill>
                  <a:srgbClr val="000000">
                    <a:lumMod val="10000"/>
                  </a:srgbClr>
                </a:solidFill>
                <a:latin typeface="Calibri" panose="020F0502020204030204" pitchFamily="34" charset="0"/>
              </a:rPr>
            </a:br>
            <a:r>
              <a:rPr lang="en-GB" altLang="en-US" sz="2800" dirty="0" err="1" smtClean="0">
                <a:solidFill>
                  <a:srgbClr val="000000">
                    <a:lumMod val="10000"/>
                  </a:srgbClr>
                </a:solidFill>
                <a:latin typeface="Calibri" panose="020F0502020204030204" pitchFamily="34" charset="0"/>
              </a:rPr>
              <a:t>Kuk</a:t>
            </a:r>
            <a:r>
              <a:rPr lang="en-GB" altLang="en-US" sz="2800" dirty="0" smtClean="0">
                <a:solidFill>
                  <a:srgbClr val="000000">
                    <a:lumMod val="10000"/>
                  </a:srgbClr>
                </a:solidFill>
                <a:latin typeface="Calibri" panose="020F0502020204030204" pitchFamily="34" charset="0"/>
              </a:rPr>
              <a:t> </a:t>
            </a:r>
            <a:r>
              <a:rPr lang="en-GB" altLang="en-US" sz="2800" dirty="0">
                <a:solidFill>
                  <a:srgbClr val="000000">
                    <a:lumMod val="10000"/>
                  </a:srgbClr>
                </a:solidFill>
                <a:latin typeface="Calibri" panose="020F0502020204030204" pitchFamily="34" charset="0"/>
              </a:rPr>
              <a:t>Swamp, </a:t>
            </a:r>
            <a:r>
              <a:rPr lang="en-GB" altLang="en-US" sz="2800" dirty="0" smtClean="0">
                <a:solidFill>
                  <a:srgbClr val="000000">
                    <a:lumMod val="10000"/>
                  </a:srgbClr>
                </a:solidFill>
                <a:latin typeface="Calibri" panose="020F0502020204030204" pitchFamily="34" charset="0"/>
              </a:rPr>
              <a:t>New Guinea</a:t>
            </a:r>
          </a:p>
        </p:txBody>
      </p:sp>
      <p:pic>
        <p:nvPicPr>
          <p:cNvPr id="4" name="Picture 5" descr="New Guinea Sweet Potato mounds"/>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a:xfrm>
            <a:off x="-14591" y="0"/>
            <a:ext cx="4434191" cy="6870134"/>
          </a:xfrm>
          <a:prstGeom prst="rect">
            <a:avLst/>
          </a:prstGeom>
          <a:ln>
            <a:solidFill>
              <a:schemeClr val="tx1"/>
            </a:solidFill>
          </a:ln>
          <a:effectLst>
            <a:outerShdw blurRad="292100" dist="139700" dir="2700000" algn="tl" rotWithShape="0">
              <a:srgbClr val="333333">
                <a:alpha val="65000"/>
              </a:srgbClr>
            </a:outerShdw>
          </a:effectLst>
        </p:spPr>
      </p:pic>
      <p:pic>
        <p:nvPicPr>
          <p:cNvPr id="2" name="Picture 3" descr="Kuk Swamp"/>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4316" b="15425"/>
          <a:stretch/>
        </p:blipFill>
        <p:spPr>
          <a:xfrm>
            <a:off x="3317031" y="228600"/>
            <a:ext cx="5633936" cy="3319870"/>
          </a:xfrm>
          <a:prstGeom prst="rect">
            <a:avLst/>
          </a:prstGeom>
          <a:ln>
            <a:solidFill>
              <a:schemeClr val="tx1"/>
            </a:solidFill>
          </a:ln>
          <a:effectLst>
            <a:outerShdw blurRad="292100" dist="139700" dir="2700000" algn="tl" rotWithShape="0">
              <a:srgbClr val="333333">
                <a:alpha val="65000"/>
              </a:srgbClr>
            </a:outerShdw>
          </a:effectLst>
        </p:spPr>
      </p:pic>
      <p:sp>
        <p:nvSpPr>
          <p:cNvPr id="5" name="Rectangle 4"/>
          <p:cNvSpPr/>
          <p:nvPr/>
        </p:nvSpPr>
        <p:spPr>
          <a:xfrm>
            <a:off x="6657891" y="6324600"/>
            <a:ext cx="2276329" cy="369332"/>
          </a:xfrm>
          <a:prstGeom prst="rect">
            <a:avLst/>
          </a:prstGeom>
        </p:spPr>
        <p:txBody>
          <a:bodyPr wrap="none">
            <a:spAutoFit/>
          </a:bodyPr>
          <a:lstStyle/>
          <a:p>
            <a:r>
              <a:rPr lang="en-GB" altLang="en-US" dirty="0" smtClean="0">
                <a:solidFill>
                  <a:srgbClr val="000000">
                    <a:lumMod val="10000"/>
                  </a:srgbClr>
                </a:solidFill>
                <a:latin typeface="Calibri" panose="020F0502020204030204" pitchFamily="34" charset="0"/>
              </a:rPr>
              <a:t>Courtesy Dorian Fuller</a:t>
            </a:r>
            <a:endParaRPr lang="en-US" dirty="0">
              <a:solidFill>
                <a:srgbClr val="000000"/>
              </a:solidFill>
            </a:endParaRPr>
          </a:p>
        </p:txBody>
      </p:sp>
    </p:spTree>
    <p:extLst>
      <p:ext uri="{BB962C8B-B14F-4D97-AF65-F5344CB8AC3E}">
        <p14:creationId xmlns:p14="http://schemas.microsoft.com/office/powerpoint/2010/main" val="295007214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73538" name="Picture 2"/>
          <p:cNvPicPr>
            <a:picLocks noChangeAspect="1" noChangeArrowheads="1"/>
          </p:cNvPicPr>
          <p:nvPr/>
        </p:nvPicPr>
        <p:blipFill>
          <a:blip r:embed="rId3" cstate="print"/>
          <a:srcRect/>
          <a:stretch>
            <a:fillRect/>
          </a:stretch>
        </p:blipFill>
        <p:spPr bwMode="auto">
          <a:xfrm>
            <a:off x="1905000" y="76200"/>
            <a:ext cx="4392613" cy="6781800"/>
          </a:xfrm>
          <a:prstGeom prst="rect">
            <a:avLst/>
          </a:prstGeom>
          <a:noFill/>
          <a:ln w="76200">
            <a:solidFill>
              <a:schemeClr val="tx1"/>
            </a:solidFill>
            <a:miter lim="800000"/>
            <a:headEnd/>
            <a:tailEnd/>
          </a:ln>
          <a:effectLst/>
        </p:spPr>
      </p:pic>
      <p:sp>
        <p:nvSpPr>
          <p:cNvPr id="1473539" name="Rectangle 3"/>
          <p:cNvSpPr>
            <a:spLocks noChangeArrowheads="1"/>
          </p:cNvSpPr>
          <p:nvPr/>
        </p:nvSpPr>
        <p:spPr bwMode="auto">
          <a:xfrm>
            <a:off x="7200900" y="6553200"/>
            <a:ext cx="1943100" cy="304800"/>
          </a:xfrm>
          <a:prstGeom prst="rect">
            <a:avLst/>
          </a:prstGeom>
          <a:noFill/>
          <a:ln w="9525">
            <a:noFill/>
            <a:miter lim="800000"/>
            <a:headEnd/>
            <a:tailEnd/>
          </a:ln>
          <a:effectLst/>
        </p:spPr>
        <p:txBody>
          <a:bodyPr wrap="none">
            <a:spAutoFit/>
          </a:bodyPr>
          <a:lstStyle/>
          <a:p>
            <a:pPr eaLnBrk="0" hangingPunct="0"/>
            <a:r>
              <a:rPr lang="en-US" sz="1400" b="1">
                <a:solidFill>
                  <a:srgbClr val="FFFFFF"/>
                </a:solidFill>
                <a:latin typeface="Lucida Bright" pitchFamily="18" charset="0"/>
              </a:rPr>
              <a:t>© Erle C. Ellis, 2004</a:t>
            </a:r>
          </a:p>
        </p:txBody>
      </p:sp>
      <p:pic>
        <p:nvPicPr>
          <p:cNvPr id="1473540" name="Picture 4"/>
          <p:cNvPicPr>
            <a:picLocks noChangeAspect="1" noChangeArrowheads="1"/>
          </p:cNvPicPr>
          <p:nvPr/>
        </p:nvPicPr>
        <p:blipFill>
          <a:blip r:embed="rId4" cstate="print"/>
          <a:srcRect/>
          <a:stretch>
            <a:fillRect/>
          </a:stretch>
        </p:blipFill>
        <p:spPr bwMode="auto">
          <a:xfrm>
            <a:off x="762000" y="152400"/>
            <a:ext cx="5867400" cy="6705600"/>
          </a:xfrm>
          <a:prstGeom prst="rect">
            <a:avLst/>
          </a:prstGeom>
          <a:noFill/>
          <a:ln w="152400">
            <a:solidFill>
              <a:schemeClr val="tx2"/>
            </a:solidFill>
            <a:miter lim="800000"/>
            <a:headEnd/>
            <a:tailEnd/>
          </a:ln>
          <a:effectLst/>
        </p:spPr>
      </p:pic>
    </p:spTree>
    <p:extLst>
      <p:ext uri="{BB962C8B-B14F-4D97-AF65-F5344CB8AC3E}">
        <p14:creationId xmlns:p14="http://schemas.microsoft.com/office/powerpoint/2010/main" val="3710217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473540"/>
                                        </p:tgtEl>
                                      </p:cBhvr>
                                    </p:animEffect>
                                    <p:set>
                                      <p:cBhvr>
                                        <p:cTn id="7" dur="1" fill="hold">
                                          <p:stCondLst>
                                            <p:cond delay="999"/>
                                          </p:stCondLst>
                                        </p:cTn>
                                        <p:tgtEl>
                                          <p:spTgt spid="14735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www.ecotope.org/projects/tai_lake_n/images/xiejia_china_rice_transplanting_1994.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0"/>
            <a:ext cx="10287000" cy="6858000"/>
          </a:xfrm>
          <a:prstGeom prst="roundRect">
            <a:avLst>
              <a:gd name="adj" fmla="val 0"/>
            </a:avLst>
          </a:prstGeom>
          <a:ln>
            <a:noFill/>
          </a:ln>
          <a:effectLst>
            <a:outerShdw blurRad="76200" dist="38100" dir="7800000" algn="tl" rotWithShape="0">
              <a:srgbClr val="000000">
                <a:alpha val="40000"/>
              </a:srgbClr>
            </a:outerShdw>
          </a:effectLst>
        </p:spPr>
      </p:pic>
    </p:spTree>
    <p:extLst>
      <p:ext uri="{BB962C8B-B14F-4D97-AF65-F5344CB8AC3E}">
        <p14:creationId xmlns:p14="http://schemas.microsoft.com/office/powerpoint/2010/main" val="112159544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css.cornell.edu/ecf3/Web/new/AF/pics/SlashBurn7.jpg"/>
          <p:cNvPicPr>
            <a:picLocks noChangeAspect="1" noChangeArrowheads="1"/>
          </p:cNvPicPr>
          <p:nvPr/>
        </p:nvPicPr>
        <p:blipFill>
          <a:blip r:embed="rId2" cstate="print"/>
          <a:srcRect l="10000" r="6667"/>
          <a:stretch>
            <a:fillRect/>
          </a:stretch>
        </p:blipFill>
        <p:spPr bwMode="auto">
          <a:xfrm>
            <a:off x="762000" y="1676400"/>
            <a:ext cx="2394857" cy="16764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Rectangle 493"/>
          <p:cNvSpPr>
            <a:spLocks noChangeArrowheads="1"/>
          </p:cNvSpPr>
          <p:nvPr/>
        </p:nvSpPr>
        <p:spPr bwMode="auto">
          <a:xfrm>
            <a:off x="102410" y="845403"/>
            <a:ext cx="8812990" cy="830997"/>
          </a:xfrm>
          <a:prstGeom prst="rect">
            <a:avLst/>
          </a:prstGeom>
          <a:noFill/>
          <a:ln w="9525" algn="ctr">
            <a:noFill/>
            <a:miter lim="800000"/>
            <a:headEnd/>
            <a:tailEnd/>
          </a:ln>
          <a:effectLst/>
        </p:spPr>
        <p:txBody>
          <a:bodyPr wrap="none">
            <a:spAutoFit/>
          </a:bodyPr>
          <a:lstStyle/>
          <a:p>
            <a:pPr algn="r">
              <a:lnSpc>
                <a:spcPct val="120000"/>
              </a:lnSpc>
            </a:pPr>
            <a:r>
              <a:rPr lang="en-US" sz="2600" b="1" i="1" dirty="0">
                <a:solidFill>
                  <a:srgbClr val="000000"/>
                </a:solidFill>
                <a:latin typeface="Calibri" pitchFamily="34" charset="0"/>
              </a:rPr>
              <a:t>Increasing population density drives intensification of land use</a:t>
            </a:r>
          </a:p>
          <a:p>
            <a:pPr algn="r">
              <a:lnSpc>
                <a:spcPct val="70000"/>
              </a:lnSpc>
            </a:pPr>
            <a:r>
              <a:rPr lang="en-US" sz="2000" b="1" i="1" dirty="0">
                <a:solidFill>
                  <a:srgbClr val="000000"/>
                </a:solidFill>
                <a:latin typeface="Calibri" pitchFamily="34" charset="0"/>
              </a:rPr>
              <a:t>    Ester </a:t>
            </a:r>
            <a:r>
              <a:rPr lang="en-US" sz="2000" b="1" i="1" dirty="0" err="1">
                <a:solidFill>
                  <a:srgbClr val="000000"/>
                </a:solidFill>
                <a:latin typeface="Calibri" pitchFamily="34" charset="0"/>
              </a:rPr>
              <a:t>Boserup</a:t>
            </a:r>
            <a:r>
              <a:rPr lang="en-US" sz="2400" b="1" i="1" dirty="0">
                <a:solidFill>
                  <a:srgbClr val="000000"/>
                </a:solidFill>
                <a:latin typeface="Calibri" pitchFamily="34" charset="0"/>
              </a:rPr>
              <a:t> </a:t>
            </a:r>
            <a:r>
              <a:rPr lang="en-US" sz="2000" b="1" dirty="0">
                <a:solidFill>
                  <a:srgbClr val="000000"/>
                </a:solidFill>
                <a:latin typeface="Calibri" pitchFamily="34" charset="0"/>
              </a:rPr>
              <a:t>(1965)</a:t>
            </a:r>
            <a:endParaRPr lang="en-US" sz="2400" b="1" i="1" dirty="0">
              <a:solidFill>
                <a:srgbClr val="000000"/>
              </a:solidFill>
              <a:latin typeface="Calibri" pitchFamily="34" charset="0"/>
            </a:endParaRPr>
          </a:p>
        </p:txBody>
      </p:sp>
      <p:pic>
        <p:nvPicPr>
          <p:cNvPr id="444420" name="Picture 4" descr="http://www.ecotope.org/projects/tai_lake_n/images/xiejia_china_rice_transplanting_1994.jpg"/>
          <p:cNvPicPr>
            <a:picLocks noChangeAspect="1" noChangeArrowheads="1"/>
          </p:cNvPicPr>
          <p:nvPr/>
        </p:nvPicPr>
        <p:blipFill>
          <a:blip r:embed="rId3" cstate="print"/>
          <a:srcRect/>
          <a:stretch>
            <a:fillRect/>
          </a:stretch>
        </p:blipFill>
        <p:spPr bwMode="auto">
          <a:xfrm>
            <a:off x="5943600" y="1676400"/>
            <a:ext cx="2514600" cy="16764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Notched Right Arrow 6"/>
          <p:cNvSpPr/>
          <p:nvPr/>
        </p:nvSpPr>
        <p:spPr bwMode="auto">
          <a:xfrm>
            <a:off x="3429000" y="2057400"/>
            <a:ext cx="2209800" cy="914400"/>
          </a:xfrm>
          <a:prstGeom prst="notchedRightArrow">
            <a:avLst>
              <a:gd name="adj1" fmla="val 52264"/>
              <a:gd name="adj2" fmla="val 76038"/>
            </a:avLst>
          </a:prstGeom>
          <a:gradFill>
            <a:gsLst>
              <a:gs pos="0">
                <a:srgbClr val="C00000"/>
              </a:gs>
              <a:gs pos="80000">
                <a:schemeClr val="accent3">
                  <a:shade val="93000"/>
                  <a:satMod val="130000"/>
                </a:schemeClr>
              </a:gs>
              <a:gs pos="100000">
                <a:schemeClr val="accent3">
                  <a:shade val="94000"/>
                  <a:satMod val="135000"/>
                </a:schemeClr>
              </a:gs>
            </a:gsLst>
          </a:gra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mtClean="0">
              <a:solidFill>
                <a:srgbClr val="000000"/>
              </a:solidFill>
            </a:endParaRPr>
          </a:p>
        </p:txBody>
      </p:sp>
      <p:sp>
        <p:nvSpPr>
          <p:cNvPr id="9" name="Rectangle 8"/>
          <p:cNvSpPr/>
          <p:nvPr/>
        </p:nvSpPr>
        <p:spPr>
          <a:xfrm>
            <a:off x="307090" y="3790890"/>
            <a:ext cx="1092800" cy="400110"/>
          </a:xfrm>
          <a:prstGeom prst="rect">
            <a:avLst/>
          </a:prstGeom>
        </p:spPr>
        <p:txBody>
          <a:bodyPr wrap="none">
            <a:spAutoFit/>
          </a:bodyPr>
          <a:lstStyle/>
          <a:p>
            <a:r>
              <a:rPr lang="en-US" sz="2000" b="1" dirty="0" smtClean="0">
                <a:solidFill>
                  <a:srgbClr val="000000"/>
                </a:solidFill>
                <a:latin typeface="Calibri" pitchFamily="34" charset="0"/>
                <a:cs typeface="Arial" pitchFamily="34" charset="0"/>
              </a:rPr>
              <a:t>Foraging</a:t>
            </a:r>
          </a:p>
        </p:txBody>
      </p:sp>
      <p:sp>
        <p:nvSpPr>
          <p:cNvPr id="10" name="Rectangle 9"/>
          <p:cNvSpPr/>
          <p:nvPr/>
        </p:nvSpPr>
        <p:spPr>
          <a:xfrm>
            <a:off x="2198632" y="3733800"/>
            <a:ext cx="874471" cy="605294"/>
          </a:xfrm>
          <a:prstGeom prst="rect">
            <a:avLst/>
          </a:prstGeom>
        </p:spPr>
        <p:txBody>
          <a:bodyPr wrap="none">
            <a:spAutoFit/>
          </a:bodyPr>
          <a:lstStyle/>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Long </a:t>
            </a:r>
          </a:p>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Fallow</a:t>
            </a:r>
            <a:endParaRPr lang="en-US" sz="2400" dirty="0">
              <a:solidFill>
                <a:srgbClr val="000000"/>
              </a:solidFill>
              <a:latin typeface="Calibri" pitchFamily="34" charset="0"/>
            </a:endParaRPr>
          </a:p>
        </p:txBody>
      </p:sp>
      <p:sp>
        <p:nvSpPr>
          <p:cNvPr id="11" name="Rectangle 10"/>
          <p:cNvSpPr/>
          <p:nvPr/>
        </p:nvSpPr>
        <p:spPr>
          <a:xfrm>
            <a:off x="4027432" y="3721877"/>
            <a:ext cx="874471" cy="605294"/>
          </a:xfrm>
          <a:prstGeom prst="rect">
            <a:avLst/>
          </a:prstGeom>
        </p:spPr>
        <p:txBody>
          <a:bodyPr wrap="none">
            <a:spAutoFit/>
          </a:bodyPr>
          <a:lstStyle/>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Short </a:t>
            </a:r>
          </a:p>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Fallow</a:t>
            </a:r>
            <a:endParaRPr lang="en-US" sz="2400" dirty="0">
              <a:solidFill>
                <a:srgbClr val="000000"/>
              </a:solidFill>
              <a:latin typeface="Calibri" pitchFamily="34" charset="0"/>
            </a:endParaRPr>
          </a:p>
        </p:txBody>
      </p:sp>
      <p:sp>
        <p:nvSpPr>
          <p:cNvPr id="12" name="Rectangle 11"/>
          <p:cNvSpPr/>
          <p:nvPr/>
        </p:nvSpPr>
        <p:spPr>
          <a:xfrm>
            <a:off x="5640371" y="3733800"/>
            <a:ext cx="1116075" cy="605294"/>
          </a:xfrm>
          <a:prstGeom prst="rect">
            <a:avLst/>
          </a:prstGeom>
        </p:spPr>
        <p:txBody>
          <a:bodyPr wrap="none">
            <a:spAutoFit/>
          </a:bodyPr>
          <a:lstStyle/>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Annual</a:t>
            </a:r>
          </a:p>
          <a:p>
            <a:pPr algn="ctr">
              <a:lnSpc>
                <a:spcPts val="2000"/>
              </a:lnSpc>
            </a:pPr>
            <a:r>
              <a:rPr lang="en-US" sz="2000" b="1" dirty="0" smtClean="0">
                <a:solidFill>
                  <a:srgbClr val="000000"/>
                </a:solidFill>
                <a:latin typeface="Calibri" pitchFamily="34" charset="0"/>
                <a:ea typeface="Times New Roman" pitchFamily="18" charset="0"/>
                <a:cs typeface="Arial" pitchFamily="34" charset="0"/>
              </a:rPr>
              <a:t>cropping</a:t>
            </a:r>
            <a:endParaRPr lang="en-US" sz="2400" dirty="0">
              <a:solidFill>
                <a:srgbClr val="000000"/>
              </a:solidFill>
              <a:latin typeface="Calibri" pitchFamily="34" charset="0"/>
            </a:endParaRPr>
          </a:p>
        </p:txBody>
      </p:sp>
      <p:sp>
        <p:nvSpPr>
          <p:cNvPr id="13" name="Rectangle 12"/>
          <p:cNvSpPr/>
          <p:nvPr/>
        </p:nvSpPr>
        <p:spPr>
          <a:xfrm>
            <a:off x="7315200" y="3790890"/>
            <a:ext cx="1691553" cy="400110"/>
          </a:xfrm>
          <a:prstGeom prst="rect">
            <a:avLst/>
          </a:prstGeom>
        </p:spPr>
        <p:txBody>
          <a:bodyPr wrap="none">
            <a:spAutoFit/>
          </a:bodyPr>
          <a:lstStyle/>
          <a:p>
            <a:r>
              <a:rPr lang="en-US" sz="2000" b="1" dirty="0" err="1" smtClean="0">
                <a:solidFill>
                  <a:srgbClr val="000000"/>
                </a:solidFill>
                <a:latin typeface="Calibri" pitchFamily="34" charset="0"/>
                <a:ea typeface="Times New Roman" pitchFamily="18" charset="0"/>
                <a:cs typeface="Arial" pitchFamily="34" charset="0"/>
              </a:rPr>
              <a:t>Multicropping</a:t>
            </a:r>
            <a:endParaRPr lang="en-US" sz="3200" b="1" dirty="0">
              <a:solidFill>
                <a:srgbClr val="000000"/>
              </a:solidFill>
              <a:latin typeface="Calibri" pitchFamily="34" charset="0"/>
            </a:endParaRPr>
          </a:p>
        </p:txBody>
      </p:sp>
      <p:sp>
        <p:nvSpPr>
          <p:cNvPr id="14" name="Notched Right Arrow 13"/>
          <p:cNvSpPr/>
          <p:nvPr/>
        </p:nvSpPr>
        <p:spPr bwMode="auto">
          <a:xfrm>
            <a:off x="1524000" y="3886200"/>
            <a:ext cx="457200" cy="228600"/>
          </a:xfrm>
          <a:prstGeom prst="notchedRightArrow">
            <a:avLst>
              <a:gd name="adj1" fmla="val 22075"/>
              <a:gd name="adj2" fmla="val 76038"/>
            </a:avLst>
          </a:prstGeom>
          <a:gradFill>
            <a:gsLst>
              <a:gs pos="0">
                <a:srgbClr val="C00000"/>
              </a:gs>
              <a:gs pos="80000">
                <a:schemeClr val="accent3">
                  <a:shade val="93000"/>
                  <a:satMod val="130000"/>
                </a:schemeClr>
              </a:gs>
              <a:gs pos="100000">
                <a:schemeClr val="accent3">
                  <a:shade val="94000"/>
                  <a:satMod val="135000"/>
                </a:schemeClr>
              </a:gs>
            </a:gsLst>
          </a:gra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mtClean="0">
              <a:solidFill>
                <a:srgbClr val="000000"/>
              </a:solidFill>
              <a:latin typeface="Calibri" pitchFamily="34" charset="0"/>
            </a:endParaRPr>
          </a:p>
        </p:txBody>
      </p:sp>
      <p:sp>
        <p:nvSpPr>
          <p:cNvPr id="15" name="Notched Right Arrow 14"/>
          <p:cNvSpPr/>
          <p:nvPr/>
        </p:nvSpPr>
        <p:spPr bwMode="auto">
          <a:xfrm>
            <a:off x="3276600" y="3886200"/>
            <a:ext cx="457200" cy="228600"/>
          </a:xfrm>
          <a:prstGeom prst="notchedRightArrow">
            <a:avLst>
              <a:gd name="adj1" fmla="val 22075"/>
              <a:gd name="adj2" fmla="val 76038"/>
            </a:avLst>
          </a:prstGeom>
          <a:gradFill>
            <a:gsLst>
              <a:gs pos="0">
                <a:srgbClr val="C00000"/>
              </a:gs>
              <a:gs pos="80000">
                <a:schemeClr val="accent3">
                  <a:shade val="93000"/>
                  <a:satMod val="130000"/>
                </a:schemeClr>
              </a:gs>
              <a:gs pos="100000">
                <a:schemeClr val="accent3">
                  <a:shade val="94000"/>
                  <a:satMod val="135000"/>
                </a:schemeClr>
              </a:gs>
            </a:gsLst>
          </a:gra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z="2000" smtClean="0">
              <a:solidFill>
                <a:srgbClr val="000000"/>
              </a:solidFill>
              <a:latin typeface="Calibri" pitchFamily="34" charset="0"/>
            </a:endParaRPr>
          </a:p>
        </p:txBody>
      </p:sp>
      <p:sp>
        <p:nvSpPr>
          <p:cNvPr id="16" name="Notched Right Arrow 15"/>
          <p:cNvSpPr/>
          <p:nvPr/>
        </p:nvSpPr>
        <p:spPr bwMode="auto">
          <a:xfrm>
            <a:off x="5029200" y="3886200"/>
            <a:ext cx="457200" cy="228600"/>
          </a:xfrm>
          <a:prstGeom prst="notchedRightArrow">
            <a:avLst>
              <a:gd name="adj1" fmla="val 22075"/>
              <a:gd name="adj2" fmla="val 76038"/>
            </a:avLst>
          </a:prstGeom>
          <a:gradFill>
            <a:gsLst>
              <a:gs pos="0">
                <a:srgbClr val="C00000"/>
              </a:gs>
              <a:gs pos="80000">
                <a:schemeClr val="accent3">
                  <a:shade val="93000"/>
                  <a:satMod val="130000"/>
                </a:schemeClr>
              </a:gs>
              <a:gs pos="100000">
                <a:schemeClr val="accent3">
                  <a:shade val="94000"/>
                  <a:satMod val="135000"/>
                </a:schemeClr>
              </a:gs>
            </a:gsLst>
          </a:gra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z="2000" smtClean="0">
              <a:solidFill>
                <a:srgbClr val="000000"/>
              </a:solidFill>
              <a:latin typeface="Calibri" pitchFamily="34" charset="0"/>
            </a:endParaRPr>
          </a:p>
        </p:txBody>
      </p:sp>
      <p:sp>
        <p:nvSpPr>
          <p:cNvPr id="17" name="Notched Right Arrow 16"/>
          <p:cNvSpPr/>
          <p:nvPr/>
        </p:nvSpPr>
        <p:spPr bwMode="auto">
          <a:xfrm>
            <a:off x="6781800" y="3886200"/>
            <a:ext cx="457200" cy="228600"/>
          </a:xfrm>
          <a:prstGeom prst="notchedRightArrow">
            <a:avLst>
              <a:gd name="adj1" fmla="val 22075"/>
              <a:gd name="adj2" fmla="val 76038"/>
            </a:avLst>
          </a:prstGeom>
          <a:gradFill>
            <a:gsLst>
              <a:gs pos="0">
                <a:srgbClr val="C00000"/>
              </a:gs>
              <a:gs pos="80000">
                <a:schemeClr val="accent3">
                  <a:shade val="93000"/>
                  <a:satMod val="130000"/>
                </a:schemeClr>
              </a:gs>
              <a:gs pos="100000">
                <a:schemeClr val="accent3">
                  <a:shade val="94000"/>
                  <a:satMod val="135000"/>
                </a:schemeClr>
              </a:gs>
            </a:gsLst>
          </a:gradFill>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rtlCol="0" anchor="t" anchorCtr="0" compatLnSpc="1">
            <a:prstTxWarp prst="textNoShape">
              <a:avLst/>
            </a:prstTxWarp>
          </a:bodyPr>
          <a:lstStyle/>
          <a:p>
            <a:pPr>
              <a:spcBef>
                <a:spcPct val="20000"/>
              </a:spcBef>
              <a:buFontTx/>
              <a:buChar char="•"/>
            </a:pPr>
            <a:endParaRPr lang="en-US" sz="2000" smtClean="0">
              <a:solidFill>
                <a:srgbClr val="000000"/>
              </a:solidFill>
              <a:latin typeface="Calibri" pitchFamily="34" charset="0"/>
            </a:endParaRPr>
          </a:p>
        </p:txBody>
      </p:sp>
      <p:sp>
        <p:nvSpPr>
          <p:cNvPr id="20" name="Rectangle 19"/>
          <p:cNvSpPr/>
          <p:nvPr/>
        </p:nvSpPr>
        <p:spPr>
          <a:xfrm>
            <a:off x="1069975" y="4470737"/>
            <a:ext cx="7845425" cy="369332"/>
          </a:xfrm>
          <a:prstGeom prst="rect">
            <a:avLst/>
          </a:prstGeom>
        </p:spPr>
        <p:txBody>
          <a:bodyPr wrap="square">
            <a:spAutoFit/>
          </a:bodyPr>
          <a:lstStyle/>
          <a:p>
            <a:pPr eaLnBrk="0" hangingPunct="0">
              <a:tabLst>
                <a:tab pos="1257300" algn="l"/>
                <a:tab pos="2339975" algn="l"/>
                <a:tab pos="2971800" algn="l"/>
                <a:tab pos="3657600" algn="l"/>
                <a:tab pos="4572000" algn="l"/>
                <a:tab pos="5029200" algn="l"/>
              </a:tabLst>
            </a:pPr>
            <a:r>
              <a:rPr lang="en-US" b="1" dirty="0" smtClean="0">
                <a:solidFill>
                  <a:srgbClr val="000000"/>
                </a:solidFill>
                <a:latin typeface="Calibri" pitchFamily="34" charset="0"/>
                <a:ea typeface="Times New Roman" pitchFamily="18" charset="0"/>
                <a:cs typeface="Arial" pitchFamily="34" charset="0"/>
              </a:rPr>
              <a:t>ha/person 	2 - 6                	 1 - 2		 0.3 – 0.6		0.05 - 0.3  </a:t>
            </a:r>
            <a:endParaRPr lang="en-US" sz="700" b="1" dirty="0" smtClean="0">
              <a:solidFill>
                <a:srgbClr val="000000"/>
              </a:solidFill>
              <a:latin typeface="Calibri" pitchFamily="34" charset="0"/>
              <a:cs typeface="Arial" pitchFamily="34" charset="0"/>
            </a:endParaRPr>
          </a:p>
        </p:txBody>
      </p:sp>
      <p:sp>
        <p:nvSpPr>
          <p:cNvPr id="21" name="Rectangle 20"/>
          <p:cNvSpPr/>
          <p:nvPr/>
        </p:nvSpPr>
        <p:spPr>
          <a:xfrm>
            <a:off x="685800" y="5181600"/>
            <a:ext cx="8458200" cy="646331"/>
          </a:xfrm>
          <a:prstGeom prst="rect">
            <a:avLst/>
          </a:prstGeom>
        </p:spPr>
        <p:txBody>
          <a:bodyPr wrap="square">
            <a:spAutoFit/>
          </a:bodyPr>
          <a:lstStyle/>
          <a:p>
            <a:pPr eaLnBrk="0" hangingPunct="0">
              <a:tabLst>
                <a:tab pos="1257300" algn="l"/>
                <a:tab pos="2339975" algn="l"/>
                <a:tab pos="2971800" algn="l"/>
                <a:tab pos="3657600" algn="l"/>
                <a:tab pos="4572000" algn="l"/>
                <a:tab pos="5029200" algn="l"/>
              </a:tabLst>
            </a:pPr>
            <a:r>
              <a:rPr lang="en-US" b="1" dirty="0" smtClean="0">
                <a:solidFill>
                  <a:srgbClr val="000000"/>
                </a:solidFill>
                <a:latin typeface="Calibri" pitchFamily="34" charset="0"/>
                <a:ea typeface="Times New Roman" pitchFamily="18" charset="0"/>
                <a:cs typeface="Arial" pitchFamily="34" charset="0"/>
              </a:rPr>
              <a:t>Cropping cycle   1:20 - 1:7	      1:7 - 1:3 	         1:2 - 1:1	         2:1 - 5:1</a:t>
            </a:r>
            <a:endParaRPr lang="en-US" b="1" dirty="0" smtClean="0">
              <a:solidFill>
                <a:srgbClr val="000000"/>
              </a:solidFill>
              <a:latin typeface="Calibri" pitchFamily="34" charset="0"/>
              <a:cs typeface="Arial" pitchFamily="34" charset="0"/>
            </a:endParaRPr>
          </a:p>
          <a:p>
            <a:pPr eaLnBrk="0" hangingPunct="0">
              <a:tabLst>
                <a:tab pos="1257300" algn="l"/>
                <a:tab pos="2339975" algn="l"/>
                <a:tab pos="2971800" algn="l"/>
                <a:tab pos="3657600" algn="l"/>
                <a:tab pos="4572000" algn="l"/>
                <a:tab pos="5029200" algn="l"/>
              </a:tabLst>
            </a:pPr>
            <a:r>
              <a:rPr lang="en-US" dirty="0" smtClean="0">
                <a:solidFill>
                  <a:srgbClr val="000000"/>
                </a:solidFill>
                <a:latin typeface="Calibri" pitchFamily="34" charset="0"/>
                <a:ea typeface="Times New Roman" pitchFamily="18" charset="0"/>
                <a:cs typeface="Arial" pitchFamily="34" charset="0"/>
              </a:rPr>
              <a:t>   (</a:t>
            </a:r>
            <a:r>
              <a:rPr lang="en-US" dirty="0" err="1" smtClean="0">
                <a:solidFill>
                  <a:srgbClr val="000000"/>
                </a:solidFill>
                <a:latin typeface="Calibri" pitchFamily="34" charset="0"/>
                <a:ea typeface="Times New Roman" pitchFamily="18" charset="0"/>
                <a:cs typeface="Arial" pitchFamily="34" charset="0"/>
              </a:rPr>
              <a:t>crops:years</a:t>
            </a:r>
            <a:r>
              <a:rPr lang="en-US" dirty="0" smtClean="0">
                <a:solidFill>
                  <a:srgbClr val="000000"/>
                </a:solidFill>
                <a:latin typeface="Calibri" pitchFamily="34" charset="0"/>
                <a:ea typeface="Times New Roman" pitchFamily="18" charset="0"/>
                <a:cs typeface="Arial" pitchFamily="34" charset="0"/>
              </a:rPr>
              <a:t>)</a:t>
            </a:r>
            <a:endParaRPr lang="en-US" dirty="0">
              <a:solidFill>
                <a:srgbClr val="000000"/>
              </a:solidFill>
              <a:latin typeface="Calibri" pitchFamily="34" charset="0"/>
            </a:endParaRPr>
          </a:p>
        </p:txBody>
      </p:sp>
      <p:sp>
        <p:nvSpPr>
          <p:cNvPr id="22" name="Rectangle 21"/>
          <p:cNvSpPr/>
          <p:nvPr/>
        </p:nvSpPr>
        <p:spPr>
          <a:xfrm>
            <a:off x="381000" y="5906869"/>
            <a:ext cx="8458200" cy="646331"/>
          </a:xfrm>
          <a:prstGeom prst="rect">
            <a:avLst/>
          </a:prstGeom>
        </p:spPr>
        <p:txBody>
          <a:bodyPr wrap="square">
            <a:spAutoFit/>
          </a:bodyPr>
          <a:lstStyle/>
          <a:p>
            <a:pPr eaLnBrk="0" hangingPunct="0">
              <a:tabLst>
                <a:tab pos="1257300" algn="l"/>
                <a:tab pos="2339975" algn="l"/>
                <a:tab pos="2971800" algn="l"/>
                <a:tab pos="3657600" algn="l"/>
                <a:tab pos="4572000" algn="l"/>
                <a:tab pos="5029200" algn="l"/>
              </a:tabLst>
            </a:pPr>
            <a:r>
              <a:rPr lang="fr-FR" b="1" dirty="0" smtClean="0">
                <a:solidFill>
                  <a:srgbClr val="000000"/>
                </a:solidFill>
                <a:latin typeface="Calibri" pitchFamily="34" charset="0"/>
                <a:ea typeface="Times New Roman" pitchFamily="18" charset="0"/>
                <a:cs typeface="Arial" pitchFamily="34" charset="0"/>
              </a:rPr>
              <a:t>Population </a:t>
            </a:r>
            <a:r>
              <a:rPr lang="fr-FR" b="1" dirty="0" err="1" smtClean="0">
                <a:solidFill>
                  <a:srgbClr val="000000"/>
                </a:solidFill>
                <a:latin typeface="Calibri" pitchFamily="34" charset="0"/>
                <a:ea typeface="Times New Roman" pitchFamily="18" charset="0"/>
                <a:cs typeface="Arial" pitchFamily="34" charset="0"/>
              </a:rPr>
              <a:t>density</a:t>
            </a:r>
            <a:r>
              <a:rPr lang="fr-FR" b="1" dirty="0" smtClean="0">
                <a:solidFill>
                  <a:srgbClr val="000000"/>
                </a:solidFill>
                <a:latin typeface="Calibri" pitchFamily="34" charset="0"/>
                <a:ea typeface="Times New Roman" pitchFamily="18" charset="0"/>
                <a:cs typeface="Arial" pitchFamily="34" charset="0"/>
              </a:rPr>
              <a:t>     &lt;15 		 5 – 65 		       </a:t>
            </a:r>
            <a:r>
              <a:rPr lang="fr-FR" b="1" dirty="0" err="1" smtClean="0">
                <a:solidFill>
                  <a:srgbClr val="000000"/>
                </a:solidFill>
                <a:latin typeface="Calibri" pitchFamily="34" charset="0"/>
                <a:ea typeface="Times New Roman" pitchFamily="18" charset="0"/>
                <a:cs typeface="Arial" pitchFamily="34" charset="0"/>
              </a:rPr>
              <a:t>65</a:t>
            </a:r>
            <a:r>
              <a:rPr lang="fr-FR" b="1" dirty="0" smtClean="0">
                <a:solidFill>
                  <a:srgbClr val="000000"/>
                </a:solidFill>
                <a:latin typeface="Calibri" pitchFamily="34" charset="0"/>
                <a:ea typeface="Times New Roman" pitchFamily="18" charset="0"/>
                <a:cs typeface="Arial" pitchFamily="34" charset="0"/>
              </a:rPr>
              <a:t> - 250 	                 &gt;250</a:t>
            </a:r>
          </a:p>
          <a:p>
            <a:pPr eaLnBrk="0" hangingPunct="0">
              <a:tabLst>
                <a:tab pos="1257300" algn="l"/>
                <a:tab pos="2339975" algn="l"/>
                <a:tab pos="2971800" algn="l"/>
                <a:tab pos="3657600" algn="l"/>
                <a:tab pos="4572000" algn="l"/>
                <a:tab pos="5029200" algn="l"/>
              </a:tabLst>
            </a:pPr>
            <a:r>
              <a:rPr lang="fr-FR" dirty="0" smtClean="0">
                <a:solidFill>
                  <a:srgbClr val="000000"/>
                </a:solidFill>
                <a:latin typeface="Calibri" pitchFamily="34" charset="0"/>
                <a:ea typeface="Times New Roman" pitchFamily="18" charset="0"/>
                <a:cs typeface="Arial" pitchFamily="34" charset="0"/>
              </a:rPr>
              <a:t>     (</a:t>
            </a:r>
            <a:r>
              <a:rPr lang="fr-FR" dirty="0" err="1" smtClean="0">
                <a:solidFill>
                  <a:srgbClr val="000000"/>
                </a:solidFill>
                <a:latin typeface="Calibri" pitchFamily="34" charset="0"/>
                <a:ea typeface="Times New Roman" pitchFamily="18" charset="0"/>
                <a:cs typeface="Arial" pitchFamily="34" charset="0"/>
              </a:rPr>
              <a:t>persons</a:t>
            </a:r>
            <a:r>
              <a:rPr lang="fr-FR" dirty="0" smtClean="0">
                <a:solidFill>
                  <a:srgbClr val="000000"/>
                </a:solidFill>
                <a:latin typeface="Calibri" pitchFamily="34" charset="0"/>
                <a:ea typeface="Times New Roman" pitchFamily="18" charset="0"/>
                <a:cs typeface="Arial" pitchFamily="34" charset="0"/>
              </a:rPr>
              <a:t>/km</a:t>
            </a:r>
            <a:r>
              <a:rPr lang="fr-FR" baseline="30000" dirty="0" smtClean="0">
                <a:solidFill>
                  <a:srgbClr val="000000"/>
                </a:solidFill>
                <a:latin typeface="Calibri" pitchFamily="34" charset="0"/>
                <a:ea typeface="Times New Roman" pitchFamily="18" charset="0"/>
                <a:cs typeface="Arial" pitchFamily="34" charset="0"/>
              </a:rPr>
              <a:t>2</a:t>
            </a:r>
            <a:r>
              <a:rPr lang="fr-FR" dirty="0" smtClean="0">
                <a:solidFill>
                  <a:srgbClr val="000000"/>
                </a:solidFill>
                <a:latin typeface="Calibri" pitchFamily="34" charset="0"/>
                <a:ea typeface="Times New Roman" pitchFamily="18" charset="0"/>
                <a:cs typeface="Arial" pitchFamily="34" charset="0"/>
              </a:rPr>
              <a:t>)</a:t>
            </a:r>
            <a:endParaRPr lang="en-US" dirty="0">
              <a:solidFill>
                <a:srgbClr val="000000"/>
              </a:solidFill>
              <a:latin typeface="Calibri" pitchFamily="34" charset="0"/>
            </a:endParaRPr>
          </a:p>
        </p:txBody>
      </p:sp>
      <p:sp>
        <p:nvSpPr>
          <p:cNvPr id="23" name="Rectangle 22"/>
          <p:cNvSpPr/>
          <p:nvPr/>
        </p:nvSpPr>
        <p:spPr>
          <a:xfrm>
            <a:off x="5524500" y="6422395"/>
            <a:ext cx="3344185" cy="261610"/>
          </a:xfrm>
          <a:prstGeom prst="rect">
            <a:avLst/>
          </a:prstGeom>
        </p:spPr>
        <p:txBody>
          <a:bodyPr wrap="none">
            <a:spAutoFit/>
          </a:bodyPr>
          <a:lstStyle/>
          <a:p>
            <a:r>
              <a:rPr lang="en-US" sz="1100" dirty="0" smtClean="0">
                <a:solidFill>
                  <a:srgbClr val="000000"/>
                </a:solidFill>
              </a:rPr>
              <a:t>Robert Netting (1993) Smallholders, Householders</a:t>
            </a:r>
            <a:endParaRPr lang="en-US" sz="1100" dirty="0">
              <a:solidFill>
                <a:srgbClr val="000000"/>
              </a:solidFill>
            </a:endParaRPr>
          </a:p>
        </p:txBody>
      </p:sp>
      <p:sp>
        <p:nvSpPr>
          <p:cNvPr id="2" name="Rectangle 1"/>
          <p:cNvSpPr/>
          <p:nvPr/>
        </p:nvSpPr>
        <p:spPr>
          <a:xfrm>
            <a:off x="228600" y="206514"/>
            <a:ext cx="5788892" cy="769441"/>
          </a:xfrm>
          <a:prstGeom prst="rect">
            <a:avLst/>
          </a:prstGeom>
        </p:spPr>
        <p:txBody>
          <a:bodyPr wrap="none">
            <a:spAutoFit/>
          </a:bodyPr>
          <a:lstStyle/>
          <a:p>
            <a:r>
              <a:rPr lang="en-US" sz="4400" b="1" dirty="0" smtClean="0">
                <a:solidFill>
                  <a:srgbClr val="990000"/>
                </a:solidFill>
                <a:latin typeface="Calibri" pitchFamily="34" charset="0"/>
              </a:rPr>
              <a:t>Land Use Intensification</a:t>
            </a:r>
            <a:endParaRPr lang="en-US" sz="4400" dirty="0">
              <a:solidFill>
                <a:srgbClr val="000000"/>
              </a:solidFill>
            </a:endParaRPr>
          </a:p>
        </p:txBody>
      </p:sp>
    </p:spTree>
    <p:extLst>
      <p:ext uri="{BB962C8B-B14F-4D97-AF65-F5344CB8AC3E}">
        <p14:creationId xmlns:p14="http://schemas.microsoft.com/office/powerpoint/2010/main" val="306443571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90600" y="1066800"/>
            <a:ext cx="6577124" cy="5353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7216356" y="6477000"/>
            <a:ext cx="1927644" cy="338554"/>
          </a:xfrm>
          <a:prstGeom prst="rect">
            <a:avLst/>
          </a:prstGeom>
        </p:spPr>
        <p:txBody>
          <a:bodyPr wrap="none">
            <a:spAutoFit/>
          </a:bodyPr>
          <a:lstStyle/>
          <a:p>
            <a:pPr fontAlgn="auto">
              <a:spcBef>
                <a:spcPts val="0"/>
              </a:spcBef>
              <a:spcAft>
                <a:spcPts val="0"/>
              </a:spcAft>
            </a:pPr>
            <a:r>
              <a:rPr lang="da-DK" sz="1600" dirty="0">
                <a:solidFill>
                  <a:srgbClr val="000000"/>
                </a:solidFill>
                <a:latin typeface="Calibri" pitchFamily="34" charset="0"/>
              </a:rPr>
              <a:t>Ellis </a:t>
            </a:r>
            <a:r>
              <a:rPr lang="da-DK" sz="1600" i="1" dirty="0">
                <a:solidFill>
                  <a:srgbClr val="000000"/>
                </a:solidFill>
                <a:latin typeface="Calibri" pitchFamily="34" charset="0"/>
              </a:rPr>
              <a:t>et al.</a:t>
            </a:r>
            <a:r>
              <a:rPr lang="da-DK" sz="1600" dirty="0">
                <a:solidFill>
                  <a:srgbClr val="000000"/>
                </a:solidFill>
                <a:latin typeface="Calibri" pitchFamily="34" charset="0"/>
              </a:rPr>
              <a:t> 2013 </a:t>
            </a:r>
            <a:r>
              <a:rPr lang="da-DK" sz="1600" i="1" dirty="0">
                <a:solidFill>
                  <a:srgbClr val="000000"/>
                </a:solidFill>
                <a:latin typeface="Calibri" pitchFamily="34" charset="0"/>
              </a:rPr>
              <a:t>PNAS</a:t>
            </a:r>
            <a:endParaRPr lang="en-US" sz="1600" dirty="0">
              <a:solidFill>
                <a:srgbClr val="000000"/>
              </a:solidFill>
              <a:latin typeface="Calibri" pitchFamily="34" charset="0"/>
            </a:endParaRPr>
          </a:p>
        </p:txBody>
      </p:sp>
      <p:sp>
        <p:nvSpPr>
          <p:cNvPr id="7" name="Rectangle 6"/>
          <p:cNvSpPr/>
          <p:nvPr/>
        </p:nvSpPr>
        <p:spPr>
          <a:xfrm>
            <a:off x="304800" y="162580"/>
            <a:ext cx="9677400" cy="646331"/>
          </a:xfrm>
          <a:prstGeom prst="rect">
            <a:avLst/>
          </a:prstGeom>
        </p:spPr>
        <p:txBody>
          <a:bodyPr wrap="square">
            <a:spAutoFit/>
          </a:bodyPr>
          <a:lstStyle/>
          <a:p>
            <a:pPr fontAlgn="auto">
              <a:spcBef>
                <a:spcPts val="0"/>
              </a:spcBef>
              <a:spcAft>
                <a:spcPts val="0"/>
              </a:spcAft>
            </a:pPr>
            <a:r>
              <a:rPr lang="en-US" sz="3600" b="1" dirty="0" smtClean="0">
                <a:solidFill>
                  <a:srgbClr val="000000"/>
                </a:solidFill>
                <a:latin typeface="Calibri" pitchFamily="34" charset="0"/>
              </a:rPr>
              <a:t>Land Use Intensification: </a:t>
            </a:r>
            <a:r>
              <a:rPr lang="en-US" sz="3600" dirty="0" smtClean="0">
                <a:solidFill>
                  <a:srgbClr val="000000"/>
                </a:solidFill>
                <a:latin typeface="Calibri" pitchFamily="34" charset="0"/>
              </a:rPr>
              <a:t>A General Model</a:t>
            </a:r>
            <a:endParaRPr lang="en-US" sz="3600" dirty="0">
              <a:solidFill>
                <a:srgbClr val="000000"/>
              </a:solidFill>
              <a:latin typeface="Calibri" pitchFamily="34" charset="0"/>
            </a:endParaRPr>
          </a:p>
        </p:txBody>
      </p:sp>
    </p:spTree>
    <p:extLst>
      <p:ext uri="{BB962C8B-B14F-4D97-AF65-F5344CB8AC3E}">
        <p14:creationId xmlns:p14="http://schemas.microsoft.com/office/powerpoint/2010/main" val="160511808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X:\Docs\papers\4_published\2000s\2008\1_anthro_biomes\cover\potential_cover\danyang_farmer_fertilizer_IMG_1706.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1346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5134392" y="3454956"/>
            <a:ext cx="2775691" cy="605294"/>
          </a:xfrm>
          <a:prstGeom prst="rect">
            <a:avLst/>
          </a:prstGeom>
        </p:spPr>
        <p:txBody>
          <a:bodyPr wrap="square" lIns="91435" tIns="45718" rIns="91435" bIns="45718">
            <a:spAutoFit/>
          </a:bodyPr>
          <a:lstStyle/>
          <a:p>
            <a:pPr algn="ctr">
              <a:lnSpc>
                <a:spcPts val="2000"/>
              </a:lnSpc>
            </a:pPr>
            <a:r>
              <a:rPr lang="en-US" sz="2000" b="1" dirty="0">
                <a:solidFill>
                  <a:srgbClr val="000000"/>
                </a:solidFill>
                <a:latin typeface="Calibri" pitchFamily="34" charset="0"/>
                <a:ea typeface="Times New Roman" pitchFamily="18" charset="0"/>
                <a:cs typeface="Arial" pitchFamily="34" charset="0"/>
              </a:rPr>
              <a:t>Abandonment of Marginal Lands</a:t>
            </a:r>
            <a:endParaRPr lang="en-US" sz="2400" dirty="0">
              <a:solidFill>
                <a:srgbClr val="000000"/>
              </a:solidFill>
              <a:latin typeface="Calibri" pitchFamily="34" charset="0"/>
            </a:endParaRPr>
          </a:p>
        </p:txBody>
      </p:sp>
      <p:sp>
        <p:nvSpPr>
          <p:cNvPr id="23" name="Rectangle 22"/>
          <p:cNvSpPr/>
          <p:nvPr/>
        </p:nvSpPr>
        <p:spPr>
          <a:xfrm>
            <a:off x="152400" y="6477000"/>
            <a:ext cx="3413838" cy="265456"/>
          </a:xfrm>
          <a:prstGeom prst="rect">
            <a:avLst/>
          </a:prstGeom>
        </p:spPr>
        <p:txBody>
          <a:bodyPr wrap="none" lIns="91435" tIns="45718" rIns="91435" bIns="45718">
            <a:spAutoFit/>
          </a:bodyPr>
          <a:lstStyle/>
          <a:p>
            <a:r>
              <a:rPr lang="en-US" sz="1100" dirty="0">
                <a:solidFill>
                  <a:srgbClr val="000000"/>
                </a:solidFill>
                <a:latin typeface="Arial"/>
              </a:rPr>
              <a:t>Robert Netting (1993) Smallholders, Householders</a:t>
            </a:r>
          </a:p>
        </p:txBody>
      </p:sp>
      <p:sp>
        <p:nvSpPr>
          <p:cNvPr id="19" name="Rectangle 18"/>
          <p:cNvSpPr/>
          <p:nvPr/>
        </p:nvSpPr>
        <p:spPr>
          <a:xfrm>
            <a:off x="7216356" y="6477000"/>
            <a:ext cx="1927644" cy="338554"/>
          </a:xfrm>
          <a:prstGeom prst="rect">
            <a:avLst/>
          </a:prstGeom>
        </p:spPr>
        <p:txBody>
          <a:bodyPr wrap="none" lIns="91435" tIns="45718" rIns="91435" bIns="45718">
            <a:spAutoFit/>
          </a:bodyPr>
          <a:lstStyle/>
          <a:p>
            <a:pPr fontAlgn="auto">
              <a:spcBef>
                <a:spcPts val="0"/>
              </a:spcBef>
              <a:spcAft>
                <a:spcPts val="0"/>
              </a:spcAft>
            </a:pPr>
            <a:r>
              <a:rPr lang="da-DK" sz="1600" dirty="0">
                <a:solidFill>
                  <a:srgbClr val="000000"/>
                </a:solidFill>
                <a:latin typeface="Calibri" pitchFamily="34" charset="0"/>
                <a:cs typeface="+mn-cs"/>
              </a:rPr>
              <a:t>Ellis </a:t>
            </a:r>
            <a:r>
              <a:rPr lang="da-DK" sz="1600" i="1" dirty="0">
                <a:solidFill>
                  <a:srgbClr val="000000"/>
                </a:solidFill>
                <a:latin typeface="Calibri" pitchFamily="34" charset="0"/>
                <a:cs typeface="+mn-cs"/>
              </a:rPr>
              <a:t>et al.</a:t>
            </a:r>
            <a:r>
              <a:rPr lang="da-DK" sz="1600" dirty="0">
                <a:solidFill>
                  <a:srgbClr val="000000"/>
                </a:solidFill>
                <a:latin typeface="Calibri" pitchFamily="34" charset="0"/>
                <a:cs typeface="+mn-cs"/>
              </a:rPr>
              <a:t> 2013 </a:t>
            </a:r>
            <a:r>
              <a:rPr lang="da-DK" sz="1600" i="1" dirty="0">
                <a:solidFill>
                  <a:srgbClr val="000000"/>
                </a:solidFill>
                <a:latin typeface="Calibri" pitchFamily="34" charset="0"/>
                <a:cs typeface="+mn-cs"/>
              </a:rPr>
              <a:t>PNAS</a:t>
            </a:r>
            <a:endParaRPr lang="en-US" sz="1600" dirty="0">
              <a:solidFill>
                <a:srgbClr val="000000"/>
              </a:solidFill>
              <a:latin typeface="Calibri" pitchFamily="34" charset="0"/>
              <a:cs typeface="+mn-cs"/>
            </a:endParaRPr>
          </a:p>
        </p:txBody>
      </p:sp>
      <p:sp>
        <p:nvSpPr>
          <p:cNvPr id="25" name="Rectangle 24"/>
          <p:cNvSpPr/>
          <p:nvPr/>
        </p:nvSpPr>
        <p:spPr>
          <a:xfrm>
            <a:off x="1326489" y="3871855"/>
            <a:ext cx="2240998" cy="35240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Chemical Fertilizers</a:t>
            </a:r>
            <a:endParaRPr lang="en-US" sz="2400" dirty="0">
              <a:solidFill>
                <a:srgbClr val="000000"/>
              </a:solidFill>
              <a:latin typeface="Calibri" pitchFamily="34" charset="0"/>
            </a:endParaRPr>
          </a:p>
        </p:txBody>
      </p:sp>
      <p:sp>
        <p:nvSpPr>
          <p:cNvPr id="27" name="Rectangle 26"/>
          <p:cNvSpPr/>
          <p:nvPr/>
        </p:nvSpPr>
        <p:spPr>
          <a:xfrm>
            <a:off x="2881339" y="5109706"/>
            <a:ext cx="2147861" cy="605294"/>
          </a:xfrm>
          <a:prstGeom prst="rect">
            <a:avLst/>
          </a:prstGeom>
        </p:spPr>
        <p:txBody>
          <a:bodyPr wrap="squar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Concentrated Livestock</a:t>
            </a:r>
            <a:endParaRPr lang="en-US" sz="2400" dirty="0">
              <a:solidFill>
                <a:srgbClr val="000000"/>
              </a:solidFill>
              <a:latin typeface="Calibri" pitchFamily="34" charset="0"/>
            </a:endParaRPr>
          </a:p>
        </p:txBody>
      </p:sp>
      <p:sp>
        <p:nvSpPr>
          <p:cNvPr id="28" name="Rectangle 27"/>
          <p:cNvSpPr/>
          <p:nvPr/>
        </p:nvSpPr>
        <p:spPr>
          <a:xfrm>
            <a:off x="685801" y="3278753"/>
            <a:ext cx="1761187" cy="352404"/>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Mechanization</a:t>
            </a:r>
            <a:endParaRPr lang="en-US" sz="2400" dirty="0">
              <a:solidFill>
                <a:srgbClr val="000000"/>
              </a:solidFill>
              <a:latin typeface="Calibri" pitchFamily="34" charset="0"/>
            </a:endParaRPr>
          </a:p>
        </p:txBody>
      </p:sp>
      <p:sp>
        <p:nvSpPr>
          <p:cNvPr id="29" name="Rectangle 28"/>
          <p:cNvSpPr/>
          <p:nvPr/>
        </p:nvSpPr>
        <p:spPr>
          <a:xfrm>
            <a:off x="479416" y="1106254"/>
            <a:ext cx="7211836" cy="348809"/>
          </a:xfrm>
          <a:prstGeom prst="rect">
            <a:avLst/>
          </a:prstGeom>
        </p:spPr>
        <p:txBody>
          <a:bodyPr wrap="none" lIns="91435" tIns="45718" rIns="91435" bIns="45718">
            <a:spAutoFit/>
          </a:bodyPr>
          <a:lstStyle/>
          <a:p>
            <a:pPr algn="ctr">
              <a:lnSpc>
                <a:spcPts val="2000"/>
              </a:lnSpc>
            </a:pPr>
            <a:r>
              <a:rPr lang="en-US" sz="3200" b="1" dirty="0">
                <a:solidFill>
                  <a:srgbClr val="000000"/>
                </a:solidFill>
                <a:latin typeface="Calibri" pitchFamily="34" charset="0"/>
                <a:cs typeface="Arial" pitchFamily="34" charset="0"/>
              </a:rPr>
              <a:t>Urban Industrial Land Use Intensification </a:t>
            </a:r>
            <a:endParaRPr lang="en-US" sz="3600" dirty="0">
              <a:solidFill>
                <a:srgbClr val="000000"/>
              </a:solidFill>
              <a:latin typeface="Calibri" pitchFamily="34" charset="0"/>
            </a:endParaRPr>
          </a:p>
        </p:txBody>
      </p:sp>
      <p:sp>
        <p:nvSpPr>
          <p:cNvPr id="2" name="Rectangle 1"/>
          <p:cNvSpPr/>
          <p:nvPr/>
        </p:nvSpPr>
        <p:spPr>
          <a:xfrm>
            <a:off x="529727" y="2590800"/>
            <a:ext cx="2835648" cy="584775"/>
          </a:xfrm>
          <a:prstGeom prst="rect">
            <a:avLst/>
          </a:prstGeom>
        </p:spPr>
        <p:txBody>
          <a:bodyPr wrap="none" lIns="91435" tIns="45718" rIns="91435" bIns="45718">
            <a:spAutoFit/>
          </a:bodyPr>
          <a:lstStyle/>
          <a:p>
            <a:pPr fontAlgn="auto">
              <a:spcBef>
                <a:spcPts val="0"/>
              </a:spcBef>
              <a:spcAft>
                <a:spcPts val="0"/>
              </a:spcAft>
            </a:pPr>
            <a:r>
              <a:rPr lang="en-US" sz="3200" b="1" dirty="0">
                <a:solidFill>
                  <a:srgbClr val="C00000"/>
                </a:solidFill>
                <a:latin typeface="Calibri" pitchFamily="34" charset="0"/>
                <a:cs typeface="Arial" pitchFamily="34" charset="0"/>
              </a:rPr>
              <a:t>Early Industrial</a:t>
            </a:r>
            <a:endParaRPr lang="en-US" sz="3200" dirty="0">
              <a:solidFill>
                <a:srgbClr val="C00000"/>
              </a:solidFill>
              <a:latin typeface="Arial"/>
              <a:cs typeface="+mn-cs"/>
            </a:endParaRPr>
          </a:p>
        </p:txBody>
      </p:sp>
      <p:sp>
        <p:nvSpPr>
          <p:cNvPr id="31" name="Rectangle 30"/>
          <p:cNvSpPr/>
          <p:nvPr/>
        </p:nvSpPr>
        <p:spPr>
          <a:xfrm>
            <a:off x="5257800" y="2573549"/>
            <a:ext cx="2764090" cy="584775"/>
          </a:xfrm>
          <a:prstGeom prst="rect">
            <a:avLst/>
          </a:prstGeom>
        </p:spPr>
        <p:txBody>
          <a:bodyPr wrap="none" lIns="91435" tIns="45718" rIns="91435" bIns="45718">
            <a:spAutoFit/>
          </a:bodyPr>
          <a:lstStyle/>
          <a:p>
            <a:pPr fontAlgn="auto">
              <a:spcBef>
                <a:spcPts val="0"/>
              </a:spcBef>
              <a:spcAft>
                <a:spcPts val="0"/>
              </a:spcAft>
            </a:pPr>
            <a:r>
              <a:rPr lang="en-US" sz="3200" b="1" dirty="0">
                <a:solidFill>
                  <a:srgbClr val="7030A0"/>
                </a:solidFill>
                <a:latin typeface="Calibri" pitchFamily="34" charset="0"/>
                <a:cs typeface="Arial" pitchFamily="34" charset="0"/>
              </a:rPr>
              <a:t>Post-Industrial</a:t>
            </a:r>
            <a:endParaRPr lang="en-US" sz="3200" dirty="0">
              <a:solidFill>
                <a:srgbClr val="7030A0"/>
              </a:solidFill>
              <a:latin typeface="Arial"/>
              <a:cs typeface="+mn-cs"/>
            </a:endParaRPr>
          </a:p>
        </p:txBody>
      </p:sp>
      <p:sp>
        <p:nvSpPr>
          <p:cNvPr id="15" name="Rectangle 14"/>
          <p:cNvSpPr/>
          <p:nvPr/>
        </p:nvSpPr>
        <p:spPr>
          <a:xfrm>
            <a:off x="458076" y="1476266"/>
            <a:ext cx="8685925" cy="741548"/>
          </a:xfrm>
          <a:prstGeom prst="rect">
            <a:avLst/>
          </a:prstGeom>
        </p:spPr>
        <p:txBody>
          <a:bodyPr wrap="square" lIns="91435" tIns="45718" rIns="91435" bIns="45718">
            <a:spAutoFit/>
          </a:bodyPr>
          <a:lstStyle/>
          <a:p>
            <a:pPr>
              <a:lnSpc>
                <a:spcPts val="2500"/>
              </a:lnSpc>
            </a:pPr>
            <a:r>
              <a:rPr lang="en-US" sz="2200" dirty="0">
                <a:solidFill>
                  <a:srgbClr val="000000"/>
                </a:solidFill>
                <a:latin typeface="Calibri" pitchFamily="34" charset="0"/>
                <a:cs typeface="Arial" pitchFamily="34" charset="0"/>
              </a:rPr>
              <a:t>Demands of large, wealthy urban populations focus large-scale intensive production in the most productive lands</a:t>
            </a:r>
            <a:endParaRPr lang="en-US" sz="2200" dirty="0">
              <a:solidFill>
                <a:srgbClr val="000000"/>
              </a:solidFill>
              <a:latin typeface="Calibri" pitchFamily="34" charset="0"/>
            </a:endParaRPr>
          </a:p>
        </p:txBody>
      </p:sp>
      <p:sp>
        <p:nvSpPr>
          <p:cNvPr id="16" name="Rectangle 15"/>
          <p:cNvSpPr/>
          <p:nvPr/>
        </p:nvSpPr>
        <p:spPr>
          <a:xfrm>
            <a:off x="1926215" y="4523418"/>
            <a:ext cx="2506264" cy="348813"/>
          </a:xfrm>
          <a:prstGeom prst="rect">
            <a:avLst/>
          </a:prstGeom>
        </p:spPr>
        <p:txBody>
          <a:bodyPr wrap="non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Chemical Pest Control</a:t>
            </a:r>
            <a:endParaRPr lang="en-US" sz="2400" dirty="0">
              <a:solidFill>
                <a:srgbClr val="000000"/>
              </a:solidFill>
              <a:latin typeface="Calibri" pitchFamily="34" charset="0"/>
            </a:endParaRPr>
          </a:p>
        </p:txBody>
      </p:sp>
      <p:sp>
        <p:nvSpPr>
          <p:cNvPr id="17" name="Rectangle 16"/>
          <p:cNvSpPr/>
          <p:nvPr/>
        </p:nvSpPr>
        <p:spPr>
          <a:xfrm>
            <a:off x="5715001" y="4395177"/>
            <a:ext cx="2775691" cy="605294"/>
          </a:xfrm>
          <a:prstGeom prst="rect">
            <a:avLst/>
          </a:prstGeom>
        </p:spPr>
        <p:txBody>
          <a:bodyPr wrap="square" lIns="91435" tIns="45718" rIns="91435" bIns="45718">
            <a:spAutoFit/>
          </a:bodyPr>
          <a:lstStyle/>
          <a:p>
            <a:pPr algn="ctr">
              <a:lnSpc>
                <a:spcPts val="2000"/>
              </a:lnSpc>
            </a:pPr>
            <a:r>
              <a:rPr lang="en-US" sz="2000" b="1" dirty="0">
                <a:solidFill>
                  <a:srgbClr val="000000"/>
                </a:solidFill>
                <a:latin typeface="Calibri" pitchFamily="34" charset="0"/>
                <a:ea typeface="Times New Roman" pitchFamily="18" charset="0"/>
                <a:cs typeface="Arial" pitchFamily="34" charset="0"/>
              </a:rPr>
              <a:t>Conservation of “Natural” Lands</a:t>
            </a:r>
            <a:endParaRPr lang="en-US" sz="2400" dirty="0">
              <a:solidFill>
                <a:srgbClr val="000000"/>
              </a:solidFill>
              <a:latin typeface="Calibri" pitchFamily="34" charset="0"/>
            </a:endParaRPr>
          </a:p>
        </p:txBody>
      </p:sp>
      <p:sp>
        <p:nvSpPr>
          <p:cNvPr id="18" name="Rectangle 17"/>
          <p:cNvSpPr/>
          <p:nvPr/>
        </p:nvSpPr>
        <p:spPr>
          <a:xfrm>
            <a:off x="6342830" y="5364480"/>
            <a:ext cx="2147861" cy="608885"/>
          </a:xfrm>
          <a:prstGeom prst="rect">
            <a:avLst/>
          </a:prstGeom>
        </p:spPr>
        <p:txBody>
          <a:bodyPr wrap="squar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Urban Agriculture?</a:t>
            </a:r>
            <a:endParaRPr lang="en-US" sz="2400" dirty="0">
              <a:solidFill>
                <a:srgbClr val="000000"/>
              </a:solidFill>
              <a:latin typeface="Calibri" pitchFamily="34" charset="0"/>
            </a:endParaRPr>
          </a:p>
        </p:txBody>
      </p:sp>
      <p:sp>
        <p:nvSpPr>
          <p:cNvPr id="20" name="Rectangle 19"/>
          <p:cNvSpPr/>
          <p:nvPr/>
        </p:nvSpPr>
        <p:spPr>
          <a:xfrm>
            <a:off x="3365376" y="3189166"/>
            <a:ext cx="2147861" cy="608885"/>
          </a:xfrm>
          <a:prstGeom prst="rect">
            <a:avLst/>
          </a:prstGeom>
        </p:spPr>
        <p:txBody>
          <a:bodyPr wrap="square" lIns="91435" tIns="45718" rIns="91435" bIns="45718">
            <a:spAutoFit/>
          </a:bodyPr>
          <a:lstStyle/>
          <a:p>
            <a:pPr algn="ctr">
              <a:lnSpc>
                <a:spcPts val="2000"/>
              </a:lnSpc>
            </a:pPr>
            <a:r>
              <a:rPr lang="en-US" sz="2000" b="1" dirty="0">
                <a:solidFill>
                  <a:srgbClr val="000000"/>
                </a:solidFill>
                <a:latin typeface="Calibri" pitchFamily="34" charset="0"/>
                <a:cs typeface="Arial" pitchFamily="34" charset="0"/>
              </a:rPr>
              <a:t>Global Food Systems</a:t>
            </a:r>
            <a:endParaRPr lang="en-US" sz="2400" dirty="0">
              <a:solidFill>
                <a:srgbClr val="000000"/>
              </a:solidFill>
              <a:latin typeface="Calibri" pitchFamily="34" charset="0"/>
            </a:endParaRPr>
          </a:p>
        </p:txBody>
      </p:sp>
      <p:sp>
        <p:nvSpPr>
          <p:cNvPr id="21" name="Rectangle 20"/>
          <p:cNvSpPr/>
          <p:nvPr/>
        </p:nvSpPr>
        <p:spPr>
          <a:xfrm>
            <a:off x="533400" y="191869"/>
            <a:ext cx="5634556" cy="646331"/>
          </a:xfrm>
          <a:prstGeom prst="rect">
            <a:avLst/>
          </a:prstGeom>
        </p:spPr>
        <p:txBody>
          <a:bodyPr wrap="none" lIns="91435" tIns="45718" rIns="91435" bIns="45718">
            <a:spAutoFit/>
          </a:bodyPr>
          <a:lstStyle/>
          <a:p>
            <a:r>
              <a:rPr lang="en-US" sz="3600" b="1" dirty="0">
                <a:solidFill>
                  <a:srgbClr val="FF7C80"/>
                </a:solidFill>
                <a:latin typeface="Calibri" pitchFamily="34" charset="0"/>
                <a:cs typeface="Arial" pitchFamily="34" charset="0"/>
              </a:rPr>
              <a:t>Holocene &gt;&gt;&gt; Anthropocene</a:t>
            </a:r>
            <a:endParaRPr lang="en-US" sz="3600" dirty="0">
              <a:solidFill>
                <a:srgbClr val="FF7C80"/>
              </a:solidFill>
            </a:endParaRPr>
          </a:p>
        </p:txBody>
      </p:sp>
    </p:spTree>
    <p:extLst>
      <p:ext uri="{BB962C8B-B14F-4D97-AF65-F5344CB8AC3E}">
        <p14:creationId xmlns:p14="http://schemas.microsoft.com/office/powerpoint/2010/main" val="98710617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175" y="228600"/>
            <a:ext cx="9140825" cy="6221413"/>
          </a:xfrm>
          <a:prstGeom prst="rect">
            <a:avLst/>
          </a:prstGeom>
          <a:noFill/>
          <a:ln w="9525">
            <a:noFill/>
            <a:miter lim="800000"/>
            <a:headEnd/>
            <a:tailEnd/>
          </a:ln>
        </p:spPr>
      </p:pic>
      <p:sp>
        <p:nvSpPr>
          <p:cNvPr id="38915" name="Rectangle 3"/>
          <p:cNvSpPr>
            <a:spLocks noChangeArrowheads="1"/>
          </p:cNvSpPr>
          <p:nvPr/>
        </p:nvSpPr>
        <p:spPr bwMode="auto">
          <a:xfrm>
            <a:off x="2667000" y="6604000"/>
            <a:ext cx="6519863" cy="244475"/>
          </a:xfrm>
          <a:prstGeom prst="rect">
            <a:avLst/>
          </a:prstGeom>
          <a:noFill/>
          <a:ln w="9525">
            <a:noFill/>
            <a:miter lim="800000"/>
            <a:headEnd/>
            <a:tailEnd/>
          </a:ln>
        </p:spPr>
        <p:txBody>
          <a:bodyPr wrap="none">
            <a:spAutoFit/>
          </a:bodyPr>
          <a:lstStyle/>
          <a:p>
            <a:pPr eaLnBrk="0" hangingPunct="0">
              <a:spcAft>
                <a:spcPts val="1200"/>
              </a:spcAft>
            </a:pPr>
            <a:r>
              <a:rPr lang="en-US" sz="1000" smtClean="0">
                <a:solidFill>
                  <a:srgbClr val="000000"/>
                </a:solidFill>
                <a:latin typeface="Lucida Bright" pitchFamily="18" charset="0"/>
              </a:rPr>
              <a:t>Brodie, P. 1990. Crescent over Cathay: China and ICI, 1898 to 1956. Oxford University Press, New York.</a:t>
            </a:r>
          </a:p>
        </p:txBody>
      </p:sp>
    </p:spTree>
    <p:extLst>
      <p:ext uri="{BB962C8B-B14F-4D97-AF65-F5344CB8AC3E}">
        <p14:creationId xmlns:p14="http://schemas.microsoft.com/office/powerpoint/2010/main" val="18810525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048"/>
          <p:cNvPicPr>
            <a:picLocks noChangeAspect="1" noChangeArrowheads="1"/>
          </p:cNvPicPr>
          <p:nvPr/>
        </p:nvPicPr>
        <p:blipFill rotWithShape="1">
          <a:blip r:embed="rId2" cstate="email">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bwMode="auto">
          <a:xfrm>
            <a:off x="0" y="-6928"/>
            <a:ext cx="9144000" cy="6864928"/>
          </a:xfrm>
          <a:prstGeom prst="rect">
            <a:avLst/>
          </a:prstGeom>
          <a:noFill/>
          <a:ln w="9525">
            <a:noFill/>
            <a:miter lim="800000"/>
            <a:headEnd/>
            <a:tailEnd/>
          </a:ln>
        </p:spPr>
      </p:pic>
      <p:pic>
        <p:nvPicPr>
          <p:cNvPr id="5" name="Picture 4" descr="logo"/>
          <p:cNvPicPr>
            <a:picLocks noChangeAspect="1" noChangeArrowheads="1"/>
          </p:cNvPicPr>
          <p:nvPr/>
        </p:nvPicPr>
        <p:blipFill rotWithShape="1">
          <a:blip r:embed="rId4" cstate="email">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a:ext>
            </a:extLst>
          </a:blip>
          <a:srcRect/>
          <a:stretch/>
        </p:blipFill>
        <p:spPr bwMode="auto">
          <a:xfrm>
            <a:off x="8052471" y="-6928"/>
            <a:ext cx="1091529" cy="464128"/>
          </a:xfrm>
          <a:prstGeom prst="rect">
            <a:avLst/>
          </a:prstGeom>
          <a:noFill/>
          <a:ln w="9525">
            <a:noFill/>
            <a:miter lim="800000"/>
            <a:headEnd/>
            <a:tailEnd/>
          </a:ln>
        </p:spPr>
      </p:pic>
    </p:spTree>
    <p:extLst>
      <p:ext uri="{BB962C8B-B14F-4D97-AF65-F5344CB8AC3E}">
        <p14:creationId xmlns:p14="http://schemas.microsoft.com/office/powerpoint/2010/main" val="157229441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eyfroidt-f01-cl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 y="1219200"/>
            <a:ext cx="8842445" cy="556259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1000" y="420469"/>
            <a:ext cx="7848600" cy="646331"/>
          </a:xfrm>
          <a:prstGeom prst="rect">
            <a:avLst/>
          </a:prstGeom>
        </p:spPr>
        <p:txBody>
          <a:bodyPr wrap="square">
            <a:spAutoFit/>
          </a:bodyPr>
          <a:lstStyle/>
          <a:p>
            <a:r>
              <a:rPr lang="en-US" sz="3600" b="1" dirty="0" smtClean="0">
                <a:solidFill>
                  <a:srgbClr val="000000"/>
                </a:solidFill>
                <a:latin typeface="Calibri" pitchFamily="34" charset="0"/>
                <a:cs typeface="Calibri" pitchFamily="34" charset="0"/>
              </a:rPr>
              <a:t>Forest Recovery</a:t>
            </a:r>
            <a:r>
              <a:rPr lang="en-US" sz="3600" b="1" i="1" dirty="0" smtClean="0">
                <a:solidFill>
                  <a:srgbClr val="000000"/>
                </a:solidFill>
                <a:latin typeface="Calibri" pitchFamily="34" charset="0"/>
                <a:cs typeface="Calibri" pitchFamily="34" charset="0"/>
              </a:rPr>
              <a:t>: </a:t>
            </a:r>
            <a:r>
              <a:rPr lang="en-US" sz="3600" b="1" i="1" dirty="0" smtClean="0">
                <a:solidFill>
                  <a:srgbClr val="006600"/>
                </a:solidFill>
                <a:latin typeface="Calibri" pitchFamily="34" charset="0"/>
                <a:cs typeface="Calibri" pitchFamily="34" charset="0"/>
              </a:rPr>
              <a:t>The Forest Transition</a:t>
            </a:r>
            <a:endParaRPr lang="en-US" sz="2000" b="1" i="1" dirty="0">
              <a:solidFill>
                <a:srgbClr val="006600"/>
              </a:solidFill>
              <a:latin typeface="Calibri" pitchFamily="34" charset="0"/>
              <a:cs typeface="Calibri" pitchFamily="34" charset="0"/>
            </a:endParaRPr>
          </a:p>
        </p:txBody>
      </p:sp>
    </p:spTree>
    <p:extLst>
      <p:ext uri="{BB962C8B-B14F-4D97-AF65-F5344CB8AC3E}">
        <p14:creationId xmlns:p14="http://schemas.microsoft.com/office/powerpoint/2010/main" val="1412170358"/>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29794" name="Picture 2"/>
          <p:cNvPicPr>
            <a:picLocks noChangeAspect="1" noChangeArrowheads="1"/>
          </p:cNvPicPr>
          <p:nvPr/>
        </p:nvPicPr>
        <p:blipFill>
          <a:blip r:embed="rId3" cstate="print"/>
          <a:srcRect/>
          <a:stretch>
            <a:fillRect/>
          </a:stretch>
        </p:blipFill>
        <p:spPr bwMode="auto">
          <a:xfrm>
            <a:off x="-1" y="8105"/>
            <a:ext cx="9221501" cy="6840369"/>
          </a:xfrm>
          <a:prstGeom prst="rect">
            <a:avLst/>
          </a:prstGeom>
          <a:solidFill>
            <a:schemeClr val="tx1"/>
          </a:solidFill>
          <a:ln w="9525">
            <a:noFill/>
            <a:miter lim="800000"/>
            <a:headEnd/>
            <a:tailEnd/>
          </a:ln>
          <a:effectLst/>
        </p:spPr>
      </p:pic>
      <p:sp>
        <p:nvSpPr>
          <p:cNvPr id="929795" name="Text Box 3"/>
          <p:cNvSpPr txBox="1">
            <a:spLocks noChangeArrowheads="1"/>
          </p:cNvSpPr>
          <p:nvPr/>
        </p:nvSpPr>
        <p:spPr bwMode="auto">
          <a:xfrm>
            <a:off x="6864350" y="6511925"/>
            <a:ext cx="2216150" cy="336550"/>
          </a:xfrm>
          <a:prstGeom prst="rect">
            <a:avLst/>
          </a:prstGeom>
          <a:noFill/>
          <a:ln w="9525">
            <a:noFill/>
            <a:miter lim="800000"/>
            <a:headEnd/>
            <a:tailEnd/>
          </a:ln>
          <a:effectLst/>
        </p:spPr>
        <p:txBody>
          <a:bodyPr wrap="none">
            <a:spAutoFit/>
          </a:bodyPr>
          <a:lstStyle/>
          <a:p>
            <a:pPr eaLnBrk="0" hangingPunct="0"/>
            <a:r>
              <a:rPr lang="en-US" sz="1600" b="1">
                <a:solidFill>
                  <a:srgbClr val="FFFFFF"/>
                </a:solidFill>
                <a:latin typeface="Lucida Bright" pitchFamily="18" charset="0"/>
              </a:rPr>
              <a:t>Smith &amp; Smith 2001</a:t>
            </a:r>
          </a:p>
        </p:txBody>
      </p:sp>
    </p:spTree>
    <p:extLst>
      <p:ext uri="{BB962C8B-B14F-4D97-AF65-F5344CB8AC3E}">
        <p14:creationId xmlns:p14="http://schemas.microsoft.com/office/powerpoint/2010/main" val="16157660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thenewecologist.com/wp-content/uploads/2009/06/reforesta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7763"/>
            <a:ext cx="9178636" cy="69757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1000" y="6096000"/>
            <a:ext cx="7543800" cy="276999"/>
          </a:xfrm>
          <a:prstGeom prst="rect">
            <a:avLst/>
          </a:prstGeom>
        </p:spPr>
        <p:txBody>
          <a:bodyPr wrap="square">
            <a:spAutoFit/>
          </a:bodyPr>
          <a:lstStyle/>
          <a:p>
            <a:pPr fontAlgn="auto">
              <a:spcBef>
                <a:spcPts val="0"/>
              </a:spcBef>
              <a:spcAft>
                <a:spcPts val="0"/>
              </a:spcAft>
            </a:pPr>
            <a:r>
              <a:rPr lang="en-US" sz="1200" dirty="0">
                <a:solidFill>
                  <a:srgbClr val="FFFFFF"/>
                </a:solidFill>
                <a:latin typeface="Constantia"/>
              </a:rPr>
              <a:t>http://www.thenewecologist.com/2009/06/chinese-government-suspends-reforestation-over-food-fears/</a:t>
            </a:r>
          </a:p>
        </p:txBody>
      </p:sp>
    </p:spTree>
    <p:extLst>
      <p:ext uri="{BB962C8B-B14F-4D97-AF65-F5344CB8AC3E}">
        <p14:creationId xmlns:p14="http://schemas.microsoft.com/office/powerpoint/2010/main" val="418217856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wri.org/image/view/11423/_origin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34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86200" y="6581001"/>
            <a:ext cx="5105400" cy="276999"/>
          </a:xfrm>
          <a:prstGeom prst="rect">
            <a:avLst/>
          </a:prstGeom>
        </p:spPr>
        <p:txBody>
          <a:bodyPr wrap="square">
            <a:spAutoFit/>
          </a:bodyPr>
          <a:lstStyle/>
          <a:p>
            <a:pPr fontAlgn="auto">
              <a:spcBef>
                <a:spcPts val="0"/>
              </a:spcBef>
              <a:spcAft>
                <a:spcPts val="0"/>
              </a:spcAft>
            </a:pPr>
            <a:r>
              <a:rPr lang="en-US" sz="1200" dirty="0">
                <a:solidFill>
                  <a:srgbClr val="000000"/>
                </a:solidFill>
                <a:latin typeface="Constantia"/>
              </a:rPr>
              <a:t>http://www.wri.org/map/world-forest-landscape-restoration-perspective</a:t>
            </a:r>
          </a:p>
        </p:txBody>
      </p:sp>
    </p:spTree>
    <p:extLst>
      <p:ext uri="{BB962C8B-B14F-4D97-AF65-F5344CB8AC3E}">
        <p14:creationId xmlns:p14="http://schemas.microsoft.com/office/powerpoint/2010/main" val="71034151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http://www.nature.com.oca.ucsc.edu/nature/journal/v461/n7263/images/461472a-f1.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fontAlgn="auto">
              <a:spcBef>
                <a:spcPts val="0"/>
              </a:spcBef>
              <a:spcAft>
                <a:spcPts val="0"/>
              </a:spcAft>
            </a:pPr>
            <a:endParaRPr lang="en-US">
              <a:solidFill>
                <a:prstClr val="black"/>
              </a:solidFill>
              <a:latin typeface="Calibri"/>
              <a:cs typeface="+mn-cs"/>
            </a:endParaRPr>
          </a:p>
        </p:txBody>
      </p:sp>
      <p:sp>
        <p:nvSpPr>
          <p:cNvPr id="1028" name="AutoShape 4" descr="http://www.nature.com.oca.ucsc.edu/nature/journal/v461/n7263/images/461472a-f1.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fontAlgn="auto">
              <a:spcBef>
                <a:spcPts val="0"/>
              </a:spcBef>
              <a:spcAft>
                <a:spcPts val="0"/>
              </a:spcAft>
            </a:pPr>
            <a:endParaRPr lang="en-US">
              <a:solidFill>
                <a:prstClr val="black"/>
              </a:solidFill>
              <a:latin typeface="Calibri"/>
              <a:cs typeface="+mn-cs"/>
            </a:endParaRPr>
          </a:p>
        </p:txBody>
      </p:sp>
      <p:sp>
        <p:nvSpPr>
          <p:cNvPr id="1030" name="AutoShape 6" descr="http://www.nature.com.oca.ucsc.edu/nature/journal/v461/n7263/images/461472a-f1.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fontAlgn="auto">
              <a:spcBef>
                <a:spcPts val="0"/>
              </a:spcBef>
              <a:spcAft>
                <a:spcPts val="0"/>
              </a:spcAft>
            </a:pPr>
            <a:endParaRPr lang="en-US">
              <a:solidFill>
                <a:prstClr val="black"/>
              </a:solidFill>
              <a:latin typeface="Calibri"/>
              <a:cs typeface="+mn-cs"/>
            </a:endParaRPr>
          </a:p>
        </p:txBody>
      </p:sp>
      <p:sp>
        <p:nvSpPr>
          <p:cNvPr id="9" name="Rectangle 8"/>
          <p:cNvSpPr/>
          <p:nvPr/>
        </p:nvSpPr>
        <p:spPr>
          <a:xfrm>
            <a:off x="152400" y="6397342"/>
            <a:ext cx="3733800" cy="400110"/>
          </a:xfrm>
          <a:prstGeom prst="rect">
            <a:avLst/>
          </a:prstGeom>
        </p:spPr>
        <p:txBody>
          <a:bodyPr wrap="square">
            <a:spAutoFit/>
          </a:bodyPr>
          <a:lstStyle/>
          <a:p>
            <a:pPr fontAlgn="auto">
              <a:spcBef>
                <a:spcPts val="0"/>
              </a:spcBef>
              <a:spcAft>
                <a:spcPts val="0"/>
              </a:spcAft>
            </a:pPr>
            <a:r>
              <a:rPr lang="en-US" sz="2000" dirty="0" smtClean="0">
                <a:solidFill>
                  <a:prstClr val="black"/>
                </a:solidFill>
                <a:latin typeface="Calibri"/>
                <a:cs typeface="+mn-cs"/>
              </a:rPr>
              <a:t>DeFries </a:t>
            </a:r>
            <a:r>
              <a:rPr lang="en-US" sz="2000" i="1" dirty="0" smtClean="0">
                <a:solidFill>
                  <a:prstClr val="black"/>
                </a:solidFill>
                <a:latin typeface="Calibri"/>
                <a:cs typeface="+mn-cs"/>
              </a:rPr>
              <a:t>et al.</a:t>
            </a:r>
            <a:r>
              <a:rPr lang="en-US" sz="2000" dirty="0" smtClean="0">
                <a:solidFill>
                  <a:prstClr val="black"/>
                </a:solidFill>
                <a:latin typeface="Calibri"/>
                <a:cs typeface="+mn-cs"/>
              </a:rPr>
              <a:t> 2012</a:t>
            </a:r>
            <a:endParaRPr lang="en-US" sz="2000" dirty="0">
              <a:solidFill>
                <a:prstClr val="black"/>
              </a:solidFill>
              <a:latin typeface="Calibri"/>
              <a:cs typeface="+mn-cs"/>
            </a:endParaRPr>
          </a:p>
        </p:txBody>
      </p:sp>
      <p:sp>
        <p:nvSpPr>
          <p:cNvPr id="8" name="Rectangle 7"/>
          <p:cNvSpPr/>
          <p:nvPr/>
        </p:nvSpPr>
        <p:spPr>
          <a:xfrm>
            <a:off x="207530" y="23455"/>
            <a:ext cx="8839200" cy="584775"/>
          </a:xfrm>
          <a:prstGeom prst="rect">
            <a:avLst/>
          </a:prstGeom>
        </p:spPr>
        <p:txBody>
          <a:bodyPr wrap="square">
            <a:spAutoFit/>
          </a:bodyPr>
          <a:lstStyle/>
          <a:p>
            <a:pPr fontAlgn="auto">
              <a:spcBef>
                <a:spcPts val="0"/>
              </a:spcBef>
              <a:spcAft>
                <a:spcPts val="0"/>
              </a:spcAft>
            </a:pPr>
            <a:r>
              <a:rPr lang="en-US" sz="3200" b="1" spc="600" dirty="0">
                <a:solidFill>
                  <a:prstClr val="white">
                    <a:lumMod val="75000"/>
                  </a:prstClr>
                </a:solidFill>
                <a:latin typeface="Calibri"/>
                <a:cs typeface="+mn-cs"/>
              </a:rPr>
              <a:t>Solutions for Society</a:t>
            </a:r>
          </a:p>
        </p:txBody>
      </p:sp>
      <p:sp>
        <p:nvSpPr>
          <p:cNvPr id="16" name="Rectangle 15"/>
          <p:cNvSpPr/>
          <p:nvPr/>
        </p:nvSpPr>
        <p:spPr>
          <a:xfrm>
            <a:off x="163286" y="568050"/>
            <a:ext cx="2525820" cy="800219"/>
          </a:xfrm>
          <a:prstGeom prst="rect">
            <a:avLst/>
          </a:prstGeom>
        </p:spPr>
        <p:txBody>
          <a:bodyPr wrap="none">
            <a:spAutoFit/>
          </a:bodyPr>
          <a:lstStyle/>
          <a:p>
            <a:pPr fontAlgn="auto">
              <a:spcBef>
                <a:spcPts val="0"/>
              </a:spcBef>
              <a:spcAft>
                <a:spcPts val="0"/>
              </a:spcAft>
            </a:pPr>
            <a:r>
              <a:rPr lang="en-US" sz="4500" b="1" dirty="0" smtClean="0">
                <a:solidFill>
                  <a:srgbClr val="00B050"/>
                </a:solidFill>
                <a:latin typeface="Calibri"/>
                <a:cs typeface="+mn-cs"/>
              </a:rPr>
              <a:t>Planetary</a:t>
            </a:r>
          </a:p>
        </p:txBody>
      </p:sp>
      <p:sp>
        <p:nvSpPr>
          <p:cNvPr id="19" name="Rectangle 18"/>
          <p:cNvSpPr/>
          <p:nvPr/>
        </p:nvSpPr>
        <p:spPr>
          <a:xfrm>
            <a:off x="152400" y="1104781"/>
            <a:ext cx="3886200" cy="800219"/>
          </a:xfrm>
          <a:prstGeom prst="rect">
            <a:avLst/>
          </a:prstGeom>
        </p:spPr>
        <p:txBody>
          <a:bodyPr wrap="square">
            <a:spAutoFit/>
          </a:bodyPr>
          <a:lstStyle/>
          <a:p>
            <a:pPr fontAlgn="auto">
              <a:spcBef>
                <a:spcPts val="0"/>
              </a:spcBef>
              <a:spcAft>
                <a:spcPts val="0"/>
              </a:spcAft>
            </a:pPr>
            <a:r>
              <a:rPr lang="en-US" sz="4500" b="1" dirty="0" smtClean="0">
                <a:solidFill>
                  <a:srgbClr val="00B050"/>
                </a:solidFill>
                <a:latin typeface="Calibri"/>
                <a:cs typeface="+mn-cs"/>
              </a:rPr>
              <a:t>Opportunities</a:t>
            </a:r>
            <a:endParaRPr lang="en-US" sz="4500" b="1" dirty="0">
              <a:solidFill>
                <a:srgbClr val="00B050"/>
              </a:solidFill>
              <a:latin typeface="Calibri"/>
              <a:cs typeface="+mn-cs"/>
            </a:endParaRPr>
          </a:p>
        </p:txBody>
      </p:sp>
      <p:pic>
        <p:nvPicPr>
          <p:cNvPr id="512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71800" y="771525"/>
            <a:ext cx="6010275" cy="601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858818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cstate="print"/>
          <a:srcRect/>
          <a:stretch>
            <a:fillRect/>
          </a:stretch>
        </p:blipFill>
        <p:spPr bwMode="auto">
          <a:xfrm>
            <a:off x="609600" y="2286000"/>
            <a:ext cx="8017377" cy="3429000"/>
          </a:xfrm>
          <a:prstGeom prst="rect">
            <a:avLst/>
          </a:prstGeom>
          <a:noFill/>
          <a:ln w="9525">
            <a:noFill/>
            <a:miter lim="800000"/>
            <a:headEnd/>
            <a:tailEnd/>
          </a:ln>
          <a:effectLst/>
        </p:spPr>
      </p:pic>
      <p:sp>
        <p:nvSpPr>
          <p:cNvPr id="6" name="Rectangle 5"/>
          <p:cNvSpPr/>
          <p:nvPr/>
        </p:nvSpPr>
        <p:spPr>
          <a:xfrm>
            <a:off x="457200" y="381000"/>
            <a:ext cx="8382000" cy="1969770"/>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Planetary Stewardship</a:t>
            </a:r>
          </a:p>
          <a:p>
            <a:endParaRPr lang="en-US" b="1" dirty="0" smtClean="0">
              <a:solidFill>
                <a:srgbClr val="00B05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What kind of biosphere do we want in 2050?</a:t>
            </a:r>
            <a:endParaRPr lang="en-US" b="1" dirty="0" smtClean="0">
              <a:solidFill>
                <a:srgbClr val="000000"/>
              </a:solidFill>
              <a:latin typeface="Calibri" pitchFamily="34" charset="0"/>
              <a:cs typeface="Calibri" pitchFamily="34" charset="0"/>
            </a:endParaRPr>
          </a:p>
        </p:txBody>
      </p:sp>
      <p:sp>
        <p:nvSpPr>
          <p:cNvPr id="7" name="Rectangle 6"/>
          <p:cNvSpPr/>
          <p:nvPr/>
        </p:nvSpPr>
        <p:spPr>
          <a:xfrm>
            <a:off x="457200" y="990600"/>
            <a:ext cx="6184193"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Anthrome Change Scenarios</a:t>
            </a:r>
            <a:endParaRPr lang="en-US" sz="4000" dirty="0">
              <a:solidFill>
                <a:srgbClr val="FFFFFF">
                  <a:lumMod val="65000"/>
                </a:srgbClr>
              </a:solidFill>
            </a:endParaRPr>
          </a:p>
        </p:txBody>
      </p:sp>
    </p:spTree>
    <p:extLst>
      <p:ext uri="{BB962C8B-B14F-4D97-AF65-F5344CB8AC3E}">
        <p14:creationId xmlns:p14="http://schemas.microsoft.com/office/powerpoint/2010/main" val="342805976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8600" y="304800"/>
            <a:ext cx="8839200" cy="2785378"/>
          </a:xfrm>
          <a:prstGeom prst="rect">
            <a:avLst/>
          </a:prstGeom>
        </p:spPr>
        <p:txBody>
          <a:bodyPr wrap="square">
            <a:spAutoFit/>
          </a:bodyPr>
          <a:lstStyle/>
          <a:p>
            <a:r>
              <a:rPr lang="en-US" b="1" dirty="0" smtClean="0">
                <a:solidFill>
                  <a:srgbClr val="00B050"/>
                </a:solidFill>
                <a:latin typeface="Calibri" pitchFamily="34" charset="0"/>
                <a:cs typeface="Calibri" pitchFamily="34" charset="0"/>
              </a:rPr>
              <a:t>Planetary Stewardship</a:t>
            </a: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dirty="0" smtClean="0">
              <a:solidFill>
                <a:srgbClr val="000000"/>
              </a:solidFill>
              <a:latin typeface="Calibri" pitchFamily="34" charset="0"/>
              <a:cs typeface="Calibri" pitchFamily="34" charset="0"/>
            </a:endParaRPr>
          </a:p>
          <a:p>
            <a:endParaRPr lang="en-US" sz="1050" dirty="0" smtClean="0">
              <a:solidFill>
                <a:srgbClr val="000000"/>
              </a:solidFill>
              <a:latin typeface="Calibri" pitchFamily="34" charset="0"/>
              <a:cs typeface="Calibri" pitchFamily="34" charset="0"/>
            </a:endParaRPr>
          </a:p>
          <a:p>
            <a:endParaRPr lang="en-US" sz="1050" dirty="0" smtClean="0">
              <a:solidFill>
                <a:srgbClr val="000000"/>
              </a:solidFill>
              <a:latin typeface="Calibri" pitchFamily="34" charset="0"/>
              <a:cs typeface="Calibri" pitchFamily="34" charset="0"/>
            </a:endParaRPr>
          </a:p>
          <a:p>
            <a:r>
              <a:rPr lang="en-US" sz="3200" b="1" dirty="0" smtClean="0">
                <a:solidFill>
                  <a:srgbClr val="000000"/>
                </a:solidFill>
                <a:latin typeface="Calibri" pitchFamily="34" charset="0"/>
                <a:cs typeface="Calibri" pitchFamily="34" charset="0"/>
              </a:rPr>
              <a:t>     Can we manage Multifunctional Landscapes?</a:t>
            </a:r>
          </a:p>
          <a:p>
            <a:r>
              <a:rPr lang="en-US" sz="3200" b="1" dirty="0" smtClean="0">
                <a:solidFill>
                  <a:srgbClr val="000000"/>
                </a:solidFill>
                <a:latin typeface="Calibri" pitchFamily="34" charset="0"/>
                <a:cs typeface="Calibri" pitchFamily="34" charset="0"/>
              </a:rPr>
              <a:t>						       Globally?</a:t>
            </a:r>
            <a:endParaRPr lang="en-US" b="1" dirty="0" smtClean="0">
              <a:solidFill>
                <a:srgbClr val="000000"/>
              </a:solidFill>
              <a:latin typeface="Calibri" pitchFamily="34" charset="0"/>
              <a:cs typeface="Calibri" pitchFamily="34" charset="0"/>
            </a:endParaRPr>
          </a:p>
        </p:txBody>
      </p:sp>
      <p:pic>
        <p:nvPicPr>
          <p:cNvPr id="4" name="Picture 3" descr="IMG_1631"/>
          <p:cNvPicPr>
            <a:picLocks noChangeAspect="1" noChangeArrowheads="1"/>
          </p:cNvPicPr>
          <p:nvPr/>
        </p:nvPicPr>
        <p:blipFill>
          <a:blip r:embed="rId2" cstate="print"/>
          <a:srcRect/>
          <a:stretch>
            <a:fillRect/>
          </a:stretch>
        </p:blipFill>
        <p:spPr bwMode="auto">
          <a:xfrm>
            <a:off x="990600" y="3352800"/>
            <a:ext cx="3124200" cy="234384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2" name="Group 8"/>
          <p:cNvGrpSpPr>
            <a:grpSpLocks noChangeAspect="1"/>
          </p:cNvGrpSpPr>
          <p:nvPr/>
        </p:nvGrpSpPr>
        <p:grpSpPr>
          <a:xfrm>
            <a:off x="4572000" y="3352800"/>
            <a:ext cx="3024312" cy="2343842"/>
            <a:chOff x="-691171" y="0"/>
            <a:chExt cx="9143998" cy="7086600"/>
          </a:xfrm>
        </p:grpSpPr>
        <p:pic>
          <p:nvPicPr>
            <p:cNvPr id="5" name="Picture 2" descr="X:\GIS\_papers\2008\global_frag\samples\L2\images\JPG\S_9\S9_5_L2\S9_5_L2_S2.jpg"/>
            <p:cNvPicPr>
              <a:picLocks noChangeAspect="1" noChangeArrowheads="1"/>
            </p:cNvPicPr>
            <p:nvPr/>
          </p:nvPicPr>
          <p:blipFill>
            <a:blip r:embed="rId3" cstate="print"/>
            <a:srcRect b="22500"/>
            <a:stretch>
              <a:fillRect/>
            </a:stretch>
          </p:blipFill>
          <p:spPr bwMode="auto">
            <a:xfrm>
              <a:off x="-691171" y="0"/>
              <a:ext cx="9143998" cy="70866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Rectangle 6"/>
            <p:cNvSpPr/>
            <p:nvPr/>
          </p:nvSpPr>
          <p:spPr>
            <a:xfrm>
              <a:off x="5759762" y="381003"/>
              <a:ext cx="1857247" cy="1023617"/>
            </a:xfrm>
            <a:prstGeom prst="rect">
              <a:avLst/>
            </a:prstGeom>
          </p:spPr>
          <p:txBody>
            <a:bodyPr wrap="none">
              <a:spAutoFit/>
            </a:bodyPr>
            <a:lstStyle/>
            <a:p>
              <a:r>
                <a:rPr lang="en-US" sz="1600" b="1" dirty="0" smtClean="0">
                  <a:ln>
                    <a:solidFill>
                      <a:srgbClr val="FFFFFF"/>
                    </a:solidFill>
                  </a:ln>
                  <a:solidFill>
                    <a:srgbClr val="990000"/>
                  </a:solidFill>
                  <a:effectLst>
                    <a:outerShdw blurRad="38100" dist="38100" dir="2700000" algn="tl">
                      <a:srgbClr val="000000">
                        <a:alpha val="43137"/>
                      </a:srgbClr>
                    </a:outerShdw>
                  </a:effectLst>
                  <a:latin typeface="Calibri" pitchFamily="34" charset="0"/>
                </a:rPr>
                <a:t>Used</a:t>
              </a:r>
              <a:endParaRPr lang="en-US" sz="1400" dirty="0">
                <a:ln>
                  <a:solidFill>
                    <a:srgbClr val="FFFFFF"/>
                  </a:solidFill>
                </a:ln>
                <a:solidFill>
                  <a:srgbClr val="000000"/>
                </a:solidFill>
                <a:effectLst>
                  <a:outerShdw blurRad="38100" dist="38100" dir="2700000" algn="tl">
                    <a:srgbClr val="000000">
                      <a:alpha val="43137"/>
                    </a:srgbClr>
                  </a:outerShdw>
                </a:effectLst>
              </a:endParaRPr>
            </a:p>
          </p:txBody>
        </p:sp>
        <p:sp>
          <p:nvSpPr>
            <p:cNvPr id="8" name="Rectangle 7"/>
            <p:cNvSpPr/>
            <p:nvPr/>
          </p:nvSpPr>
          <p:spPr>
            <a:xfrm>
              <a:off x="5554488" y="4800603"/>
              <a:ext cx="2048398" cy="1023617"/>
            </a:xfrm>
            <a:prstGeom prst="rect">
              <a:avLst/>
            </a:prstGeom>
          </p:spPr>
          <p:txBody>
            <a:bodyPr wrap="none">
              <a:spAutoFit/>
            </a:bodyPr>
            <a:lstStyle/>
            <a:p>
              <a:r>
                <a:rPr lang="en-US" sz="1600" b="1" dirty="0" smtClean="0">
                  <a:ln>
                    <a:solidFill>
                      <a:srgbClr val="FFFFFF"/>
                    </a:solidFill>
                  </a:ln>
                  <a:solidFill>
                    <a:srgbClr val="0070C0"/>
                  </a:solidFill>
                  <a:effectLst>
                    <a:outerShdw blurRad="38100" dist="38100" dir="2700000" algn="tl">
                      <a:srgbClr val="000000">
                        <a:alpha val="43137"/>
                      </a:srgbClr>
                    </a:outerShdw>
                  </a:effectLst>
                  <a:latin typeface="Calibri" pitchFamily="34" charset="0"/>
                </a:rPr>
                <a:t>Novel</a:t>
              </a:r>
              <a:endParaRPr lang="en-US" sz="1100" dirty="0">
                <a:ln>
                  <a:solidFill>
                    <a:srgbClr val="FFFFFF"/>
                  </a:solidFill>
                </a:ln>
                <a:solidFill>
                  <a:srgbClr val="000000"/>
                </a:solidFill>
                <a:effectLst>
                  <a:outerShdw blurRad="38100" dist="38100" dir="2700000" algn="tl">
                    <a:srgbClr val="000000">
                      <a:alpha val="43137"/>
                    </a:srgbClr>
                  </a:outerShdw>
                </a:effectLst>
              </a:endParaRPr>
            </a:p>
          </p:txBody>
        </p:sp>
      </p:grpSp>
      <p:sp>
        <p:nvSpPr>
          <p:cNvPr id="11" name="Rectangle 10"/>
          <p:cNvSpPr/>
          <p:nvPr/>
        </p:nvSpPr>
        <p:spPr>
          <a:xfrm>
            <a:off x="457200" y="914400"/>
            <a:ext cx="6633739" cy="707886"/>
          </a:xfrm>
          <a:prstGeom prst="rect">
            <a:avLst/>
          </a:prstGeom>
        </p:spPr>
        <p:txBody>
          <a:bodyPr wrap="none">
            <a:spAutoFit/>
          </a:bodyPr>
          <a:lstStyle/>
          <a:p>
            <a:r>
              <a:rPr lang="en-US" sz="4000" b="1" dirty="0" smtClean="0">
                <a:solidFill>
                  <a:srgbClr val="FFFFFF">
                    <a:lumMod val="65000"/>
                  </a:srgbClr>
                </a:solidFill>
                <a:latin typeface="Calibri" pitchFamily="34" charset="0"/>
                <a:cs typeface="Calibri" pitchFamily="34" charset="0"/>
              </a:rPr>
              <a:t>Managing Anthrome Mosaics</a:t>
            </a:r>
            <a:endParaRPr lang="en-US" sz="4000" dirty="0">
              <a:solidFill>
                <a:srgbClr val="FFFFFF">
                  <a:lumMod val="65000"/>
                </a:srgbClr>
              </a:solidFill>
            </a:endParaRPr>
          </a:p>
        </p:txBody>
      </p:sp>
    </p:spTree>
    <p:extLst>
      <p:ext uri="{BB962C8B-B14F-4D97-AF65-F5344CB8AC3E}">
        <p14:creationId xmlns:p14="http://schemas.microsoft.com/office/powerpoint/2010/main" val="172785798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ashes involving wildlife and vehicles are becoming a major safety concern. Wild animals, like this deer, are attracted to roadside vegetation, often putting them in harm's w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5440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28600" y="6248400"/>
            <a:ext cx="4572000" cy="276999"/>
          </a:xfrm>
          <a:prstGeom prst="rect">
            <a:avLst/>
          </a:prstGeom>
        </p:spPr>
        <p:txBody>
          <a:bodyPr>
            <a:spAutoFit/>
          </a:bodyPr>
          <a:lstStyle/>
          <a:p>
            <a:pPr fontAlgn="auto">
              <a:spcBef>
                <a:spcPts val="0"/>
              </a:spcBef>
              <a:spcAft>
                <a:spcPts val="0"/>
              </a:spcAft>
            </a:pPr>
            <a:r>
              <a:rPr lang="en-US" sz="1200" dirty="0">
                <a:solidFill>
                  <a:srgbClr val="FFFFFF"/>
                </a:solidFill>
                <a:latin typeface="Calibri"/>
                <a:cs typeface="+mn-cs"/>
              </a:rPr>
              <a:t>http://www.fhwa.dot.gov/publications/publicroads/09septoct/03.cfm</a:t>
            </a:r>
          </a:p>
        </p:txBody>
      </p:sp>
    </p:spTree>
    <p:extLst>
      <p:ext uri="{BB962C8B-B14F-4D97-AF65-F5344CB8AC3E}">
        <p14:creationId xmlns:p14="http://schemas.microsoft.com/office/powerpoint/2010/main" val="288992466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72130" name="Picture 2"/>
          <p:cNvPicPr>
            <a:picLocks noChangeAspect="1" noChangeArrowheads="1"/>
          </p:cNvPicPr>
          <p:nvPr/>
        </p:nvPicPr>
        <p:blipFill>
          <a:blip r:embed="rId2" cstate="print"/>
          <a:srcRect/>
          <a:stretch>
            <a:fillRect/>
          </a:stretch>
        </p:blipFill>
        <p:spPr bwMode="auto">
          <a:xfrm>
            <a:off x="228600" y="0"/>
            <a:ext cx="8712200" cy="6751638"/>
          </a:xfrm>
          <a:prstGeom prst="rect">
            <a:avLst/>
          </a:prstGeom>
          <a:noFill/>
          <a:ln w="9525">
            <a:noFill/>
            <a:miter lim="800000"/>
            <a:headEnd/>
            <a:tailEnd/>
          </a:ln>
          <a:effectLst/>
        </p:spPr>
      </p:pic>
      <p:sp>
        <p:nvSpPr>
          <p:cNvPr id="1072131" name="Rectangle 3"/>
          <p:cNvSpPr>
            <a:spLocks noChangeArrowheads="1"/>
          </p:cNvSpPr>
          <p:nvPr/>
        </p:nvSpPr>
        <p:spPr bwMode="auto">
          <a:xfrm>
            <a:off x="7781925" y="6613525"/>
            <a:ext cx="1362075" cy="244475"/>
          </a:xfrm>
          <a:prstGeom prst="rect">
            <a:avLst/>
          </a:prstGeom>
          <a:noFill/>
          <a:ln w="9525">
            <a:noFill/>
            <a:miter lim="800000"/>
            <a:headEnd/>
            <a:tailEnd/>
          </a:ln>
          <a:effectLst/>
        </p:spPr>
        <p:txBody>
          <a:bodyPr wrap="none">
            <a:spAutoFit/>
          </a:bodyPr>
          <a:lstStyle/>
          <a:p>
            <a:pPr eaLnBrk="0" hangingPunct="0"/>
            <a:r>
              <a:rPr lang="en-US" sz="1000" b="1" smtClean="0">
                <a:solidFill>
                  <a:srgbClr val="FFFFFF"/>
                </a:solidFill>
                <a:latin typeface="ZapfEllipt BT" pitchFamily="18" charset="0"/>
              </a:rPr>
              <a:t>© Erle C. Ellis, 2002</a:t>
            </a:r>
          </a:p>
        </p:txBody>
      </p:sp>
      <p:pic>
        <p:nvPicPr>
          <p:cNvPr id="5" name="Picture 2" descr="X:\Temp\dianbai_l1_test_aoi_3d.png"/>
          <p:cNvPicPr>
            <a:picLocks noChangeAspect="1" noChangeArrowheads="1"/>
          </p:cNvPicPr>
          <p:nvPr/>
        </p:nvPicPr>
        <p:blipFill>
          <a:blip r:embed="rId3" cstate="print"/>
          <a:srcRect/>
          <a:stretch>
            <a:fillRect/>
          </a:stretch>
        </p:blipFill>
        <p:spPr bwMode="auto">
          <a:xfrm>
            <a:off x="304800" y="55562"/>
            <a:ext cx="8763000" cy="6878638"/>
          </a:xfrm>
          <a:prstGeom prst="rect">
            <a:avLst/>
          </a:prstGeom>
          <a:solidFill>
            <a:schemeClr val="tx1"/>
          </a:solid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8722" name="Picture 2" descr="http://static.theurbn.com/wp-content/uploads/2011/07/Screen-shot-2011-07-01-at-18.42.45.pn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425845460"/>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5"/>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5" name="Rectangle 4"/>
          <p:cNvSpPr/>
          <p:nvPr/>
        </p:nvSpPr>
        <p:spPr>
          <a:xfrm>
            <a:off x="4267200" y="6550223"/>
            <a:ext cx="4876800" cy="307777"/>
          </a:xfrm>
          <a:prstGeom prst="rect">
            <a:avLst/>
          </a:prstGeom>
        </p:spPr>
        <p:txBody>
          <a:bodyPr wrap="square">
            <a:spAutoFit/>
          </a:bodyPr>
          <a:lstStyle/>
          <a:p>
            <a:pPr fontAlgn="auto">
              <a:spcBef>
                <a:spcPts val="0"/>
              </a:spcBef>
              <a:spcAft>
                <a:spcPts val="0"/>
              </a:spcAft>
            </a:pPr>
            <a:r>
              <a:rPr lang="en-US" sz="1400" dirty="0" smtClean="0">
                <a:solidFill>
                  <a:srgbClr val="000000"/>
                </a:solidFill>
                <a:latin typeface="Arial"/>
                <a:cs typeface="+mn-cs"/>
              </a:rPr>
              <a:t>http://www.facebook.com/note.php?note_id=469716398919</a:t>
            </a:r>
            <a:endParaRPr lang="en-US" sz="1400" dirty="0">
              <a:solidFill>
                <a:srgbClr val="000000"/>
              </a:solidFill>
              <a:latin typeface="Arial"/>
              <a:cs typeface="+mn-cs"/>
            </a:endParaRPr>
          </a:p>
        </p:txBody>
      </p:sp>
    </p:spTree>
    <p:extLst>
      <p:ext uri="{BB962C8B-B14F-4D97-AF65-F5344CB8AC3E}">
        <p14:creationId xmlns:p14="http://schemas.microsoft.com/office/powerpoint/2010/main" val="393389211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2466" name="Picture 3" descr="IMG_1631"/>
          <p:cNvPicPr>
            <a:picLocks noChangeAspect="1" noChangeArrowheads="1"/>
          </p:cNvPicPr>
          <p:nvPr/>
        </p:nvPicPr>
        <p:blipFill>
          <a:blip r:embed="rId3" cstate="print"/>
          <a:srcRect/>
          <a:stretch>
            <a:fillRect/>
          </a:stretch>
        </p:blipFill>
        <p:spPr bwMode="auto">
          <a:xfrm>
            <a:off x="119063" y="144463"/>
            <a:ext cx="8948737" cy="6713537"/>
          </a:xfrm>
          <a:prstGeom prst="rect">
            <a:avLst/>
          </a:prstGeom>
          <a:noFill/>
          <a:ln w="9525">
            <a:noFill/>
            <a:miter lim="800000"/>
            <a:headEnd/>
            <a:tailEnd/>
          </a:ln>
        </p:spPr>
      </p:pic>
      <p:sp>
        <p:nvSpPr>
          <p:cNvPr id="62467" name="Rectangle 4"/>
          <p:cNvSpPr>
            <a:spLocks noChangeArrowheads="1"/>
          </p:cNvSpPr>
          <p:nvPr/>
        </p:nvSpPr>
        <p:spPr bwMode="auto">
          <a:xfrm>
            <a:off x="76200" y="6610350"/>
            <a:ext cx="1439863" cy="244475"/>
          </a:xfrm>
          <a:prstGeom prst="rect">
            <a:avLst/>
          </a:prstGeom>
          <a:noFill/>
          <a:ln w="9525">
            <a:noFill/>
            <a:miter lim="800000"/>
            <a:headEnd/>
            <a:tailEnd/>
          </a:ln>
        </p:spPr>
        <p:txBody>
          <a:bodyPr wrap="none">
            <a:spAutoFit/>
          </a:bodyPr>
          <a:lstStyle/>
          <a:p>
            <a:pPr eaLnBrk="0" hangingPunct="0"/>
            <a:r>
              <a:rPr lang="en-US" sz="1000" b="1">
                <a:solidFill>
                  <a:srgbClr val="FFFFFF"/>
                </a:solidFill>
                <a:latin typeface="Lucida Bright" pitchFamily="18" charset="0"/>
              </a:rPr>
              <a:t>© Erle C. Ellis, 2005</a:t>
            </a:r>
          </a:p>
        </p:txBody>
      </p:sp>
    </p:spTree>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0" y="7938"/>
            <a:ext cx="9143999" cy="684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542866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4" name="Picture 2" descr="http://dowser.org/wp-content/uploads/2010/11/citizen-science-app-photos.jpg"/>
          <p:cNvPicPr>
            <a:picLocks noChangeAspect="1" noChangeArrowheads="1"/>
          </p:cNvPicPr>
          <p:nvPr/>
        </p:nvPicPr>
        <p:blipFill>
          <a:blip r:embed="rId2" cstate="print"/>
          <a:srcRect/>
          <a:stretch>
            <a:fillRect/>
          </a:stretch>
        </p:blipFill>
        <p:spPr bwMode="auto">
          <a:xfrm>
            <a:off x="304800" y="511811"/>
            <a:ext cx="2895600" cy="6346189"/>
          </a:xfrm>
          <a:prstGeom prst="rect">
            <a:avLst/>
          </a:prstGeom>
          <a:noFill/>
        </p:spPr>
      </p:pic>
      <p:pic>
        <p:nvPicPr>
          <p:cNvPr id="207876" name="Picture 4" descr="Project Noah"/>
          <p:cNvPicPr>
            <a:picLocks noChangeAspect="1" noChangeArrowheads="1"/>
          </p:cNvPicPr>
          <p:nvPr/>
        </p:nvPicPr>
        <p:blipFill>
          <a:blip r:embed="rId3" cstate="print"/>
          <a:srcRect/>
          <a:stretch>
            <a:fillRect/>
          </a:stretch>
        </p:blipFill>
        <p:spPr bwMode="auto">
          <a:xfrm>
            <a:off x="3352800" y="-152400"/>
            <a:ext cx="1600200" cy="1228726"/>
          </a:xfrm>
          <a:prstGeom prst="rect">
            <a:avLst/>
          </a:prstGeom>
          <a:noFill/>
        </p:spPr>
      </p:pic>
      <p:pic>
        <p:nvPicPr>
          <p:cNvPr id="207878" name="Picture 6"/>
          <p:cNvPicPr>
            <a:picLocks noChangeAspect="1" noChangeArrowheads="1"/>
          </p:cNvPicPr>
          <p:nvPr/>
        </p:nvPicPr>
        <p:blipFill>
          <a:blip r:embed="rId4" cstate="print"/>
          <a:srcRect/>
          <a:stretch>
            <a:fillRect/>
          </a:stretch>
        </p:blipFill>
        <p:spPr bwMode="auto">
          <a:xfrm>
            <a:off x="3429000" y="2286000"/>
            <a:ext cx="5239345" cy="3962400"/>
          </a:xfrm>
          <a:prstGeom prst="rect">
            <a:avLst/>
          </a:prstGeom>
          <a:noFill/>
          <a:ln w="9525">
            <a:noFill/>
            <a:miter lim="800000"/>
            <a:headEnd/>
            <a:tailEnd/>
          </a:ln>
        </p:spPr>
      </p:pic>
      <p:pic>
        <p:nvPicPr>
          <p:cNvPr id="207880" name="Picture 8" descr="http://www.today.ucla.edu/portal/ut/artwork/1/1/4/8/2/211482/EZ_-c.jpg"/>
          <p:cNvPicPr>
            <a:picLocks noChangeAspect="1" noChangeArrowheads="1"/>
          </p:cNvPicPr>
          <p:nvPr/>
        </p:nvPicPr>
        <p:blipFill>
          <a:blip r:embed="rId5" cstate="print"/>
          <a:srcRect/>
          <a:stretch>
            <a:fillRect/>
          </a:stretch>
        </p:blipFill>
        <p:spPr bwMode="auto">
          <a:xfrm>
            <a:off x="5715000" y="228600"/>
            <a:ext cx="2438400" cy="1905000"/>
          </a:xfrm>
          <a:prstGeom prst="rect">
            <a:avLst/>
          </a:prstGeom>
          <a:noFill/>
        </p:spPr>
      </p:pic>
      <p:sp>
        <p:nvSpPr>
          <p:cNvPr id="11" name="Rectangle 10"/>
          <p:cNvSpPr/>
          <p:nvPr/>
        </p:nvSpPr>
        <p:spPr>
          <a:xfrm>
            <a:off x="6306317" y="0"/>
            <a:ext cx="1923283" cy="276999"/>
          </a:xfrm>
          <a:prstGeom prst="rect">
            <a:avLst/>
          </a:prstGeom>
        </p:spPr>
        <p:txBody>
          <a:bodyPr wrap="none">
            <a:spAutoFit/>
          </a:bodyPr>
          <a:lstStyle/>
          <a:p>
            <a:pPr fontAlgn="auto">
              <a:spcBef>
                <a:spcPts val="0"/>
              </a:spcBef>
              <a:spcAft>
                <a:spcPts val="0"/>
              </a:spcAft>
            </a:pPr>
            <a:r>
              <a:rPr lang="en-US" sz="1200" dirty="0" smtClean="0">
                <a:solidFill>
                  <a:srgbClr val="000000"/>
                </a:solidFill>
                <a:latin typeface="Arial"/>
                <a:cs typeface="+mn-cs"/>
              </a:rPr>
              <a:t>http://www.today.ucla.edu</a:t>
            </a:r>
            <a:endParaRPr lang="en-US" sz="1200" dirty="0">
              <a:solidFill>
                <a:srgbClr val="000000"/>
              </a:solidFill>
              <a:latin typeface="Arial"/>
              <a:cs typeface="+mn-cs"/>
            </a:endParaRPr>
          </a:p>
        </p:txBody>
      </p:sp>
      <p:sp>
        <p:nvSpPr>
          <p:cNvPr id="12" name="Rectangle 11"/>
          <p:cNvSpPr/>
          <p:nvPr/>
        </p:nvSpPr>
        <p:spPr>
          <a:xfrm>
            <a:off x="720877" y="118646"/>
            <a:ext cx="2098523" cy="338554"/>
          </a:xfrm>
          <a:prstGeom prst="rect">
            <a:avLst/>
          </a:prstGeom>
        </p:spPr>
        <p:txBody>
          <a:bodyPr wrap="none">
            <a:spAutoFit/>
          </a:bodyPr>
          <a:lstStyle/>
          <a:p>
            <a:pPr fontAlgn="auto">
              <a:spcBef>
                <a:spcPts val="0"/>
              </a:spcBef>
              <a:spcAft>
                <a:spcPts val="0"/>
              </a:spcAft>
            </a:pPr>
            <a:r>
              <a:rPr lang="en-US" sz="1600" dirty="0" smtClean="0">
                <a:solidFill>
                  <a:srgbClr val="000000"/>
                </a:solidFill>
                <a:latin typeface="Arial"/>
                <a:cs typeface="+mn-cs"/>
              </a:rPr>
              <a:t>www.projectnoah.org</a:t>
            </a:r>
            <a:endParaRPr lang="en-US" sz="1600" dirty="0">
              <a:solidFill>
                <a:srgbClr val="000000"/>
              </a:solidFill>
              <a:latin typeface="Arial"/>
              <a:cs typeface="+mn-cs"/>
            </a:endParaRPr>
          </a:p>
        </p:txBody>
      </p:sp>
    </p:spTree>
    <p:extLst>
      <p:ext uri="{BB962C8B-B14F-4D97-AF65-F5344CB8AC3E}">
        <p14:creationId xmlns:p14="http://schemas.microsoft.com/office/powerpoint/2010/main" val="1964660054"/>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descr="http://ecotope.org/ecosynth/blog/image.axd?picture=UMBC_3D_scan_crop_3.png"/>
          <p:cNvPicPr>
            <a:picLocks noChangeAspect="1" noChangeArrowheads="1"/>
          </p:cNvPicPr>
          <p:nvPr/>
        </p:nvPicPr>
        <p:blipFill>
          <a:blip r:embed="rId2" cstate="print"/>
          <a:srcRect/>
          <a:stretch>
            <a:fillRect/>
          </a:stretch>
        </p:blipFill>
        <p:spPr bwMode="auto">
          <a:xfrm>
            <a:off x="-13792" y="533400"/>
            <a:ext cx="9157792" cy="6324600"/>
          </a:xfrm>
          <a:prstGeom prst="rect">
            <a:avLst/>
          </a:prstGeom>
          <a:noFill/>
        </p:spPr>
      </p:pic>
      <p:pic>
        <p:nvPicPr>
          <p:cNvPr id="3"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70" b="9107"/>
          <a:stretch/>
        </p:blipFill>
        <p:spPr bwMode="auto">
          <a:xfrm>
            <a:off x="7309434" y="139249"/>
            <a:ext cx="1682166" cy="1918151"/>
          </a:xfrm>
          <a:prstGeom prst="ellipse">
            <a:avLst/>
          </a:prstGeom>
          <a:ln w="28575">
            <a:solidFill>
              <a:srgbClr val="0000FF"/>
            </a:solid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338771" y="76200"/>
            <a:ext cx="3462294" cy="400110"/>
          </a:xfrm>
          <a:prstGeom prst="rect">
            <a:avLst/>
          </a:prstGeom>
          <a:noFill/>
        </p:spPr>
        <p:txBody>
          <a:bodyPr wrap="none" rtlCol="0">
            <a:spAutoFit/>
          </a:bodyPr>
          <a:lstStyle/>
          <a:p>
            <a:pPr fontAlgn="auto">
              <a:spcBef>
                <a:spcPts val="0"/>
              </a:spcBef>
              <a:spcAft>
                <a:spcPts val="0"/>
              </a:spcAft>
            </a:pPr>
            <a:r>
              <a:rPr lang="en-US" sz="2000" dirty="0" smtClean="0">
                <a:solidFill>
                  <a:srgbClr val="FFFFFF"/>
                </a:solidFill>
                <a:latin typeface="Calibri"/>
              </a:rPr>
              <a:t>User-Deployed Remote Sensing</a:t>
            </a:r>
            <a:endParaRPr lang="en-US" sz="1200" dirty="0">
              <a:solidFill>
                <a:srgbClr val="FFFFFF"/>
              </a:solidFill>
              <a:latin typeface="Calibri"/>
            </a:endParaRPr>
          </a:p>
        </p:txBody>
      </p:sp>
      <p:sp>
        <p:nvSpPr>
          <p:cNvPr id="5" name="TextBox 4"/>
          <p:cNvSpPr txBox="1"/>
          <p:nvPr/>
        </p:nvSpPr>
        <p:spPr>
          <a:xfrm>
            <a:off x="304800" y="304800"/>
            <a:ext cx="2322815" cy="584775"/>
          </a:xfrm>
          <a:prstGeom prst="rect">
            <a:avLst/>
          </a:prstGeom>
          <a:noFill/>
        </p:spPr>
        <p:txBody>
          <a:bodyPr wrap="none" rtlCol="0">
            <a:spAutoFit/>
          </a:bodyPr>
          <a:lstStyle/>
          <a:p>
            <a:pPr fontAlgn="auto">
              <a:spcBef>
                <a:spcPts val="0"/>
              </a:spcBef>
              <a:spcAft>
                <a:spcPts val="0"/>
              </a:spcAft>
            </a:pPr>
            <a:r>
              <a:rPr lang="en-US" sz="3200" dirty="0" smtClean="0">
                <a:solidFill>
                  <a:srgbClr val="66FF33"/>
                </a:solidFill>
                <a:latin typeface="Calibri"/>
              </a:rPr>
              <a:t>Ecosynth.org</a:t>
            </a:r>
            <a:endParaRPr lang="en-US" dirty="0">
              <a:solidFill>
                <a:srgbClr val="66FF33"/>
              </a:solidFill>
              <a:latin typeface="Calibri"/>
            </a:endParaRPr>
          </a:p>
        </p:txBody>
      </p:sp>
      <p:sp>
        <p:nvSpPr>
          <p:cNvPr id="6" name="Rectangle 5"/>
          <p:cNvSpPr/>
          <p:nvPr/>
        </p:nvSpPr>
        <p:spPr>
          <a:xfrm>
            <a:off x="6372447" y="6465332"/>
            <a:ext cx="2743200" cy="369332"/>
          </a:xfrm>
          <a:prstGeom prst="rect">
            <a:avLst/>
          </a:prstGeom>
        </p:spPr>
        <p:txBody>
          <a:bodyPr wrap="square">
            <a:spAutoFit/>
          </a:bodyPr>
          <a:lstStyle/>
          <a:p>
            <a:pPr fontAlgn="auto">
              <a:spcBef>
                <a:spcPts val="0"/>
              </a:spcBef>
              <a:spcAft>
                <a:spcPts val="0"/>
              </a:spcAft>
            </a:pPr>
            <a:r>
              <a:rPr lang="en-US" dirty="0" smtClean="0">
                <a:solidFill>
                  <a:srgbClr val="FFFFFF"/>
                </a:solidFill>
                <a:latin typeface="Calibri"/>
              </a:rPr>
              <a:t>Dandois &amp; Ellis  (2013)</a:t>
            </a:r>
            <a:endParaRPr lang="en-US" dirty="0">
              <a:solidFill>
                <a:srgbClr val="FFFFFF"/>
              </a:solidFill>
              <a:latin typeface="Calibri"/>
            </a:endParaRPr>
          </a:p>
        </p:txBody>
      </p:sp>
    </p:spTree>
    <p:extLst>
      <p:ext uri="{BB962C8B-B14F-4D97-AF65-F5344CB8AC3E}">
        <p14:creationId xmlns:p14="http://schemas.microsoft.com/office/powerpoint/2010/main" val="442568051"/>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426" name="Picture 2" descr="26chin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4373563"/>
          </a:xfrm>
          <a:prstGeom prst="rect">
            <a:avLst/>
          </a:prstGeom>
          <a:noFill/>
          <a:extLst>
            <a:ext uri="{909E8E84-426E-40DD-AFC4-6F175D3DCCD1}">
              <a14:hiddenFill xmlns:a14="http://schemas.microsoft.com/office/drawing/2010/main">
                <a:solidFill>
                  <a:srgbClr val="FFFFFF"/>
                </a:solidFill>
              </a14:hiddenFill>
            </a:ext>
          </a:extLst>
        </p:spPr>
      </p:pic>
      <p:pic>
        <p:nvPicPr>
          <p:cNvPr id="1639427" name="Picture 3" descr="11-2341594498L">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0"/>
            <a:ext cx="9982200" cy="7164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732062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1.bp.blogspot.com/-FKzJvZp9Xbo/UZ4R4NjGxyI/AAAAAAAABqU/sGVAh3sy5Qo/s1600/I-90+in+Washington,+USA_88funnypics.blogspot.com.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0"/>
            <a:ext cx="1096346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24000" y="3464"/>
            <a:ext cx="7239000" cy="276999"/>
          </a:xfrm>
          <a:prstGeom prst="rect">
            <a:avLst/>
          </a:prstGeom>
        </p:spPr>
        <p:txBody>
          <a:bodyPr wrap="square">
            <a:spAutoFit/>
          </a:bodyPr>
          <a:lstStyle/>
          <a:p>
            <a:pPr fontAlgn="auto">
              <a:spcBef>
                <a:spcPts val="0"/>
              </a:spcBef>
              <a:spcAft>
                <a:spcPts val="0"/>
              </a:spcAft>
            </a:pPr>
            <a:r>
              <a:rPr lang="en-US" sz="1200" dirty="0">
                <a:solidFill>
                  <a:srgbClr val="FFFFFF"/>
                </a:solidFill>
                <a:latin typeface="Calibri"/>
                <a:cs typeface="+mn-cs"/>
              </a:rPr>
              <a:t>http://www.conservationnw.org/news/updates/legislature-reinvests-in-i90-wildlife-and-connectivity</a:t>
            </a:r>
          </a:p>
        </p:txBody>
      </p:sp>
    </p:spTree>
    <p:extLst>
      <p:ext uri="{BB962C8B-B14F-4D97-AF65-F5344CB8AC3E}">
        <p14:creationId xmlns:p14="http://schemas.microsoft.com/office/powerpoint/2010/main" val="269107934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hal_macgregor.tripod.com/kennel/Redwol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1"/>
            <a:ext cx="5143981" cy="688770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ec.europa.eu/environment/nature/conservation/species/carnivores/images/map_wolf_2000.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4754" y="0"/>
            <a:ext cx="627734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667246" y="6202829"/>
            <a:ext cx="4572000" cy="276999"/>
          </a:xfrm>
          <a:prstGeom prst="rect">
            <a:avLst/>
          </a:prstGeom>
        </p:spPr>
        <p:txBody>
          <a:bodyPr>
            <a:spAutoFit/>
          </a:bodyPr>
          <a:lstStyle/>
          <a:p>
            <a:r>
              <a:rPr lang="en-US" sz="1200" dirty="0">
                <a:solidFill>
                  <a:srgbClr val="FFFFFF"/>
                </a:solidFill>
              </a:rPr>
              <a:t>http://hal_macgregor.tripod.com/kennel/wolves.html</a:t>
            </a:r>
          </a:p>
        </p:txBody>
      </p:sp>
      <p:sp>
        <p:nvSpPr>
          <p:cNvPr id="5" name="Rectangle 4"/>
          <p:cNvSpPr/>
          <p:nvPr/>
        </p:nvSpPr>
        <p:spPr>
          <a:xfrm>
            <a:off x="152400" y="6479828"/>
            <a:ext cx="7391400" cy="276999"/>
          </a:xfrm>
          <a:prstGeom prst="rect">
            <a:avLst/>
          </a:prstGeom>
        </p:spPr>
        <p:txBody>
          <a:bodyPr wrap="square">
            <a:spAutoFit/>
          </a:bodyPr>
          <a:lstStyle/>
          <a:p>
            <a:r>
              <a:rPr lang="en-US" sz="1200" dirty="0">
                <a:solidFill>
                  <a:srgbClr val="FFFFFF"/>
                </a:solidFill>
                <a:effectLst>
                  <a:outerShdw blurRad="38100" dist="38100" dir="2700000" algn="tl">
                    <a:srgbClr val="000000">
                      <a:alpha val="43137"/>
                    </a:srgbClr>
                  </a:outerShdw>
                </a:effectLst>
              </a:rPr>
              <a:t>http://ec.europa.eu/environment/nature/conservation/species/carnivores/images/map_wolf_2000.png</a:t>
            </a:r>
          </a:p>
        </p:txBody>
      </p:sp>
    </p:spTree>
    <p:extLst>
      <p:ext uri="{BB962C8B-B14F-4D97-AF65-F5344CB8AC3E}">
        <p14:creationId xmlns:p14="http://schemas.microsoft.com/office/powerpoint/2010/main" val="1252752721"/>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visualnews.columnfivemedia.netdna-cdn.com/wp-content/uploads/2012/02/ParadiseParking_08_peterlippman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781800" y="6324600"/>
            <a:ext cx="2274982" cy="369332"/>
          </a:xfrm>
          <a:prstGeom prst="rect">
            <a:avLst/>
          </a:prstGeom>
        </p:spPr>
        <p:txBody>
          <a:bodyPr wrap="none">
            <a:spAutoFit/>
          </a:bodyPr>
          <a:lstStyle/>
          <a:p>
            <a:r>
              <a:rPr lang="en-US" dirty="0">
                <a:solidFill>
                  <a:schemeClr val="bg1"/>
                </a:solidFill>
                <a:effectLst>
                  <a:outerShdw blurRad="38100" dist="38100" dir="2700000" algn="tl">
                    <a:srgbClr val="000000">
                      <a:alpha val="43137"/>
                    </a:srgbClr>
                  </a:outerShdw>
                </a:effectLst>
              </a:rPr>
              <a:t> </a:t>
            </a:r>
            <a:r>
              <a:rPr lang="en-US" dirty="0" smtClean="0">
                <a:solidFill>
                  <a:schemeClr val="bg1"/>
                </a:solidFill>
                <a:effectLst>
                  <a:outerShdw blurRad="38100" dist="38100" dir="2700000" algn="tl">
                    <a:srgbClr val="000000">
                      <a:alpha val="43137"/>
                    </a:srgbClr>
                  </a:outerShdw>
                </a:effectLst>
              </a:rPr>
              <a:t>peterlippmann.com</a:t>
            </a:r>
            <a:endParaRPr lang="en-US"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2090543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193" name="Picture 9"/>
          <p:cNvPicPr>
            <a:picLocks noChangeAspect="1" noChangeArrowheads="1"/>
          </p:cNvPicPr>
          <p:nvPr/>
        </p:nvPicPr>
        <p:blipFill>
          <a:blip r:embed="rId3" cstate="print"/>
          <a:srcRect/>
          <a:stretch>
            <a:fillRect/>
          </a:stretch>
        </p:blipFill>
        <p:spPr bwMode="auto">
          <a:xfrm>
            <a:off x="2730500" y="2820988"/>
            <a:ext cx="3017838" cy="2817812"/>
          </a:xfrm>
          <a:prstGeom prst="rect">
            <a:avLst/>
          </a:prstGeom>
          <a:noFill/>
          <a:ln w="9525" algn="ctr">
            <a:noFill/>
            <a:miter lim="800000"/>
            <a:headEnd/>
            <a:tailEnd/>
          </a:ln>
        </p:spPr>
      </p:pic>
      <p:sp>
        <p:nvSpPr>
          <p:cNvPr id="221189" name="Rectangle 5"/>
          <p:cNvSpPr>
            <a:spLocks noChangeArrowheads="1"/>
          </p:cNvSpPr>
          <p:nvPr/>
        </p:nvSpPr>
        <p:spPr bwMode="auto">
          <a:xfrm>
            <a:off x="228600" y="1295400"/>
            <a:ext cx="8610600" cy="2133600"/>
          </a:xfrm>
          <a:prstGeom prst="rect">
            <a:avLst/>
          </a:prstGeom>
          <a:noFill/>
          <a:ln w="9525">
            <a:noFill/>
            <a:miter lim="800000"/>
            <a:headEnd/>
            <a:tailEnd/>
          </a:ln>
        </p:spPr>
        <p:txBody>
          <a:bodyPr/>
          <a:lstStyle/>
          <a:p>
            <a:pPr marL="342900" indent="-342900">
              <a:lnSpc>
                <a:spcPct val="110000"/>
              </a:lnSpc>
              <a:spcBef>
                <a:spcPct val="20000"/>
              </a:spcBef>
            </a:pPr>
            <a:r>
              <a:rPr lang="en-US" dirty="0">
                <a:solidFill>
                  <a:srgbClr val="000000"/>
                </a:solidFill>
              </a:rPr>
              <a:t>A better story…</a:t>
            </a:r>
          </a:p>
          <a:p>
            <a:pPr marL="342900" indent="-342900">
              <a:spcBef>
                <a:spcPct val="20000"/>
              </a:spcBef>
            </a:pPr>
            <a:r>
              <a:rPr lang="en-US" sz="2800" dirty="0">
                <a:solidFill>
                  <a:srgbClr val="006600"/>
                </a:solidFill>
              </a:rPr>
              <a:t>     “Human systems, with natural ecosystems   </a:t>
            </a:r>
            <a:br>
              <a:rPr lang="en-US" sz="2800" dirty="0">
                <a:solidFill>
                  <a:srgbClr val="006600"/>
                </a:solidFill>
              </a:rPr>
            </a:br>
            <a:r>
              <a:rPr lang="en-US" sz="2800" dirty="0">
                <a:solidFill>
                  <a:srgbClr val="006600"/>
                </a:solidFill>
              </a:rPr>
              <a:t>         embedded within them”.</a:t>
            </a: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endParaRPr lang="en-US" sz="1000" dirty="0">
              <a:solidFill>
                <a:srgbClr val="000000"/>
              </a:solidFill>
            </a:endParaRPr>
          </a:p>
          <a:p>
            <a:pPr marL="342900" indent="-342900">
              <a:spcBef>
                <a:spcPct val="20000"/>
              </a:spcBef>
            </a:pPr>
            <a:r>
              <a:rPr lang="en-US" sz="2800" i="1" dirty="0">
                <a:solidFill>
                  <a:srgbClr val="006600"/>
                </a:solidFill>
              </a:rPr>
              <a:t>We own the biosphere</a:t>
            </a:r>
            <a:r>
              <a:rPr lang="en-US" sz="2800" dirty="0">
                <a:solidFill>
                  <a:srgbClr val="006600"/>
                </a:solidFill>
              </a:rPr>
              <a:t>: </a:t>
            </a:r>
            <a:endParaRPr lang="en-US" sz="2800" dirty="0" smtClean="0">
              <a:solidFill>
                <a:srgbClr val="006600"/>
              </a:solidFill>
            </a:endParaRPr>
          </a:p>
          <a:p>
            <a:pPr marL="342900" indent="-342900">
              <a:spcBef>
                <a:spcPct val="20000"/>
              </a:spcBef>
            </a:pPr>
            <a:r>
              <a:rPr lang="en-US" sz="2800" dirty="0" smtClean="0">
                <a:solidFill>
                  <a:srgbClr val="006600"/>
                </a:solidFill>
              </a:rPr>
              <a:t> </a:t>
            </a:r>
            <a:r>
              <a:rPr lang="en-US" sz="2400" dirty="0" smtClean="0">
                <a:solidFill>
                  <a:srgbClr val="006600"/>
                </a:solidFill>
              </a:rPr>
              <a:t>We’ve </a:t>
            </a:r>
            <a:r>
              <a:rPr lang="en-US" sz="2400" dirty="0">
                <a:solidFill>
                  <a:srgbClr val="006600"/>
                </a:solidFill>
              </a:rPr>
              <a:t>altered it irreversibly.  Now we </a:t>
            </a:r>
            <a:r>
              <a:rPr lang="en-US" sz="2400" dirty="0" smtClean="0">
                <a:solidFill>
                  <a:srgbClr val="006600"/>
                </a:solidFill>
              </a:rPr>
              <a:t>are making its </a:t>
            </a:r>
            <a:r>
              <a:rPr lang="en-US" sz="2400" dirty="0">
                <a:solidFill>
                  <a:srgbClr val="006600"/>
                </a:solidFill>
              </a:rPr>
              <a:t>future.</a:t>
            </a:r>
          </a:p>
        </p:txBody>
      </p:sp>
      <p:sp>
        <p:nvSpPr>
          <p:cNvPr id="221187" name="Rectangle 3"/>
          <p:cNvSpPr>
            <a:spLocks noGrp="1" noChangeArrowheads="1"/>
          </p:cNvSpPr>
          <p:nvPr>
            <p:ph type="body" idx="1"/>
          </p:nvPr>
        </p:nvSpPr>
        <p:spPr>
          <a:xfrm>
            <a:off x="228600" y="1524000"/>
            <a:ext cx="8839200" cy="1600200"/>
          </a:xfrm>
        </p:spPr>
        <p:txBody>
          <a:bodyPr/>
          <a:lstStyle/>
          <a:p>
            <a:pPr eaLnBrk="1" hangingPunct="1">
              <a:buFontTx/>
              <a:buNone/>
            </a:pPr>
            <a:r>
              <a:rPr lang="en-US" b="1" smtClean="0"/>
              <a:t> The old biosphere story…</a:t>
            </a:r>
            <a:r>
              <a:rPr lang="en-US" smtClean="0"/>
              <a:t> </a:t>
            </a:r>
          </a:p>
          <a:p>
            <a:pPr eaLnBrk="1" hangingPunct="1">
              <a:buFontTx/>
              <a:buNone/>
            </a:pPr>
            <a:r>
              <a:rPr lang="en-US" sz="2800" smtClean="0"/>
              <a:t>   “Natural ecosystems with humans disturbing them”.</a:t>
            </a:r>
          </a:p>
          <a:p>
            <a:pPr eaLnBrk="1" hangingPunct="1">
              <a:lnSpc>
                <a:spcPct val="110000"/>
              </a:lnSpc>
              <a:buFontTx/>
              <a:buNone/>
            </a:pPr>
            <a:endParaRPr lang="en-US" sz="2800" smtClean="0"/>
          </a:p>
        </p:txBody>
      </p:sp>
      <p:sp>
        <p:nvSpPr>
          <p:cNvPr id="221191" name="Rectangle 7"/>
          <p:cNvSpPr>
            <a:spLocks noChangeArrowheads="1"/>
          </p:cNvSpPr>
          <p:nvPr/>
        </p:nvSpPr>
        <p:spPr bwMode="auto">
          <a:xfrm>
            <a:off x="228600" y="76200"/>
            <a:ext cx="8839200" cy="1295400"/>
          </a:xfrm>
          <a:prstGeom prst="rect">
            <a:avLst/>
          </a:prstGeom>
          <a:noFill/>
          <a:ln w="9525">
            <a:noFill/>
            <a:miter lim="800000"/>
            <a:headEnd/>
            <a:tailEnd/>
          </a:ln>
          <a:effectLst/>
        </p:spPr>
        <p:txBody>
          <a:bodyPr/>
          <a:lstStyle/>
          <a:p>
            <a:pPr marL="342900" indent="-342900">
              <a:lnSpc>
                <a:spcPct val="150000"/>
              </a:lnSpc>
              <a:spcBef>
                <a:spcPct val="20000"/>
              </a:spcBef>
              <a:defRPr/>
            </a:pPr>
            <a:r>
              <a:rPr lang="en-US" sz="2000" i="1" dirty="0">
                <a:solidFill>
                  <a:srgbClr val="000000"/>
                </a:solidFill>
              </a:rPr>
              <a:t>Anthropogenic biomes</a:t>
            </a:r>
          </a:p>
          <a:p>
            <a:pPr marL="342900" indent="-342900" algn="dist">
              <a:lnSpc>
                <a:spcPct val="50000"/>
              </a:lnSpc>
              <a:spcBef>
                <a:spcPct val="20000"/>
              </a:spcBef>
              <a:defRPr/>
            </a:pPr>
            <a:r>
              <a:rPr lang="en-US" dirty="0">
                <a:solidFill>
                  <a:srgbClr val="009999"/>
                </a:solidFill>
              </a:rPr>
              <a:t> </a:t>
            </a:r>
            <a:r>
              <a:rPr lang="en-US" sz="2800" dirty="0">
                <a:solidFill>
                  <a:srgbClr val="009999"/>
                </a:solidFill>
                <a:effectLst>
                  <a:outerShdw blurRad="38100" dist="38100" dir="2700000" algn="tl">
                    <a:srgbClr val="C0C0C0"/>
                  </a:outerShdw>
                </a:effectLst>
                <a:latin typeface="Trebuchet MS" pitchFamily="34" charset="0"/>
              </a:rPr>
              <a:t>A new framework </a:t>
            </a:r>
            <a:r>
              <a:rPr lang="en-US" sz="2800" dirty="0" smtClean="0">
                <a:solidFill>
                  <a:srgbClr val="009999"/>
                </a:solidFill>
                <a:effectLst>
                  <a:outerShdw blurRad="38100" dist="38100" dir="2700000" algn="tl">
                    <a:srgbClr val="C0C0C0"/>
                  </a:outerShdw>
                </a:effectLst>
                <a:latin typeface="Trebuchet MS" pitchFamily="34" charset="0"/>
              </a:rPr>
              <a:t>for ecology</a:t>
            </a:r>
            <a:endParaRPr lang="en-US" sz="2800" dirty="0">
              <a:solidFill>
                <a:srgbClr val="009999"/>
              </a:solidFill>
              <a:effectLst>
                <a:outerShdw blurRad="38100" dist="38100" dir="2700000" algn="tl">
                  <a:srgbClr val="C0C0C0"/>
                </a:outerShdw>
              </a:effectLst>
              <a:latin typeface="Trebuchet MS" pitchFamily="34" charset="0"/>
            </a:endParaRPr>
          </a:p>
        </p:txBody>
      </p:sp>
      <p:pic>
        <p:nvPicPr>
          <p:cNvPr id="221192" name="Picture 8"/>
          <p:cNvPicPr>
            <a:picLocks noChangeAspect="1" noChangeArrowheads="1"/>
          </p:cNvPicPr>
          <p:nvPr/>
        </p:nvPicPr>
        <p:blipFill>
          <a:blip r:embed="rId4" cstate="print"/>
          <a:srcRect/>
          <a:stretch>
            <a:fillRect/>
          </a:stretch>
        </p:blipFill>
        <p:spPr bwMode="auto">
          <a:xfrm>
            <a:off x="2738438" y="2847975"/>
            <a:ext cx="3052762" cy="3095625"/>
          </a:xfrm>
          <a:prstGeom prst="rect">
            <a:avLst/>
          </a:prstGeom>
          <a:noFill/>
          <a:ln w="9525" algn="ctr">
            <a:noFill/>
            <a:miter lim="800000"/>
            <a:headEnd/>
            <a:tailEnd/>
          </a:ln>
        </p:spPr>
      </p:pic>
    </p:spTree>
    <p:extLst>
      <p:ext uri="{BB962C8B-B14F-4D97-AF65-F5344CB8AC3E}">
        <p14:creationId xmlns:p14="http://schemas.microsoft.com/office/powerpoint/2010/main" val="79030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1187">
                                            <p:txEl>
                                              <p:pRg st="0" end="0"/>
                                            </p:txEl>
                                          </p:spTgt>
                                        </p:tgtEl>
                                        <p:attrNameLst>
                                          <p:attrName>style.visibility</p:attrName>
                                        </p:attrNameLst>
                                      </p:cBhvr>
                                      <p:to>
                                        <p:strVal val="visible"/>
                                      </p:to>
                                    </p:set>
                                  </p:childTnLst>
                                  <p:subTnLst>
                                    <p:set>
                                      <p:cBhvr override="childStyle">
                                        <p:cTn dur="1" fill="hold" display="0" masterRel="nextClick" afterEffect="1"/>
                                        <p:tgtEl>
                                          <p:spTgt spid="221187">
                                            <p:txEl>
                                              <p:pRg st="0" end="0"/>
                                            </p:txEl>
                                          </p:spTgt>
                                        </p:tgtEl>
                                        <p:attrNameLst>
                                          <p:attrName>style.visibility</p:attrName>
                                        </p:attrNameLst>
                                      </p:cBhvr>
                                      <p:to>
                                        <p:strVal val="hidden"/>
                                      </p:to>
                                    </p:set>
                                  </p:subTnLst>
                                </p:cTn>
                              </p:par>
                              <p:par>
                                <p:cTn id="7" presetID="1" presetClass="entr" presetSubtype="0" fill="hold" nodeType="withEffect">
                                  <p:stCondLst>
                                    <p:cond delay="0"/>
                                  </p:stCondLst>
                                  <p:childTnLst>
                                    <p:set>
                                      <p:cBhvr>
                                        <p:cTn id="8" dur="1" fill="hold">
                                          <p:stCondLst>
                                            <p:cond delay="0"/>
                                          </p:stCondLst>
                                        </p:cTn>
                                        <p:tgtEl>
                                          <p:spTgt spid="221187">
                                            <p:txEl>
                                              <p:pRg st="1" end="1"/>
                                            </p:txEl>
                                          </p:spTgt>
                                        </p:tgtEl>
                                        <p:attrNameLst>
                                          <p:attrName>style.visibility</p:attrName>
                                        </p:attrNameLst>
                                      </p:cBhvr>
                                      <p:to>
                                        <p:strVal val="visible"/>
                                      </p:to>
                                    </p:set>
                                  </p:childTnLst>
                                  <p:subTnLst>
                                    <p:set>
                                      <p:cBhvr override="childStyle">
                                        <p:cTn dur="1" fill="hold" display="0" masterRel="nextClick" afterEffect="1"/>
                                        <p:tgtEl>
                                          <p:spTgt spid="221187">
                                            <p:txEl>
                                              <p:pRg st="1" end="1"/>
                                            </p:txEl>
                                          </p:spTgt>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1189">
                                            <p:txEl>
                                              <p:pRg st="0" end="0"/>
                                            </p:txEl>
                                          </p:spTgt>
                                        </p:tgtEl>
                                        <p:attrNameLst>
                                          <p:attrName>style.visibility</p:attrName>
                                        </p:attrNameLst>
                                      </p:cBhvr>
                                      <p:to>
                                        <p:strVal val="visible"/>
                                      </p:to>
                                    </p:set>
                                  </p:childTnLst>
                                </p:cTn>
                              </p:par>
                              <p:par>
                                <p:cTn id="13" presetID="1" presetClass="exit" presetSubtype="0" fill="hold" nodeType="withEffect">
                                  <p:stCondLst>
                                    <p:cond delay="0"/>
                                  </p:stCondLst>
                                  <p:childTnLst>
                                    <p:set>
                                      <p:cBhvr>
                                        <p:cTn id="14" dur="1" fill="hold">
                                          <p:stCondLst>
                                            <p:cond delay="0"/>
                                          </p:stCondLst>
                                        </p:cTn>
                                        <p:tgtEl>
                                          <p:spTgt spid="221192"/>
                                        </p:tgtEl>
                                        <p:attrNameLst>
                                          <p:attrName>style.visibility</p:attrName>
                                        </p:attrNameLst>
                                      </p:cBhvr>
                                      <p:to>
                                        <p:strVal val="hidden"/>
                                      </p:to>
                                    </p:set>
                                  </p:childTnLst>
                                </p:cTn>
                              </p:par>
                              <p:par>
                                <p:cTn id="15" presetID="53" presetClass="entr" presetSubtype="0" fill="hold" nodeType="withEffect">
                                  <p:stCondLst>
                                    <p:cond delay="0"/>
                                  </p:stCondLst>
                                  <p:childTnLst>
                                    <p:set>
                                      <p:cBhvr>
                                        <p:cTn id="16" dur="1" fill="hold">
                                          <p:stCondLst>
                                            <p:cond delay="0"/>
                                          </p:stCondLst>
                                        </p:cTn>
                                        <p:tgtEl>
                                          <p:spTgt spid="221193"/>
                                        </p:tgtEl>
                                        <p:attrNameLst>
                                          <p:attrName>style.visibility</p:attrName>
                                        </p:attrNameLst>
                                      </p:cBhvr>
                                      <p:to>
                                        <p:strVal val="visible"/>
                                      </p:to>
                                    </p:set>
                                    <p:anim calcmode="lin" valueType="num">
                                      <p:cBhvr>
                                        <p:cTn id="17" dur="500" fill="hold"/>
                                        <p:tgtEl>
                                          <p:spTgt spid="221193"/>
                                        </p:tgtEl>
                                        <p:attrNameLst>
                                          <p:attrName>ppt_w</p:attrName>
                                        </p:attrNameLst>
                                      </p:cBhvr>
                                      <p:tavLst>
                                        <p:tav tm="0">
                                          <p:val>
                                            <p:fltVal val="0"/>
                                          </p:val>
                                        </p:tav>
                                        <p:tav tm="100000">
                                          <p:val>
                                            <p:strVal val="#ppt_w"/>
                                          </p:val>
                                        </p:tav>
                                      </p:tavLst>
                                    </p:anim>
                                    <p:anim calcmode="lin" valueType="num">
                                      <p:cBhvr>
                                        <p:cTn id="18" dur="500" fill="hold"/>
                                        <p:tgtEl>
                                          <p:spTgt spid="221193"/>
                                        </p:tgtEl>
                                        <p:attrNameLst>
                                          <p:attrName>ppt_h</p:attrName>
                                        </p:attrNameLst>
                                      </p:cBhvr>
                                      <p:tavLst>
                                        <p:tav tm="0">
                                          <p:val>
                                            <p:fltVal val="0"/>
                                          </p:val>
                                        </p:tav>
                                        <p:tav tm="100000">
                                          <p:val>
                                            <p:strVal val="#ppt_h"/>
                                          </p:val>
                                        </p:tav>
                                      </p:tavLst>
                                    </p:anim>
                                    <p:animEffect transition="in" filter="fade">
                                      <p:cBhvr>
                                        <p:cTn id="19" dur="500"/>
                                        <p:tgtEl>
                                          <p:spTgt spid="221193"/>
                                        </p:tgtEl>
                                      </p:cBhvr>
                                    </p:animEffect>
                                  </p:childTnLst>
                                </p:cTn>
                              </p:par>
                              <p:par>
                                <p:cTn id="20" presetID="1" presetClass="entr" presetSubtype="0" fill="hold" nodeType="withEffect">
                                  <p:stCondLst>
                                    <p:cond delay="0"/>
                                  </p:stCondLst>
                                  <p:childTnLst>
                                    <p:set>
                                      <p:cBhvr>
                                        <p:cTn id="21" dur="1" fill="hold">
                                          <p:stCondLst>
                                            <p:cond delay="0"/>
                                          </p:stCondLst>
                                        </p:cTn>
                                        <p:tgtEl>
                                          <p:spTgt spid="221189">
                                            <p:txEl>
                                              <p:pRg st="1" end="1"/>
                                            </p:txEl>
                                          </p:spTgt>
                                        </p:tgtEl>
                                        <p:attrNameLst>
                                          <p:attrName>style.visibility</p:attrName>
                                        </p:attrNameLst>
                                      </p:cBhvr>
                                      <p:to>
                                        <p:strVal val="visible"/>
                                      </p:to>
                                    </p:set>
                                  </p:childTnLst>
                                </p:cTn>
                              </p:par>
                            </p:childTnLst>
                          </p:cTn>
                        </p:par>
                        <p:par>
                          <p:cTn id="22" fill="hold">
                            <p:stCondLst>
                              <p:cond delay="500"/>
                            </p:stCondLst>
                            <p:childTnLst>
                              <p:par>
                                <p:cTn id="23" presetID="53" presetClass="entr" presetSubtype="0" fill="hold" nodeType="afterEffect">
                                  <p:stCondLst>
                                    <p:cond delay="500"/>
                                  </p:stCondLst>
                                  <p:childTnLst>
                                    <p:set>
                                      <p:cBhvr>
                                        <p:cTn id="24" dur="1" fill="hold">
                                          <p:stCondLst>
                                            <p:cond delay="0"/>
                                          </p:stCondLst>
                                        </p:cTn>
                                        <p:tgtEl>
                                          <p:spTgt spid="221189">
                                            <p:txEl>
                                              <p:pRg st="19" end="19"/>
                                            </p:txEl>
                                          </p:spTgt>
                                        </p:tgtEl>
                                        <p:attrNameLst>
                                          <p:attrName>style.visibility</p:attrName>
                                        </p:attrNameLst>
                                      </p:cBhvr>
                                      <p:to>
                                        <p:strVal val="visible"/>
                                      </p:to>
                                    </p:set>
                                    <p:anim calcmode="lin" valueType="num">
                                      <p:cBhvr>
                                        <p:cTn id="25" dur="500" fill="hold"/>
                                        <p:tgtEl>
                                          <p:spTgt spid="221189">
                                            <p:txEl>
                                              <p:pRg st="19" end="19"/>
                                            </p:txEl>
                                          </p:spTgt>
                                        </p:tgtEl>
                                        <p:attrNameLst>
                                          <p:attrName>ppt_w</p:attrName>
                                        </p:attrNameLst>
                                      </p:cBhvr>
                                      <p:tavLst>
                                        <p:tav tm="0">
                                          <p:val>
                                            <p:fltVal val="0"/>
                                          </p:val>
                                        </p:tav>
                                        <p:tav tm="100000">
                                          <p:val>
                                            <p:strVal val="#ppt_w"/>
                                          </p:val>
                                        </p:tav>
                                      </p:tavLst>
                                    </p:anim>
                                    <p:anim calcmode="lin" valueType="num">
                                      <p:cBhvr>
                                        <p:cTn id="26" dur="500" fill="hold"/>
                                        <p:tgtEl>
                                          <p:spTgt spid="221189">
                                            <p:txEl>
                                              <p:pRg st="19" end="19"/>
                                            </p:txEl>
                                          </p:spTgt>
                                        </p:tgtEl>
                                        <p:attrNameLst>
                                          <p:attrName>ppt_h</p:attrName>
                                        </p:attrNameLst>
                                      </p:cBhvr>
                                      <p:tavLst>
                                        <p:tav tm="0">
                                          <p:val>
                                            <p:fltVal val="0"/>
                                          </p:val>
                                        </p:tav>
                                        <p:tav tm="100000">
                                          <p:val>
                                            <p:strVal val="#ppt_h"/>
                                          </p:val>
                                        </p:tav>
                                      </p:tavLst>
                                    </p:anim>
                                    <p:animEffect transition="in" filter="fade">
                                      <p:cBhvr>
                                        <p:cTn id="27" dur="500"/>
                                        <p:tgtEl>
                                          <p:spTgt spid="221189">
                                            <p:txEl>
                                              <p:pRg st="19" end="19"/>
                                            </p:txEl>
                                          </p:spTgt>
                                        </p:tgtEl>
                                      </p:cBhvr>
                                    </p:animEffect>
                                  </p:childTnLst>
                                </p:cTn>
                              </p:par>
                              <p:par>
                                <p:cTn id="28" presetID="53" presetClass="entr" presetSubtype="0" fill="hold" nodeType="withEffect">
                                  <p:stCondLst>
                                    <p:cond delay="500"/>
                                  </p:stCondLst>
                                  <p:childTnLst>
                                    <p:set>
                                      <p:cBhvr>
                                        <p:cTn id="29" dur="1" fill="hold">
                                          <p:stCondLst>
                                            <p:cond delay="0"/>
                                          </p:stCondLst>
                                        </p:cTn>
                                        <p:tgtEl>
                                          <p:spTgt spid="221189">
                                            <p:txEl>
                                              <p:pRg st="20" end="20"/>
                                            </p:txEl>
                                          </p:spTgt>
                                        </p:tgtEl>
                                        <p:attrNameLst>
                                          <p:attrName>style.visibility</p:attrName>
                                        </p:attrNameLst>
                                      </p:cBhvr>
                                      <p:to>
                                        <p:strVal val="visible"/>
                                      </p:to>
                                    </p:set>
                                    <p:anim calcmode="lin" valueType="num">
                                      <p:cBhvr>
                                        <p:cTn id="30" dur="500" fill="hold"/>
                                        <p:tgtEl>
                                          <p:spTgt spid="221189">
                                            <p:txEl>
                                              <p:pRg st="20" end="20"/>
                                            </p:txEl>
                                          </p:spTgt>
                                        </p:tgtEl>
                                        <p:attrNameLst>
                                          <p:attrName>ppt_w</p:attrName>
                                        </p:attrNameLst>
                                      </p:cBhvr>
                                      <p:tavLst>
                                        <p:tav tm="0">
                                          <p:val>
                                            <p:fltVal val="0"/>
                                          </p:val>
                                        </p:tav>
                                        <p:tav tm="100000">
                                          <p:val>
                                            <p:strVal val="#ppt_w"/>
                                          </p:val>
                                        </p:tav>
                                      </p:tavLst>
                                    </p:anim>
                                    <p:anim calcmode="lin" valueType="num">
                                      <p:cBhvr>
                                        <p:cTn id="31" dur="500" fill="hold"/>
                                        <p:tgtEl>
                                          <p:spTgt spid="221189">
                                            <p:txEl>
                                              <p:pRg st="20" end="20"/>
                                            </p:txEl>
                                          </p:spTgt>
                                        </p:tgtEl>
                                        <p:attrNameLst>
                                          <p:attrName>ppt_h</p:attrName>
                                        </p:attrNameLst>
                                      </p:cBhvr>
                                      <p:tavLst>
                                        <p:tav tm="0">
                                          <p:val>
                                            <p:fltVal val="0"/>
                                          </p:val>
                                        </p:tav>
                                        <p:tav tm="100000">
                                          <p:val>
                                            <p:strVal val="#ppt_h"/>
                                          </p:val>
                                        </p:tav>
                                      </p:tavLst>
                                    </p:anim>
                                    <p:animEffect transition="in" filter="fade">
                                      <p:cBhvr>
                                        <p:cTn id="32" dur="500"/>
                                        <p:tgtEl>
                                          <p:spTgt spid="221189">
                                            <p:txEl>
                                              <p:pRg st="20" end="2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body" idx="1"/>
          </p:nvPr>
        </p:nvSpPr>
        <p:spPr>
          <a:xfrm>
            <a:off x="457200" y="1371600"/>
            <a:ext cx="8915400" cy="5181600"/>
          </a:xfrm>
        </p:spPr>
        <p:txBody>
          <a:bodyPr/>
          <a:lstStyle/>
          <a:p>
            <a:pPr>
              <a:lnSpc>
                <a:spcPts val="2600"/>
              </a:lnSpc>
              <a:buNone/>
            </a:pPr>
            <a:r>
              <a:rPr lang="en-US" sz="4800" b="1" dirty="0" smtClean="0">
                <a:solidFill>
                  <a:srgbClr val="990000"/>
                </a:solidFill>
                <a:latin typeface="Calibri" pitchFamily="34" charset="0"/>
              </a:rPr>
              <a:t>Ancestral</a:t>
            </a:r>
            <a:r>
              <a:rPr lang="en-US" b="1" dirty="0" smtClean="0">
                <a:latin typeface="Calibri" pitchFamily="34" charset="0"/>
              </a:rPr>
              <a:t> </a:t>
            </a:r>
            <a:endParaRPr lang="en-US" b="1" dirty="0">
              <a:latin typeface="Calibri" pitchFamily="34" charset="0"/>
            </a:endParaRPr>
          </a:p>
          <a:p>
            <a:pPr>
              <a:lnSpc>
                <a:spcPts val="2600"/>
              </a:lnSpc>
              <a:buNone/>
            </a:pPr>
            <a:r>
              <a:rPr lang="en-US" sz="2800" b="1" dirty="0">
                <a:latin typeface="Calibri" pitchFamily="34" charset="0"/>
              </a:rPr>
              <a:t>   </a:t>
            </a:r>
            <a:r>
              <a:rPr lang="en-US" sz="2800" i="1" dirty="0">
                <a:latin typeface="Calibri" pitchFamily="34" charset="0"/>
              </a:rPr>
              <a:t>value the biosphere we’ve created </a:t>
            </a:r>
            <a:r>
              <a:rPr lang="en-US" sz="2800" i="1" dirty="0">
                <a:solidFill>
                  <a:schemeClr val="bg1">
                    <a:lumMod val="50000"/>
                  </a:schemeClr>
                </a:solidFill>
                <a:latin typeface="Calibri" pitchFamily="34" charset="0"/>
              </a:rPr>
              <a:t>(it makes us possible) </a:t>
            </a:r>
          </a:p>
          <a:p>
            <a:pPr>
              <a:lnSpc>
                <a:spcPts val="2600"/>
              </a:lnSpc>
              <a:buNone/>
            </a:pPr>
            <a:endParaRPr lang="en-US" sz="4800" b="1" dirty="0" smtClean="0">
              <a:solidFill>
                <a:srgbClr val="00B050"/>
              </a:solidFill>
              <a:latin typeface="Calibri" pitchFamily="34" charset="0"/>
            </a:endParaRPr>
          </a:p>
          <a:p>
            <a:pPr>
              <a:lnSpc>
                <a:spcPts val="2600"/>
              </a:lnSpc>
              <a:buNone/>
            </a:pPr>
            <a:r>
              <a:rPr lang="en-US" sz="4800" b="1" dirty="0" smtClean="0">
                <a:solidFill>
                  <a:srgbClr val="00B050"/>
                </a:solidFill>
                <a:latin typeface="Calibri" pitchFamily="34" charset="0"/>
              </a:rPr>
              <a:t> Mosaic</a:t>
            </a:r>
            <a:endParaRPr lang="en-US" sz="4000" b="1" dirty="0" smtClean="0">
              <a:latin typeface="Calibri" pitchFamily="34" charset="0"/>
            </a:endParaRPr>
          </a:p>
          <a:p>
            <a:pPr>
              <a:lnSpc>
                <a:spcPts val="2600"/>
              </a:lnSpc>
              <a:buNone/>
            </a:pPr>
            <a:r>
              <a:rPr lang="en-US" sz="4000" b="1" dirty="0" smtClean="0">
                <a:latin typeface="Calibri" pitchFamily="34" charset="0"/>
              </a:rPr>
              <a:t>   </a:t>
            </a:r>
            <a:r>
              <a:rPr lang="en-US" sz="2800" i="1" dirty="0" smtClean="0">
                <a:latin typeface="Calibri" pitchFamily="34" charset="0"/>
              </a:rPr>
              <a:t>work </a:t>
            </a:r>
            <a:r>
              <a:rPr lang="en-US" sz="2800" b="1" i="1" dirty="0" smtClean="0">
                <a:solidFill>
                  <a:srgbClr val="00B050"/>
                </a:solidFill>
                <a:latin typeface="Calibri" pitchFamily="34" charset="0"/>
              </a:rPr>
              <a:t>across</a:t>
            </a:r>
            <a:r>
              <a:rPr lang="en-US" sz="2800" i="1" dirty="0" smtClean="0">
                <a:solidFill>
                  <a:srgbClr val="00B050"/>
                </a:solidFill>
                <a:latin typeface="Calibri" pitchFamily="34" charset="0"/>
              </a:rPr>
              <a:t> </a:t>
            </a:r>
            <a:r>
              <a:rPr lang="en-US" sz="2800" b="1" dirty="0" err="1" smtClean="0">
                <a:latin typeface="Calibri" pitchFamily="34" charset="0"/>
              </a:rPr>
              <a:t>anthrome</a:t>
            </a:r>
            <a:r>
              <a:rPr lang="en-US" sz="2800" b="1" dirty="0" smtClean="0">
                <a:latin typeface="Calibri" pitchFamily="34" charset="0"/>
              </a:rPr>
              <a:t> mosaics: </a:t>
            </a:r>
            <a:r>
              <a:rPr lang="en-US" sz="2800" b="1" dirty="0" err="1" smtClean="0">
                <a:solidFill>
                  <a:srgbClr val="990000"/>
                </a:solidFill>
                <a:latin typeface="Calibri" pitchFamily="34" charset="0"/>
              </a:rPr>
              <a:t>Used</a:t>
            </a:r>
            <a:r>
              <a:rPr lang="en-US" sz="2800" dirty="0" err="1" smtClean="0">
                <a:latin typeface="Calibri" pitchFamily="34" charset="0"/>
              </a:rPr>
              <a:t>|</a:t>
            </a:r>
            <a:r>
              <a:rPr lang="en-US" sz="2800" b="1" dirty="0" err="1" smtClean="0">
                <a:solidFill>
                  <a:srgbClr val="0070C0"/>
                </a:solidFill>
                <a:latin typeface="Calibri" pitchFamily="34" charset="0"/>
              </a:rPr>
              <a:t>Novel</a:t>
            </a:r>
            <a:r>
              <a:rPr lang="en-US" sz="2800" dirty="0" err="1" smtClean="0">
                <a:latin typeface="Calibri" pitchFamily="34" charset="0"/>
              </a:rPr>
              <a:t>|</a:t>
            </a:r>
            <a:r>
              <a:rPr lang="en-US" sz="2800" b="1" dirty="0" err="1" smtClean="0">
                <a:solidFill>
                  <a:srgbClr val="00B050"/>
                </a:solidFill>
                <a:latin typeface="Calibri" pitchFamily="34" charset="0"/>
              </a:rPr>
              <a:t>Wild</a:t>
            </a:r>
            <a:endParaRPr lang="en-US" sz="2800" b="1" dirty="0" smtClean="0">
              <a:solidFill>
                <a:srgbClr val="00B050"/>
              </a:solidFill>
              <a:latin typeface="Calibri" pitchFamily="34" charset="0"/>
            </a:endParaRPr>
          </a:p>
          <a:p>
            <a:pPr>
              <a:lnSpc>
                <a:spcPts val="2800"/>
              </a:lnSpc>
              <a:buNone/>
            </a:pPr>
            <a:endParaRPr lang="en-US" sz="2800" b="1" dirty="0" smtClean="0">
              <a:solidFill>
                <a:srgbClr val="7030A0"/>
              </a:solidFill>
              <a:latin typeface="Calibri" pitchFamily="34" charset="0"/>
            </a:endParaRPr>
          </a:p>
          <a:p>
            <a:pPr>
              <a:lnSpc>
                <a:spcPts val="2600"/>
              </a:lnSpc>
              <a:buNone/>
            </a:pPr>
            <a:r>
              <a:rPr lang="en-US" sz="4800" b="1" dirty="0" smtClean="0">
                <a:solidFill>
                  <a:schemeClr val="accent2">
                    <a:lumMod val="75000"/>
                  </a:schemeClr>
                </a:solidFill>
                <a:latin typeface="Calibri" pitchFamily="34" charset="0"/>
              </a:rPr>
              <a:t>  Global</a:t>
            </a:r>
            <a:endParaRPr lang="en-US" b="1" dirty="0">
              <a:latin typeface="Calibri" pitchFamily="34" charset="0"/>
            </a:endParaRPr>
          </a:p>
          <a:p>
            <a:pPr>
              <a:lnSpc>
                <a:spcPts val="2600"/>
              </a:lnSpc>
              <a:buNone/>
            </a:pPr>
            <a:r>
              <a:rPr lang="en-US" i="1" dirty="0">
                <a:latin typeface="Calibri" pitchFamily="34" charset="0"/>
              </a:rPr>
              <a:t>   </a:t>
            </a:r>
            <a:r>
              <a:rPr lang="en-US" i="1" dirty="0" smtClean="0">
                <a:latin typeface="Calibri" pitchFamily="34" charset="0"/>
              </a:rPr>
              <a:t>   </a:t>
            </a:r>
            <a:r>
              <a:rPr lang="en-US" sz="2800" i="1" dirty="0">
                <a:latin typeface="Calibri" pitchFamily="34" charset="0"/>
              </a:rPr>
              <a:t>include </a:t>
            </a:r>
            <a:r>
              <a:rPr lang="en-US" sz="2800" b="1" i="1" dirty="0">
                <a:latin typeface="Calibri" pitchFamily="34" charset="0"/>
              </a:rPr>
              <a:t>global context </a:t>
            </a:r>
            <a:r>
              <a:rPr lang="en-US" sz="2800" i="1" dirty="0">
                <a:latin typeface="Calibri" pitchFamily="34" charset="0"/>
              </a:rPr>
              <a:t>in research &amp; </a:t>
            </a:r>
            <a:r>
              <a:rPr lang="en-US" sz="2800" i="1" dirty="0" smtClean="0">
                <a:latin typeface="Calibri" pitchFamily="34" charset="0"/>
              </a:rPr>
              <a:t>teaching</a:t>
            </a:r>
          </a:p>
          <a:p>
            <a:pPr>
              <a:lnSpc>
                <a:spcPts val="2600"/>
              </a:lnSpc>
              <a:buNone/>
            </a:pPr>
            <a:endParaRPr lang="en-US" sz="4000" b="1" dirty="0">
              <a:solidFill>
                <a:srgbClr val="00B050"/>
              </a:solidFill>
              <a:latin typeface="Calibri" pitchFamily="34" charset="0"/>
            </a:endParaRPr>
          </a:p>
          <a:p>
            <a:pPr>
              <a:lnSpc>
                <a:spcPts val="2600"/>
              </a:lnSpc>
              <a:buNone/>
            </a:pPr>
            <a:r>
              <a:rPr lang="en-US" sz="4000" b="1" dirty="0" smtClean="0">
                <a:solidFill>
                  <a:srgbClr val="7030A0"/>
                </a:solidFill>
                <a:latin typeface="Calibri" pitchFamily="34" charset="0"/>
              </a:rPr>
              <a:t>    </a:t>
            </a:r>
            <a:r>
              <a:rPr lang="en-US" sz="4800" b="1" dirty="0" smtClean="0">
                <a:solidFill>
                  <a:srgbClr val="7030A0"/>
                </a:solidFill>
                <a:latin typeface="Calibri" pitchFamily="34" charset="0"/>
              </a:rPr>
              <a:t>Permanent</a:t>
            </a:r>
            <a:r>
              <a:rPr lang="en-US" sz="4400" dirty="0" smtClean="0">
                <a:latin typeface="Calibri" pitchFamily="34" charset="0"/>
              </a:rPr>
              <a:t> </a:t>
            </a:r>
            <a:endParaRPr lang="en-US" sz="4000" dirty="0" smtClean="0">
              <a:latin typeface="Calibri" pitchFamily="34" charset="0"/>
            </a:endParaRPr>
          </a:p>
          <a:p>
            <a:pPr>
              <a:lnSpc>
                <a:spcPts val="2600"/>
              </a:lnSpc>
              <a:buNone/>
            </a:pPr>
            <a:r>
              <a:rPr lang="en-US" sz="2800" i="1" dirty="0" smtClean="0">
                <a:latin typeface="Calibri" pitchFamily="34" charset="0"/>
              </a:rPr>
              <a:t>         humans </a:t>
            </a:r>
            <a:r>
              <a:rPr lang="en-US" sz="2800" b="1" i="1" dirty="0" smtClean="0">
                <a:latin typeface="Calibri" pitchFamily="34" charset="0"/>
              </a:rPr>
              <a:t>can</a:t>
            </a:r>
            <a:r>
              <a:rPr lang="en-US" sz="2800" i="1" dirty="0" smtClean="0">
                <a:latin typeface="Calibri" pitchFamily="34" charset="0"/>
              </a:rPr>
              <a:t> sustain the biosphere </a:t>
            </a:r>
          </a:p>
        </p:txBody>
      </p:sp>
      <p:sp>
        <p:nvSpPr>
          <p:cNvPr id="18435" name="Rectangle 2"/>
          <p:cNvSpPr txBox="1">
            <a:spLocks noChangeArrowheads="1"/>
          </p:cNvSpPr>
          <p:nvPr/>
        </p:nvSpPr>
        <p:spPr bwMode="auto">
          <a:xfrm>
            <a:off x="228600" y="76200"/>
            <a:ext cx="8915400" cy="762000"/>
          </a:xfrm>
          <a:prstGeom prst="rect">
            <a:avLst/>
          </a:prstGeom>
          <a:noFill/>
          <a:ln w="9525">
            <a:noFill/>
            <a:miter lim="800000"/>
            <a:headEnd/>
            <a:tailEnd/>
          </a:ln>
        </p:spPr>
        <p:txBody>
          <a:bodyPr anchor="ctr"/>
          <a:lstStyle/>
          <a:p>
            <a:r>
              <a:rPr lang="en-US" sz="4000" b="1" spc="300" dirty="0" smtClean="0">
                <a:solidFill>
                  <a:srgbClr val="00B050"/>
                </a:solidFill>
                <a:latin typeface="Calibri" pitchFamily="34" charset="0"/>
              </a:rPr>
              <a:t>Ecologies </a:t>
            </a:r>
            <a:r>
              <a:rPr lang="en-US" sz="3200" b="1" spc="300" dirty="0" smtClean="0">
                <a:solidFill>
                  <a:srgbClr val="000000"/>
                </a:solidFill>
                <a:latin typeface="Calibri" pitchFamily="34" charset="0"/>
              </a:rPr>
              <a:t>of the</a:t>
            </a:r>
            <a:r>
              <a:rPr lang="en-US" sz="4000" b="1" spc="300" dirty="0" smtClean="0">
                <a:solidFill>
                  <a:srgbClr val="990000"/>
                </a:solidFill>
                <a:latin typeface="Calibri" pitchFamily="34" charset="0"/>
              </a:rPr>
              <a:t> Anthropocene</a:t>
            </a:r>
            <a:endParaRPr lang="en-US" sz="4000" b="1" spc="300" dirty="0">
              <a:solidFill>
                <a:srgbClr val="00B050"/>
              </a:solidFill>
              <a:latin typeface="Calibri" pitchFamily="34" charset="0"/>
            </a:endParaRPr>
          </a:p>
        </p:txBody>
      </p:sp>
      <p:cxnSp>
        <p:nvCxnSpPr>
          <p:cNvPr id="6" name="Straight Connector 5"/>
          <p:cNvCxnSpPr/>
          <p:nvPr/>
        </p:nvCxnSpPr>
        <p:spPr bwMode="auto">
          <a:xfrm>
            <a:off x="304800" y="838200"/>
            <a:ext cx="8382000" cy="0"/>
          </a:xfrm>
          <a:prstGeom prst="line">
            <a:avLst/>
          </a:prstGeom>
          <a:noFill/>
          <a:ln w="28575" cap="flat" cmpd="sng" algn="ctr">
            <a:solidFill>
              <a:schemeClr val="accent2">
                <a:lumMod val="60000"/>
                <a:lumOff val="40000"/>
              </a:schemeClr>
            </a:solidFill>
            <a:prstDash val="solid"/>
            <a:round/>
            <a:headEnd type="none" w="med" len="med"/>
            <a:tailEnd type="none" w="med" len="med"/>
          </a:ln>
          <a:effectLst/>
        </p:spPr>
      </p:cxnSp>
    </p:spTree>
    <p:extLst>
      <p:ext uri="{BB962C8B-B14F-4D97-AF65-F5344CB8AC3E}">
        <p14:creationId xmlns:p14="http://schemas.microsoft.com/office/powerpoint/2010/main" val="12504483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tatic.panoramio.com/photos/original/2749507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3294428"/>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utaot.com/wp-content/uploads/2013/01/69349915_fc5eb5d5f5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60379" cy="689004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30979" y="76200"/>
            <a:ext cx="6629400" cy="276999"/>
          </a:xfrm>
          <a:prstGeom prst="rect">
            <a:avLst/>
          </a:prstGeom>
        </p:spPr>
        <p:txBody>
          <a:bodyPr wrap="square">
            <a:spAutoFit/>
          </a:bodyPr>
          <a:lstStyle/>
          <a:p>
            <a:pPr algn="r"/>
            <a:r>
              <a:rPr lang="en-US" sz="1200" dirty="0">
                <a:solidFill>
                  <a:srgbClr val="FFFFFF">
                    <a:lumMod val="50000"/>
                  </a:srgbClr>
                </a:solidFill>
                <a:effectLst>
                  <a:outerShdw blurRad="38100" dist="38100" dir="2700000" algn="tl">
                    <a:srgbClr val="000000">
                      <a:alpha val="43137"/>
                    </a:srgbClr>
                  </a:outerShdw>
                </a:effectLst>
                <a:latin typeface="Arial"/>
              </a:rPr>
              <a:t>http://www.utaot.com/wp-content/uploads/2013/01/69349915_fc5eb5d5f5_b.jpg</a:t>
            </a:r>
          </a:p>
        </p:txBody>
      </p:sp>
    </p:spTree>
    <p:extLst>
      <p:ext uri="{BB962C8B-B14F-4D97-AF65-F5344CB8AC3E}">
        <p14:creationId xmlns:p14="http://schemas.microsoft.com/office/powerpoint/2010/main" val="121202346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i2.cdn.turner.com/money/2009/12/29/news/economy/farming_detroit.fortune/urban_agriculture.top.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0" y="0"/>
            <a:ext cx="9135476"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0" y="6474023"/>
            <a:ext cx="8983076" cy="307777"/>
          </a:xfrm>
          <a:prstGeom prst="rect">
            <a:avLst/>
          </a:prstGeom>
        </p:spPr>
        <p:txBody>
          <a:bodyPr wrap="square">
            <a:spAutoFit/>
          </a:bodyPr>
          <a:lstStyle/>
          <a:p>
            <a:pPr fontAlgn="auto">
              <a:spcBef>
                <a:spcPts val="0"/>
              </a:spcBef>
              <a:spcAft>
                <a:spcPts val="0"/>
              </a:spcAft>
            </a:pPr>
            <a:r>
              <a:rPr lang="en-US" sz="1400" dirty="0" smtClean="0">
                <a:solidFill>
                  <a:srgbClr val="000000"/>
                </a:solidFill>
                <a:latin typeface="Arial"/>
              </a:rPr>
              <a:t>http://cdn.architecturelab.net/wp-content/uploads/2010/05/urban_agriculture-top_1.jpg</a:t>
            </a:r>
            <a:endParaRPr lang="en-US" sz="1400" dirty="0">
              <a:solidFill>
                <a:srgbClr val="000000"/>
              </a:solidFill>
              <a:latin typeface="Arial"/>
            </a:endParaRPr>
          </a:p>
        </p:txBody>
      </p:sp>
    </p:spTree>
    <p:extLst>
      <p:ext uri="{BB962C8B-B14F-4D97-AF65-F5344CB8AC3E}">
        <p14:creationId xmlns:p14="http://schemas.microsoft.com/office/powerpoint/2010/main" val="2781097081"/>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dvice.com/sites/dvice/files/styles/blog_post_media/public/images/02-Bosco-verticale.jpg?itok=2epA4e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91" y="0"/>
            <a:ext cx="920503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4800" y="6352401"/>
            <a:ext cx="4572000" cy="276999"/>
          </a:xfrm>
          <a:prstGeom prst="rect">
            <a:avLst/>
          </a:prstGeom>
        </p:spPr>
        <p:txBody>
          <a:bodyPr>
            <a:spAutoFit/>
          </a:bodyPr>
          <a:lstStyle/>
          <a:p>
            <a:r>
              <a:rPr lang="en-US" sz="1200" dirty="0">
                <a:solidFill>
                  <a:srgbClr val="FFFFFF"/>
                </a:solidFill>
              </a:rPr>
              <a:t>http://www.stefanoboeriarchitetti.net/?p=207</a:t>
            </a:r>
          </a:p>
        </p:txBody>
      </p:sp>
      <p:sp>
        <p:nvSpPr>
          <p:cNvPr id="5" name="Rectangle 4"/>
          <p:cNvSpPr/>
          <p:nvPr/>
        </p:nvSpPr>
        <p:spPr>
          <a:xfrm>
            <a:off x="6783417" y="6274819"/>
            <a:ext cx="2360583" cy="369332"/>
          </a:xfrm>
          <a:prstGeom prst="rect">
            <a:avLst/>
          </a:prstGeom>
        </p:spPr>
        <p:txBody>
          <a:bodyPr wrap="none">
            <a:spAutoFit/>
          </a:bodyPr>
          <a:lstStyle/>
          <a:p>
            <a:r>
              <a:rPr lang="en-US" dirty="0">
                <a:solidFill>
                  <a:srgbClr val="FFFFFF"/>
                </a:solidFill>
              </a:rPr>
              <a:t>BOSCO VERTICALE</a:t>
            </a:r>
          </a:p>
        </p:txBody>
      </p:sp>
    </p:spTree>
    <p:extLst>
      <p:ext uri="{BB962C8B-B14F-4D97-AF65-F5344CB8AC3E}">
        <p14:creationId xmlns:p14="http://schemas.microsoft.com/office/powerpoint/2010/main" val="782238483"/>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5474" name="Picture 2" descr="kurisu japanese garden design rockford"/>
          <p:cNvPicPr>
            <a:picLocks noChangeAspect="1" noChangeArrowheads="1"/>
          </p:cNvPicPr>
          <p:nvPr/>
        </p:nvPicPr>
        <p:blipFill>
          <a:blip r:embed="rId3" cstate="print"/>
          <a:srcRect/>
          <a:stretch>
            <a:fillRect/>
          </a:stretch>
        </p:blipFill>
        <p:spPr bwMode="auto">
          <a:xfrm>
            <a:off x="-1" y="0"/>
            <a:ext cx="9231323" cy="7010400"/>
          </a:xfrm>
          <a:prstGeom prst="rect">
            <a:avLst/>
          </a:prstGeom>
          <a:noFill/>
        </p:spPr>
      </p:pic>
    </p:spTree>
    <p:extLst>
      <p:ext uri="{BB962C8B-B14F-4D97-AF65-F5344CB8AC3E}">
        <p14:creationId xmlns:p14="http://schemas.microsoft.com/office/powerpoint/2010/main" val="1334750945"/>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jto.s3.amazonaws.com/wp-content/uploads/2013/07/fl20130714x2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6927"/>
            <a:ext cx="8229600" cy="7398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00020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74210" name="Picture 2" descr="7"/>
          <p:cNvPicPr>
            <a:picLocks noChangeAspect="1" noChangeArrowheads="1"/>
          </p:cNvPicPr>
          <p:nvPr/>
        </p:nvPicPr>
        <p:blipFill>
          <a:blip r:embed="rId3" cstate="print"/>
          <a:srcRect/>
          <a:stretch>
            <a:fillRect/>
          </a:stretch>
        </p:blipFill>
        <p:spPr bwMode="auto">
          <a:xfrm>
            <a:off x="0" y="-111125"/>
            <a:ext cx="9144000" cy="6969125"/>
          </a:xfrm>
          <a:prstGeom prst="rect">
            <a:avLst/>
          </a:prstGeom>
          <a:noFill/>
        </p:spPr>
      </p:pic>
    </p:spTree>
    <p:extLst>
      <p:ext uri="{BB962C8B-B14F-4D97-AF65-F5344CB8AC3E}">
        <p14:creationId xmlns:p14="http://schemas.microsoft.com/office/powerpoint/2010/main" val="4160568199"/>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ildexperiments.files.wordpress.com/2011/05/oostvaardersplassen-konik-horses-running-hans-kampf-cropped.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971800"/>
            <a:ext cx="9144000" cy="459212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th00.deviantart.net/fs24/PRE/f/2008/007/5/8/Pleistoceno_en_Mexico_by_serchio2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3581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0791" y="68759"/>
            <a:ext cx="5164684" cy="769441"/>
          </a:xfrm>
          <a:prstGeom prst="rect">
            <a:avLst/>
          </a:prstGeom>
          <a:solidFill>
            <a:srgbClr val="699EAB">
              <a:alpha val="89020"/>
            </a:srgbClr>
          </a:solidFill>
          <a:effectLst>
            <a:softEdge rad="88900"/>
          </a:effectLst>
        </p:spPr>
        <p:txBody>
          <a:bodyPr wrap="none" rtlCol="0">
            <a:spAutoFit/>
          </a:bodyPr>
          <a:lstStyle/>
          <a:p>
            <a:r>
              <a:rPr lang="en-US" sz="4400" dirty="0" smtClean="0">
                <a:solidFill>
                  <a:srgbClr val="FFFFFF"/>
                </a:solidFill>
                <a:effectLst>
                  <a:outerShdw blurRad="38100" dist="38100" dir="2700000" algn="tl">
                    <a:srgbClr val="000000">
                      <a:alpha val="43137"/>
                    </a:srgbClr>
                  </a:outerShdw>
                </a:effectLst>
                <a:latin typeface="Calibri" panose="020F0502020204030204" pitchFamily="34" charset="0"/>
              </a:rPr>
              <a:t>Pleistocene </a:t>
            </a:r>
            <a:r>
              <a:rPr lang="en-US" sz="4400" dirty="0" err="1" smtClean="0">
                <a:solidFill>
                  <a:srgbClr val="FFFFFF"/>
                </a:solidFill>
                <a:effectLst>
                  <a:outerShdw blurRad="38100" dist="38100" dir="2700000" algn="tl">
                    <a:srgbClr val="000000">
                      <a:alpha val="43137"/>
                    </a:srgbClr>
                  </a:outerShdw>
                </a:effectLst>
                <a:latin typeface="Calibri" panose="020F0502020204030204" pitchFamily="34" charset="0"/>
              </a:rPr>
              <a:t>Rewilding</a:t>
            </a:r>
            <a:endParaRPr lang="en-US" sz="4400" dirty="0">
              <a:solidFill>
                <a:srgbClr val="FFFFFF"/>
              </a:solidFill>
              <a:effectLst>
                <a:outerShdw blurRad="38100" dist="38100" dir="2700000" algn="tl">
                  <a:srgbClr val="000000">
                    <a:alpha val="43137"/>
                  </a:srgbClr>
                </a:outerShdw>
              </a:effectLst>
              <a:latin typeface="Calibri" panose="020F0502020204030204" pitchFamily="34" charset="0"/>
            </a:endParaRPr>
          </a:p>
        </p:txBody>
      </p:sp>
      <p:sp>
        <p:nvSpPr>
          <p:cNvPr id="3" name="Rectangle 2"/>
          <p:cNvSpPr/>
          <p:nvPr/>
        </p:nvSpPr>
        <p:spPr>
          <a:xfrm>
            <a:off x="111868" y="6553200"/>
            <a:ext cx="3736920" cy="369332"/>
          </a:xfrm>
          <a:prstGeom prst="rect">
            <a:avLst/>
          </a:prstGeom>
        </p:spPr>
        <p:txBody>
          <a:bodyPr wrap="none">
            <a:spAutoFit/>
          </a:bodyPr>
          <a:lstStyle/>
          <a:p>
            <a:r>
              <a:rPr lang="en-US" dirty="0" err="1" smtClean="0">
                <a:solidFill>
                  <a:srgbClr val="FFFFFF"/>
                </a:solidFill>
                <a:effectLst>
                  <a:outerShdw blurRad="38100" dist="38100" dir="2700000" algn="tl">
                    <a:srgbClr val="000000">
                      <a:alpha val="43137"/>
                    </a:srgbClr>
                  </a:outerShdw>
                </a:effectLst>
              </a:rPr>
              <a:t>Oostvaardersplassen</a:t>
            </a:r>
            <a:r>
              <a:rPr lang="en-US" dirty="0" smtClean="0">
                <a:solidFill>
                  <a:srgbClr val="FFFFFF"/>
                </a:solidFill>
                <a:effectLst>
                  <a:outerShdw blurRad="38100" dist="38100" dir="2700000" algn="tl">
                    <a:srgbClr val="000000">
                      <a:alpha val="43137"/>
                    </a:srgbClr>
                  </a:outerShdw>
                </a:effectLst>
              </a:rPr>
              <a:t>, Netherlands</a:t>
            </a:r>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7596956"/>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57200" y="2149019"/>
            <a:ext cx="8763000" cy="4708981"/>
          </a:xfrm>
          <a:prstGeom prst="rect">
            <a:avLst/>
          </a:prstGeom>
        </p:spPr>
        <p:txBody>
          <a:bodyPr wrap="square">
            <a:spAutoFit/>
          </a:bodyPr>
          <a:lstStyle/>
          <a:p>
            <a:pPr fontAlgn="auto">
              <a:spcBef>
                <a:spcPts val="0"/>
              </a:spcBef>
              <a:spcAft>
                <a:spcPts val="0"/>
              </a:spcAft>
            </a:pPr>
            <a:r>
              <a:rPr lang="en-US" sz="6000" dirty="0" smtClean="0">
                <a:solidFill>
                  <a:srgbClr val="000000"/>
                </a:solidFill>
                <a:latin typeface="Calibri Light" panose="020F0302020204030204" pitchFamily="34" charset="0"/>
              </a:rPr>
              <a:t>Stewardship </a:t>
            </a:r>
            <a:r>
              <a:rPr lang="en-US" sz="6000" dirty="0">
                <a:solidFill>
                  <a:srgbClr val="000000"/>
                </a:solidFill>
                <a:latin typeface="Calibri Light" panose="020F0302020204030204" pitchFamily="34" charset="0"/>
              </a:rPr>
              <a:t>	</a:t>
            </a:r>
            <a:r>
              <a:rPr lang="en-US" sz="6000" dirty="0" smtClean="0">
                <a:solidFill>
                  <a:srgbClr val="000000"/>
                </a:solidFill>
                <a:latin typeface="Calibri Light" panose="020F0302020204030204" pitchFamily="34" charset="0"/>
              </a:rPr>
              <a:t> </a:t>
            </a:r>
            <a:r>
              <a:rPr lang="en-US" sz="6000" dirty="0" smtClean="0">
                <a:solidFill>
                  <a:srgbClr val="00B050"/>
                </a:solidFill>
                <a:latin typeface="Calibri Light" panose="020F0302020204030204" pitchFamily="34" charset="0"/>
              </a:rPr>
              <a:t>Heritage</a:t>
            </a:r>
          </a:p>
          <a:p>
            <a:pPr fontAlgn="auto">
              <a:spcBef>
                <a:spcPts val="0"/>
              </a:spcBef>
              <a:spcAft>
                <a:spcPts val="0"/>
              </a:spcAft>
            </a:pPr>
            <a:r>
              <a:rPr lang="en-US" sz="6000" dirty="0" smtClean="0">
                <a:solidFill>
                  <a:srgbClr val="000000"/>
                </a:solidFill>
                <a:latin typeface="Calibri Light" panose="020F0302020204030204" pitchFamily="34" charset="0"/>
              </a:rPr>
              <a:t>  Engineering     </a:t>
            </a:r>
            <a:r>
              <a:rPr lang="en-US" sz="6000" dirty="0" smtClean="0">
                <a:solidFill>
                  <a:srgbClr val="00B050"/>
                </a:solidFill>
                <a:latin typeface="Calibri Light" panose="020F0302020204030204" pitchFamily="34" charset="0"/>
              </a:rPr>
              <a:t>Function</a:t>
            </a:r>
            <a:endParaRPr lang="en-US" sz="6000" dirty="0">
              <a:solidFill>
                <a:srgbClr val="00B050"/>
              </a:solidFill>
              <a:latin typeface="Calibri Light" panose="020F0302020204030204" pitchFamily="34" charset="0"/>
            </a:endParaRPr>
          </a:p>
          <a:p>
            <a:pPr fontAlgn="auto">
              <a:spcBef>
                <a:spcPts val="0"/>
              </a:spcBef>
              <a:spcAft>
                <a:spcPts val="0"/>
              </a:spcAft>
            </a:pPr>
            <a:r>
              <a:rPr lang="en-US" sz="6000" dirty="0" smtClean="0">
                <a:solidFill>
                  <a:srgbClr val="000000"/>
                </a:solidFill>
                <a:latin typeface="Calibri Light" panose="020F0302020204030204" pitchFamily="34" charset="0"/>
              </a:rPr>
              <a:t>    Design 		  </a:t>
            </a:r>
            <a:r>
              <a:rPr lang="en-US" sz="6000" dirty="0" smtClean="0">
                <a:solidFill>
                  <a:srgbClr val="00B050"/>
                </a:solidFill>
                <a:latin typeface="Calibri Light" panose="020F0302020204030204" pitchFamily="34" charset="0"/>
              </a:rPr>
              <a:t>Desire</a:t>
            </a:r>
          </a:p>
          <a:p>
            <a:pPr fontAlgn="auto">
              <a:spcBef>
                <a:spcPts val="0"/>
              </a:spcBef>
              <a:spcAft>
                <a:spcPts val="0"/>
              </a:spcAft>
            </a:pPr>
            <a:r>
              <a:rPr lang="en-US" sz="6000" dirty="0" smtClean="0">
                <a:solidFill>
                  <a:srgbClr val="000000"/>
                </a:solidFill>
                <a:latin typeface="Calibri Light" panose="020F0302020204030204" pitchFamily="34" charset="0"/>
              </a:rPr>
              <a:t>     Emergence </a:t>
            </a:r>
            <a:r>
              <a:rPr lang="en-US" sz="6000" dirty="0">
                <a:solidFill>
                  <a:srgbClr val="000000"/>
                </a:solidFill>
                <a:latin typeface="Calibri Light" panose="020F0302020204030204" pitchFamily="34" charset="0"/>
              </a:rPr>
              <a:t>	</a:t>
            </a:r>
            <a:r>
              <a:rPr lang="en-US" sz="6000" dirty="0" smtClean="0">
                <a:solidFill>
                  <a:srgbClr val="000000"/>
                </a:solidFill>
                <a:latin typeface="Calibri Light" panose="020F0302020204030204" pitchFamily="34" charset="0"/>
              </a:rPr>
              <a:t>  </a:t>
            </a:r>
            <a:r>
              <a:rPr lang="en-US" sz="6000" dirty="0" smtClean="0">
                <a:solidFill>
                  <a:srgbClr val="00B050"/>
                </a:solidFill>
                <a:latin typeface="Calibri Light" panose="020F0302020204030204" pitchFamily="34" charset="0"/>
              </a:rPr>
              <a:t>Freedom</a:t>
            </a:r>
            <a:endParaRPr lang="en-US" sz="6000" dirty="0">
              <a:solidFill>
                <a:srgbClr val="00B050"/>
              </a:solidFill>
              <a:latin typeface="Calibri Light" panose="020F0302020204030204" pitchFamily="34" charset="0"/>
            </a:endParaRPr>
          </a:p>
          <a:p>
            <a:pPr fontAlgn="auto">
              <a:spcBef>
                <a:spcPts val="0"/>
              </a:spcBef>
              <a:spcAft>
                <a:spcPts val="0"/>
              </a:spcAft>
            </a:pPr>
            <a:endParaRPr lang="en-US" sz="6000" dirty="0">
              <a:solidFill>
                <a:srgbClr val="00B050"/>
              </a:solidFill>
              <a:latin typeface="Calibri Light" panose="020F0302020204030204" pitchFamily="34" charset="0"/>
            </a:endParaRPr>
          </a:p>
        </p:txBody>
      </p:sp>
      <p:sp>
        <p:nvSpPr>
          <p:cNvPr id="3" name="Rectangle 2"/>
          <p:cNvSpPr/>
          <p:nvPr/>
        </p:nvSpPr>
        <p:spPr>
          <a:xfrm>
            <a:off x="381000" y="365171"/>
            <a:ext cx="8534400" cy="1006429"/>
          </a:xfrm>
          <a:prstGeom prst="rect">
            <a:avLst/>
          </a:prstGeom>
        </p:spPr>
        <p:txBody>
          <a:bodyPr wrap="square">
            <a:spAutoFit/>
          </a:bodyPr>
          <a:lstStyle/>
          <a:p>
            <a:pPr marL="0" lvl="1" eaLnBrk="0" hangingPunct="0">
              <a:lnSpc>
                <a:spcPct val="110000"/>
              </a:lnSpc>
            </a:pPr>
            <a:r>
              <a:rPr lang="en-US" sz="5400" b="1" dirty="0" smtClean="0">
                <a:solidFill>
                  <a:srgbClr val="00B050"/>
                </a:solidFill>
                <a:latin typeface="Calibri Light" panose="020F0302020204030204" pitchFamily="34" charset="0"/>
              </a:rPr>
              <a:t>Anthropogenic Landscapes</a:t>
            </a:r>
            <a:endParaRPr lang="en-US" sz="5400" b="1" dirty="0">
              <a:solidFill>
                <a:srgbClr val="00B050"/>
              </a:solidFill>
              <a:latin typeface="Calibri Light" panose="020F0302020204030204" pitchFamily="34" charset="0"/>
            </a:endParaRPr>
          </a:p>
        </p:txBody>
      </p:sp>
      <p:sp>
        <p:nvSpPr>
          <p:cNvPr id="4" name="Rectangle 3"/>
          <p:cNvSpPr/>
          <p:nvPr/>
        </p:nvSpPr>
        <p:spPr>
          <a:xfrm>
            <a:off x="1418919" y="5501819"/>
            <a:ext cx="3423245" cy="923330"/>
          </a:xfrm>
          <a:prstGeom prst="rect">
            <a:avLst/>
          </a:prstGeom>
        </p:spPr>
        <p:txBody>
          <a:bodyPr wrap="none">
            <a:spAutoFit/>
          </a:bodyPr>
          <a:lstStyle/>
          <a:p>
            <a:pPr fontAlgn="auto">
              <a:spcBef>
                <a:spcPts val="0"/>
              </a:spcBef>
              <a:spcAft>
                <a:spcPts val="0"/>
              </a:spcAft>
            </a:pPr>
            <a:r>
              <a:rPr lang="en-US" sz="5400" b="1" kern="1300" spc="600" dirty="0" smtClean="0">
                <a:solidFill>
                  <a:srgbClr val="808080">
                    <a:lumMod val="20000"/>
                    <a:lumOff val="80000"/>
                  </a:srgbClr>
                </a:solidFill>
                <a:latin typeface="Calibri Light" panose="020F0302020204030204" pitchFamily="34" charset="0"/>
              </a:rPr>
              <a:t>Evolution</a:t>
            </a:r>
            <a:endParaRPr lang="en-US" sz="5400" b="1" kern="1300" spc="600" dirty="0">
              <a:solidFill>
                <a:srgbClr val="808080">
                  <a:lumMod val="20000"/>
                  <a:lumOff val="80000"/>
                </a:srgbClr>
              </a:solidFill>
              <a:latin typeface="Calibri Light" panose="020F0302020204030204" pitchFamily="34" charset="0"/>
            </a:endParaRPr>
          </a:p>
        </p:txBody>
      </p:sp>
      <p:sp>
        <p:nvSpPr>
          <p:cNvPr id="6" name="Rectangle 5"/>
          <p:cNvSpPr/>
          <p:nvPr/>
        </p:nvSpPr>
        <p:spPr>
          <a:xfrm>
            <a:off x="5389503" y="5501819"/>
            <a:ext cx="2957861" cy="923330"/>
          </a:xfrm>
          <a:prstGeom prst="rect">
            <a:avLst/>
          </a:prstGeom>
        </p:spPr>
        <p:txBody>
          <a:bodyPr wrap="none">
            <a:spAutoFit/>
          </a:bodyPr>
          <a:lstStyle/>
          <a:p>
            <a:pPr fontAlgn="auto">
              <a:spcBef>
                <a:spcPts val="0"/>
              </a:spcBef>
              <a:spcAft>
                <a:spcPts val="0"/>
              </a:spcAft>
            </a:pPr>
            <a:r>
              <a:rPr lang="en-US" sz="5400" b="1" kern="1300" spc="300" dirty="0" smtClean="0">
                <a:solidFill>
                  <a:srgbClr val="CCFFCC"/>
                </a:solidFill>
                <a:latin typeface="Calibri Light" panose="020F0302020204030204" pitchFamily="34" charset="0"/>
              </a:rPr>
              <a:t>Wildness</a:t>
            </a:r>
            <a:endParaRPr lang="en-US" sz="5400" b="1" kern="1300" spc="300" dirty="0">
              <a:solidFill>
                <a:srgbClr val="CCFFCC"/>
              </a:solidFill>
              <a:latin typeface="Calibri Light" panose="020F0302020204030204" pitchFamily="34" charset="0"/>
            </a:endParaRPr>
          </a:p>
        </p:txBody>
      </p:sp>
      <p:sp>
        <p:nvSpPr>
          <p:cNvPr id="5" name="Rectangle 4"/>
          <p:cNvSpPr/>
          <p:nvPr/>
        </p:nvSpPr>
        <p:spPr>
          <a:xfrm>
            <a:off x="425686" y="1219200"/>
            <a:ext cx="3993914" cy="1015663"/>
          </a:xfrm>
          <a:prstGeom prst="rect">
            <a:avLst/>
          </a:prstGeom>
        </p:spPr>
        <p:txBody>
          <a:bodyPr wrap="none">
            <a:spAutoFit/>
          </a:bodyPr>
          <a:lstStyle/>
          <a:p>
            <a:r>
              <a:rPr lang="en-US" sz="6000" spc="600" dirty="0" smtClean="0">
                <a:solidFill>
                  <a:srgbClr val="FFFFFF">
                    <a:lumMod val="85000"/>
                  </a:srgbClr>
                </a:solidFill>
                <a:latin typeface="Calibri Light" panose="020F0302020204030204" pitchFamily="34" charset="0"/>
              </a:rPr>
              <a:t>Observing</a:t>
            </a:r>
            <a:endParaRPr lang="en-US" sz="6000" spc="600" dirty="0">
              <a:solidFill>
                <a:srgbClr val="FFFFFF">
                  <a:lumMod val="85000"/>
                </a:srgbClr>
              </a:solidFill>
            </a:endParaRPr>
          </a:p>
        </p:txBody>
      </p:sp>
    </p:spTree>
    <p:extLst>
      <p:ext uri="{BB962C8B-B14F-4D97-AF65-F5344CB8AC3E}">
        <p14:creationId xmlns:p14="http://schemas.microsoft.com/office/powerpoint/2010/main" val="2241777302"/>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792" t="21419" r="7492" b="30165"/>
          <a:stretch/>
        </p:blipFill>
        <p:spPr bwMode="auto">
          <a:xfrm>
            <a:off x="217251" y="1295400"/>
            <a:ext cx="8772106" cy="46792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5386" t="81268" r="10378" b="9366"/>
          <a:stretch/>
        </p:blipFill>
        <p:spPr bwMode="auto">
          <a:xfrm>
            <a:off x="3124200" y="5943600"/>
            <a:ext cx="3443592" cy="727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105400" y="152400"/>
            <a:ext cx="3962400" cy="307777"/>
          </a:xfrm>
          <a:prstGeom prst="rect">
            <a:avLst/>
          </a:prstGeom>
        </p:spPr>
        <p:txBody>
          <a:bodyPr wrap="square">
            <a:spAutoFit/>
          </a:bodyPr>
          <a:lstStyle/>
          <a:p>
            <a:pPr algn="r"/>
            <a:r>
              <a:rPr lang="en-US" sz="1400" dirty="0" smtClean="0"/>
              <a:t>Sanderson et al., </a:t>
            </a:r>
            <a:r>
              <a:rPr lang="en-US" sz="1400" i="1" dirty="0" err="1"/>
              <a:t>BioScience</a:t>
            </a:r>
            <a:r>
              <a:rPr lang="en-US" sz="1400" dirty="0"/>
              <a:t> 52:891-904.</a:t>
            </a:r>
          </a:p>
        </p:txBody>
      </p:sp>
      <p:sp>
        <p:nvSpPr>
          <p:cNvPr id="7" name="Rectangle 6"/>
          <p:cNvSpPr/>
          <p:nvPr/>
        </p:nvSpPr>
        <p:spPr>
          <a:xfrm>
            <a:off x="1905000" y="649069"/>
            <a:ext cx="6705600" cy="646331"/>
          </a:xfrm>
          <a:prstGeom prst="rect">
            <a:avLst/>
          </a:prstGeom>
        </p:spPr>
        <p:txBody>
          <a:bodyPr wrap="square">
            <a:spAutoFit/>
          </a:bodyPr>
          <a:lstStyle/>
          <a:p>
            <a:r>
              <a:rPr lang="en-US" sz="3600" b="1" dirty="0" smtClean="0">
                <a:latin typeface="+mj-lt"/>
              </a:rPr>
              <a:t>The Human Footprint </a:t>
            </a:r>
            <a:r>
              <a:rPr lang="en-US" sz="3200" dirty="0" smtClean="0">
                <a:latin typeface="+mj-lt"/>
              </a:rPr>
              <a:t>(index)</a:t>
            </a:r>
            <a:endParaRPr lang="en-US" sz="3200" dirty="0">
              <a:latin typeface="+mj-lt"/>
            </a:endParaRPr>
          </a:p>
        </p:txBody>
      </p:sp>
    </p:spTree>
    <p:extLst>
      <p:ext uri="{BB962C8B-B14F-4D97-AF65-F5344CB8AC3E}">
        <p14:creationId xmlns:p14="http://schemas.microsoft.com/office/powerpoint/2010/main" val="394437288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685800"/>
            <a:ext cx="8105536"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p:cNvGrpSpPr/>
          <p:nvPr/>
        </p:nvGrpSpPr>
        <p:grpSpPr>
          <a:xfrm>
            <a:off x="288587" y="228600"/>
            <a:ext cx="4131013" cy="762000"/>
            <a:chOff x="212387" y="228600"/>
            <a:chExt cx="3847928" cy="609600"/>
          </a:xfrm>
        </p:grpSpPr>
        <p:pic>
          <p:nvPicPr>
            <p:cNvPr id="102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0000"/>
            <a:stretch/>
          </p:blipFill>
          <p:spPr bwMode="auto">
            <a:xfrm>
              <a:off x="212387" y="228600"/>
              <a:ext cx="3847928" cy="30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50000" r="42403"/>
            <a:stretch/>
          </p:blipFill>
          <p:spPr bwMode="auto">
            <a:xfrm>
              <a:off x="217251" y="533400"/>
              <a:ext cx="2216285" cy="30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4" name="Rectangle 3"/>
          <p:cNvSpPr/>
          <p:nvPr/>
        </p:nvSpPr>
        <p:spPr>
          <a:xfrm>
            <a:off x="5715000" y="70300"/>
            <a:ext cx="3429000" cy="307777"/>
          </a:xfrm>
          <a:prstGeom prst="rect">
            <a:avLst/>
          </a:prstGeom>
        </p:spPr>
        <p:txBody>
          <a:bodyPr wrap="square">
            <a:spAutoFit/>
          </a:bodyPr>
          <a:lstStyle/>
          <a:p>
            <a:r>
              <a:rPr lang="en-US" sz="1400" dirty="0" smtClean="0"/>
              <a:t>Halpern </a:t>
            </a:r>
            <a:r>
              <a:rPr lang="en-US" sz="1400" i="1" dirty="0" smtClean="0"/>
              <a:t>et al. </a:t>
            </a:r>
            <a:r>
              <a:rPr lang="en-US" sz="1400" dirty="0" smtClean="0"/>
              <a:t>2008 </a:t>
            </a:r>
            <a:r>
              <a:rPr lang="en-US" sz="1400" i="1" dirty="0" smtClean="0"/>
              <a:t>Science</a:t>
            </a:r>
            <a:r>
              <a:rPr lang="en-US" sz="1400" dirty="0" smtClean="0"/>
              <a:t> </a:t>
            </a:r>
            <a:r>
              <a:rPr lang="en-US" sz="1400" b="1" dirty="0" smtClean="0"/>
              <a:t>319</a:t>
            </a:r>
            <a:r>
              <a:rPr lang="en-US" sz="1400" dirty="0" smtClean="0"/>
              <a:t>:948-952</a:t>
            </a:r>
            <a:endParaRPr lang="en-US" sz="1400" dirty="0"/>
          </a:p>
        </p:txBody>
      </p:sp>
    </p:spTree>
    <p:extLst>
      <p:ext uri="{BB962C8B-B14F-4D97-AF65-F5344CB8AC3E}">
        <p14:creationId xmlns:p14="http://schemas.microsoft.com/office/powerpoint/2010/main" val="329459966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64568083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4522679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037" y="1295400"/>
            <a:ext cx="7667963"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510209" y="6012332"/>
            <a:ext cx="1591182" cy="738664"/>
          </a:xfrm>
          <a:prstGeom prst="rect">
            <a:avLst/>
          </a:prstGeom>
          <a:noFill/>
        </p:spPr>
        <p:txBody>
          <a:bodyPr wrap="square" rtlCol="0">
            <a:spAutoFit/>
          </a:bodyPr>
          <a:lstStyle/>
          <a:p>
            <a:r>
              <a:rPr lang="en-US" sz="1400" dirty="0" smtClean="0">
                <a:solidFill>
                  <a:srgbClr val="000000"/>
                </a:solidFill>
              </a:rPr>
              <a:t>Ellis, Fuller, Kaplan &amp; </a:t>
            </a:r>
            <a:r>
              <a:rPr lang="en-US" sz="1400" dirty="0" err="1" smtClean="0">
                <a:solidFill>
                  <a:srgbClr val="000000"/>
                </a:solidFill>
              </a:rPr>
              <a:t>Lutters</a:t>
            </a:r>
            <a:r>
              <a:rPr lang="en-US" sz="1400" dirty="0" smtClean="0">
                <a:solidFill>
                  <a:srgbClr val="000000"/>
                </a:solidFill>
              </a:rPr>
              <a:t>. 2013. </a:t>
            </a:r>
            <a:r>
              <a:rPr lang="en-US" sz="1400" i="1" dirty="0" err="1" smtClean="0">
                <a:solidFill>
                  <a:srgbClr val="000000"/>
                </a:solidFill>
              </a:rPr>
              <a:t>Elementa</a:t>
            </a:r>
            <a:endParaRPr lang="en-US" sz="1400" i="1" dirty="0">
              <a:solidFill>
                <a:srgbClr val="000000"/>
              </a:solidFill>
            </a:endParaRPr>
          </a:p>
        </p:txBody>
      </p:sp>
      <p:sp>
        <p:nvSpPr>
          <p:cNvPr id="7" name="Rectangle 6"/>
          <p:cNvSpPr/>
          <p:nvPr/>
        </p:nvSpPr>
        <p:spPr>
          <a:xfrm>
            <a:off x="76200" y="533400"/>
            <a:ext cx="9005094" cy="630942"/>
          </a:xfrm>
          <a:prstGeom prst="rect">
            <a:avLst/>
          </a:prstGeom>
        </p:spPr>
        <p:txBody>
          <a:bodyPr wrap="none">
            <a:spAutoFit/>
          </a:bodyPr>
          <a:lstStyle/>
          <a:p>
            <a:r>
              <a:rPr lang="en-US" sz="3500" b="1" dirty="0" smtClean="0">
                <a:solidFill>
                  <a:srgbClr val="000000">
                    <a:lumMod val="10000"/>
                  </a:srgbClr>
                </a:solidFill>
                <a:latin typeface="Calibri" pitchFamily="34" charset="0"/>
                <a:cs typeface="Calibri" pitchFamily="34" charset="0"/>
              </a:rPr>
              <a:t>Can Anthropocene Onset Be Dated Empirically?</a:t>
            </a:r>
            <a:endParaRPr lang="en-US" sz="3500" dirty="0">
              <a:solidFill>
                <a:srgbClr val="000000">
                  <a:lumMod val="10000"/>
                </a:srgbClr>
              </a:solidFill>
            </a:endParaRPr>
          </a:p>
        </p:txBody>
      </p:sp>
      <p:cxnSp>
        <p:nvCxnSpPr>
          <p:cNvPr id="8" name="Straight Connector 7"/>
          <p:cNvCxnSpPr/>
          <p:nvPr/>
        </p:nvCxnSpPr>
        <p:spPr bwMode="auto">
          <a:xfrm>
            <a:off x="304800" y="533400"/>
            <a:ext cx="8001000" cy="0"/>
          </a:xfrm>
          <a:prstGeom prst="line">
            <a:avLst/>
          </a:prstGeom>
          <a:noFill/>
          <a:ln w="19050" cap="flat" cmpd="sng" algn="ctr">
            <a:solidFill>
              <a:schemeClr val="bg1">
                <a:lumMod val="95000"/>
              </a:schemeClr>
            </a:solidFill>
            <a:prstDash val="solid"/>
            <a:round/>
            <a:headEnd type="none" w="med" len="med"/>
            <a:tailEnd type="none" w="med" len="med"/>
          </a:ln>
          <a:effectLst>
            <a:outerShdw blurRad="76200" dist="12700" dir="2700000" sy="-23000" kx="-800400" algn="bl" rotWithShape="0">
              <a:prstClr val="black">
                <a:alpha val="20000"/>
              </a:prstClr>
            </a:outerShdw>
            <a:reflection blurRad="6350" stA="52000" endA="300" endPos="35000" dir="5400000" sy="-100000" algn="bl" rotWithShape="0"/>
          </a:effectLst>
        </p:spPr>
      </p:cxnSp>
      <p:sp>
        <p:nvSpPr>
          <p:cNvPr id="9" name="Rectangle 2"/>
          <p:cNvSpPr txBox="1">
            <a:spLocks noChangeArrowheads="1"/>
          </p:cNvSpPr>
          <p:nvPr/>
        </p:nvSpPr>
        <p:spPr bwMode="auto">
          <a:xfrm>
            <a:off x="304800" y="-152400"/>
            <a:ext cx="5562600" cy="838200"/>
          </a:xfrm>
          <a:prstGeom prst="rect">
            <a:avLst/>
          </a:prstGeom>
          <a:noFill/>
          <a:ln w="9525">
            <a:noFill/>
            <a:miter lim="800000"/>
            <a:headEnd/>
            <a:tailEnd/>
          </a:ln>
        </p:spPr>
        <p:txBody>
          <a:bodyPr lIns="91435" tIns="45718" rIns="91435" bIns="45718" anchor="ctr"/>
          <a:lstStyle/>
          <a:p>
            <a:pPr>
              <a:lnSpc>
                <a:spcPts val="2700"/>
              </a:lnSpc>
            </a:pPr>
            <a:r>
              <a:rPr lang="en-US" sz="2000" dirty="0">
                <a:solidFill>
                  <a:srgbClr val="000000"/>
                </a:solidFill>
                <a:latin typeface="Calibri" pitchFamily="34" charset="0"/>
              </a:rPr>
              <a:t>A Global Archaeology of the </a:t>
            </a:r>
            <a:r>
              <a:rPr lang="en-US" sz="2000" dirty="0">
                <a:solidFill>
                  <a:srgbClr val="A50021"/>
                </a:solidFill>
                <a:latin typeface="Calibri" pitchFamily="34" charset="0"/>
              </a:rPr>
              <a:t>Anthropocene</a:t>
            </a:r>
          </a:p>
        </p:txBody>
      </p:sp>
    </p:spTree>
    <p:extLst>
      <p:ext uri="{BB962C8B-B14F-4D97-AF65-F5344CB8AC3E}">
        <p14:creationId xmlns:p14="http://schemas.microsoft.com/office/powerpoint/2010/main" val="2034613787"/>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4" name="Group 3"/>
          <p:cNvGrpSpPr/>
          <p:nvPr/>
        </p:nvGrpSpPr>
        <p:grpSpPr>
          <a:xfrm>
            <a:off x="609600" y="516697"/>
            <a:ext cx="5222875" cy="1891540"/>
            <a:chOff x="609600" y="516697"/>
            <a:chExt cx="5222875" cy="1891540"/>
          </a:xfrm>
        </p:grpSpPr>
        <p:pic>
          <p:nvPicPr>
            <p:cNvPr id="5122" name="Picture 2"/>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09600" y="762000"/>
              <a:ext cx="5222875" cy="1646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09600" y="516697"/>
              <a:ext cx="5222875"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5" name="TextBox 4"/>
          <p:cNvSpPr txBox="1"/>
          <p:nvPr/>
        </p:nvSpPr>
        <p:spPr>
          <a:xfrm>
            <a:off x="6926094" y="5854562"/>
            <a:ext cx="1996059" cy="523220"/>
          </a:xfrm>
          <a:prstGeom prst="rect">
            <a:avLst/>
          </a:prstGeom>
          <a:noFill/>
        </p:spPr>
        <p:txBody>
          <a:bodyPr wrap="none" rtlCol="0">
            <a:spAutoFit/>
          </a:bodyPr>
          <a:lstStyle/>
          <a:p>
            <a:r>
              <a:rPr lang="en-US" sz="1400" dirty="0" smtClean="0">
                <a:solidFill>
                  <a:srgbClr val="FFFFFF"/>
                </a:solidFill>
              </a:rPr>
              <a:t>Mann, C 2008 </a:t>
            </a:r>
            <a:r>
              <a:rPr lang="en-US" sz="1400" i="1" dirty="0" smtClean="0">
                <a:solidFill>
                  <a:srgbClr val="FFFFFF"/>
                </a:solidFill>
              </a:rPr>
              <a:t>Science</a:t>
            </a:r>
          </a:p>
          <a:p>
            <a:pPr algn="r"/>
            <a:r>
              <a:rPr lang="en-US" sz="1400" dirty="0" smtClean="0">
                <a:solidFill>
                  <a:srgbClr val="FFFFFF"/>
                </a:solidFill>
              </a:rPr>
              <a:t>321:1148</a:t>
            </a:r>
            <a:endParaRPr lang="en-US" sz="1400" dirty="0">
              <a:solidFill>
                <a:srgbClr val="FFFFFF"/>
              </a:solidFill>
            </a:endParaRPr>
          </a:p>
        </p:txBody>
      </p:sp>
    </p:spTree>
    <p:extLst>
      <p:ext uri="{BB962C8B-B14F-4D97-AF65-F5344CB8AC3E}">
        <p14:creationId xmlns:p14="http://schemas.microsoft.com/office/powerpoint/2010/main" val="2127490632"/>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9921" y="1029916"/>
            <a:ext cx="6789199" cy="525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36336"/>
          <a:stretch/>
        </p:blipFill>
        <p:spPr bwMode="auto">
          <a:xfrm>
            <a:off x="116733" y="117367"/>
            <a:ext cx="4495800" cy="7483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2533" y="482472"/>
            <a:ext cx="4446587" cy="2968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69786"/>
          <a:stretch/>
        </p:blipFill>
        <p:spPr bwMode="auto">
          <a:xfrm>
            <a:off x="4612533" y="136390"/>
            <a:ext cx="4495800" cy="355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19523" y="2979003"/>
            <a:ext cx="2321469" cy="830997"/>
          </a:xfrm>
          <a:prstGeom prst="rect">
            <a:avLst/>
          </a:prstGeom>
          <a:noFill/>
        </p:spPr>
        <p:txBody>
          <a:bodyPr wrap="none" rtlCol="0">
            <a:spAutoFit/>
          </a:bodyPr>
          <a:lstStyle/>
          <a:p>
            <a:r>
              <a:rPr lang="en-US" sz="2400" b="1" i="1" dirty="0" smtClean="0">
                <a:solidFill>
                  <a:srgbClr val="990000"/>
                </a:solidFill>
                <a:latin typeface="Calibri"/>
              </a:rPr>
              <a:t>Geographic Bias </a:t>
            </a:r>
          </a:p>
          <a:p>
            <a:r>
              <a:rPr lang="en-US" sz="2400" b="1" i="1" dirty="0" smtClean="0">
                <a:solidFill>
                  <a:prstClr val="black"/>
                </a:solidFill>
                <a:latin typeface="Calibri"/>
              </a:rPr>
              <a:t>in Site Selection</a:t>
            </a:r>
          </a:p>
        </p:txBody>
      </p:sp>
      <p:sp>
        <p:nvSpPr>
          <p:cNvPr id="9" name="Rectangle 8"/>
          <p:cNvSpPr/>
          <p:nvPr/>
        </p:nvSpPr>
        <p:spPr>
          <a:xfrm>
            <a:off x="228600" y="2543889"/>
            <a:ext cx="2242345" cy="584775"/>
          </a:xfrm>
          <a:prstGeom prst="rect">
            <a:avLst/>
          </a:prstGeom>
        </p:spPr>
        <p:txBody>
          <a:bodyPr wrap="none">
            <a:spAutoFit/>
          </a:bodyPr>
          <a:lstStyle/>
          <a:p>
            <a:r>
              <a:rPr lang="en-US" sz="3200" b="1" i="1" dirty="0" smtClean="0">
                <a:solidFill>
                  <a:srgbClr val="CC9900"/>
                </a:solidFill>
                <a:latin typeface="Calibri"/>
              </a:rPr>
              <a:t>Overcoming</a:t>
            </a:r>
            <a:endParaRPr lang="en-US" sz="3200" b="1" dirty="0">
              <a:solidFill>
                <a:srgbClr val="CC9900"/>
              </a:solidFill>
              <a:latin typeface="Calibri"/>
            </a:endParaRPr>
          </a:p>
        </p:txBody>
      </p:sp>
      <p:grpSp>
        <p:nvGrpSpPr>
          <p:cNvPr id="4096" name="Group 4095"/>
          <p:cNvGrpSpPr/>
          <p:nvPr/>
        </p:nvGrpSpPr>
        <p:grpSpPr>
          <a:xfrm>
            <a:off x="2423240" y="2755830"/>
            <a:ext cx="3133083" cy="2061274"/>
            <a:chOff x="2423240" y="2755830"/>
            <a:chExt cx="3133083" cy="2061274"/>
          </a:xfrm>
        </p:grpSpPr>
        <p:cxnSp>
          <p:nvCxnSpPr>
            <p:cNvPr id="11" name="Straight Arrow Connector 10"/>
            <p:cNvCxnSpPr/>
            <p:nvPr/>
          </p:nvCxnSpPr>
          <p:spPr>
            <a:xfrm>
              <a:off x="2470945" y="2922657"/>
              <a:ext cx="1110455" cy="353943"/>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2470945" y="2879829"/>
              <a:ext cx="1228207" cy="1104657"/>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470945" y="2922657"/>
              <a:ext cx="1652862" cy="1894447"/>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423240" y="2922657"/>
              <a:ext cx="3121975" cy="919913"/>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2423240" y="2879829"/>
              <a:ext cx="2813047" cy="311115"/>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2470945" y="2755830"/>
              <a:ext cx="3085378" cy="123999"/>
            </a:xfrm>
            <a:prstGeom prst="straightConnector1">
              <a:avLst/>
            </a:prstGeom>
            <a:ln w="38100">
              <a:solidFill>
                <a:srgbClr val="CC9900"/>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558817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repeatCount="2000" fill="hold" nodeType="afterEffect">
                                  <p:stCondLst>
                                    <p:cond delay="1000"/>
                                  </p:stCondLst>
                                  <p:childTnLst>
                                    <p:set>
                                      <p:cBhvr>
                                        <p:cTn id="6" dur="1" fill="hold">
                                          <p:stCondLst>
                                            <p:cond delay="0"/>
                                          </p:stCondLst>
                                        </p:cTn>
                                        <p:tgtEl>
                                          <p:spTgt spid="4096"/>
                                        </p:tgtEl>
                                        <p:attrNameLst>
                                          <p:attrName>style.visibility</p:attrName>
                                        </p:attrNameLst>
                                      </p:cBhvr>
                                      <p:to>
                                        <p:strVal val="visible"/>
                                      </p:to>
                                    </p:set>
                                    <p:animEffect transition="in" filter="wipe(left)">
                                      <p:cBhvr>
                                        <p:cTn id="7" dur="1000"/>
                                        <p:tgtEl>
                                          <p:spTgt spid="40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39770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92049099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609" y="436602"/>
            <a:ext cx="9067799" cy="553998"/>
          </a:xfrm>
          <a:prstGeom prst="rect">
            <a:avLst/>
          </a:prstGeom>
        </p:spPr>
        <p:txBody>
          <a:bodyPr wrap="square">
            <a:spAutoFit/>
          </a:bodyPr>
          <a:lstStyle/>
          <a:p>
            <a:pPr algn="ctr" eaLnBrk="0" hangingPunct="0">
              <a:spcBef>
                <a:spcPct val="20000"/>
              </a:spcBef>
            </a:pPr>
            <a:r>
              <a:rPr lang="en-US" sz="3000" kern="0" dirty="0" smtClean="0">
                <a:solidFill>
                  <a:srgbClr val="FFFFFF">
                    <a:lumMod val="50000"/>
                  </a:srgbClr>
                </a:solidFill>
                <a:latin typeface="Calibri Light" panose="020F0302020204030204" pitchFamily="34" charset="0"/>
              </a:rPr>
              <a:t>Engaging landscapes towards </a:t>
            </a:r>
            <a:r>
              <a:rPr lang="en-US" sz="3000" kern="0" dirty="0">
                <a:solidFill>
                  <a:srgbClr val="FFFFFF">
                    <a:lumMod val="50000"/>
                  </a:srgbClr>
                </a:solidFill>
                <a:latin typeface="Calibri Light" panose="020F0302020204030204" pitchFamily="34" charset="0"/>
              </a:rPr>
              <a:t>a better Anthropocene</a:t>
            </a:r>
          </a:p>
        </p:txBody>
      </p:sp>
      <p:sp>
        <p:nvSpPr>
          <p:cNvPr id="9" name="Rectangle 2"/>
          <p:cNvSpPr txBox="1">
            <a:spLocks noChangeArrowheads="1"/>
          </p:cNvSpPr>
          <p:nvPr/>
        </p:nvSpPr>
        <p:spPr bwMode="auto">
          <a:xfrm>
            <a:off x="2514600" y="5345658"/>
            <a:ext cx="7391400" cy="415636"/>
          </a:xfrm>
          <a:prstGeom prst="rect">
            <a:avLst/>
          </a:prstGeom>
          <a:noFill/>
          <a:ln w="9525">
            <a:noFill/>
            <a:miter lim="800000"/>
            <a:headEnd/>
            <a:tailEnd/>
          </a:ln>
        </p:spPr>
        <p:txBody>
          <a:bodyPr anchor="ctr"/>
          <a:lstStyle/>
          <a:p>
            <a:pPr fontAlgn="auto">
              <a:spcBef>
                <a:spcPts val="0"/>
              </a:spcBef>
              <a:spcAft>
                <a:spcPts val="0"/>
              </a:spcAft>
            </a:pPr>
            <a:r>
              <a:rPr lang="en-US" sz="2800" spc="-150" dirty="0" smtClean="0">
                <a:solidFill>
                  <a:srgbClr val="FFFFFF">
                    <a:lumMod val="50000"/>
                  </a:srgbClr>
                </a:solidFill>
                <a:latin typeface="Calibri" panose="020F0502020204030204" pitchFamily="34" charset="0"/>
              </a:rPr>
              <a:t>Stewardship | Engineering | Design | Emergence </a:t>
            </a:r>
            <a:endParaRPr lang="en-US" sz="2800" spc="-150" dirty="0">
              <a:solidFill>
                <a:srgbClr val="FFFFFF">
                  <a:lumMod val="50000"/>
                </a:srgbClr>
              </a:solidFill>
              <a:latin typeface="Calibri" panose="020F0502020204030204" pitchFamily="34" charset="0"/>
            </a:endParaRPr>
          </a:p>
        </p:txBody>
      </p:sp>
      <p:sp>
        <p:nvSpPr>
          <p:cNvPr id="7" name="Rectangle 6"/>
          <p:cNvSpPr/>
          <p:nvPr/>
        </p:nvSpPr>
        <p:spPr>
          <a:xfrm>
            <a:off x="699820" y="5222544"/>
            <a:ext cx="1691489" cy="584775"/>
          </a:xfrm>
          <a:prstGeom prst="rect">
            <a:avLst/>
          </a:prstGeom>
        </p:spPr>
        <p:txBody>
          <a:bodyPr wrap="none">
            <a:spAutoFit/>
          </a:bodyPr>
          <a:lstStyle/>
          <a:p>
            <a:r>
              <a:rPr lang="en-US" sz="3200" kern="0" dirty="0" smtClean="0">
                <a:solidFill>
                  <a:srgbClr val="000000">
                    <a:lumMod val="75000"/>
                    <a:lumOff val="25000"/>
                  </a:srgbClr>
                </a:solidFill>
                <a:latin typeface="Calibri" pitchFamily="34" charset="0"/>
              </a:rPr>
              <a:t>Engaging</a:t>
            </a:r>
            <a:endParaRPr lang="en-US" dirty="0">
              <a:solidFill>
                <a:srgbClr val="000000">
                  <a:lumMod val="75000"/>
                  <a:lumOff val="25000"/>
                </a:srgbClr>
              </a:solidFill>
            </a:endParaRPr>
          </a:p>
        </p:txBody>
      </p:sp>
      <p:sp>
        <p:nvSpPr>
          <p:cNvPr id="19" name="Rectangle 18"/>
          <p:cNvSpPr/>
          <p:nvPr/>
        </p:nvSpPr>
        <p:spPr>
          <a:xfrm>
            <a:off x="2514600" y="3931140"/>
            <a:ext cx="6273881" cy="523220"/>
          </a:xfrm>
          <a:prstGeom prst="rect">
            <a:avLst/>
          </a:prstGeom>
        </p:spPr>
        <p:txBody>
          <a:bodyPr wrap="square">
            <a:spAutoFit/>
          </a:bodyPr>
          <a:lstStyle/>
          <a:p>
            <a:r>
              <a:rPr lang="en-US" sz="2800" kern="0" spc="-150" dirty="0" smtClean="0">
                <a:solidFill>
                  <a:srgbClr val="FFFFFF">
                    <a:lumMod val="50000"/>
                  </a:srgbClr>
                </a:solidFill>
                <a:latin typeface="Calibri" pitchFamily="34" charset="0"/>
              </a:rPr>
              <a:t>Structures | Tradeoffs | Opportunities</a:t>
            </a:r>
            <a:endParaRPr lang="en-US" spc="-150" dirty="0">
              <a:solidFill>
                <a:srgbClr val="FFFFFF">
                  <a:lumMod val="50000"/>
                </a:srgbClr>
              </a:solidFill>
            </a:endParaRPr>
          </a:p>
        </p:txBody>
      </p:sp>
      <p:sp>
        <p:nvSpPr>
          <p:cNvPr id="20" name="Rectangle 19"/>
          <p:cNvSpPr/>
          <p:nvPr/>
        </p:nvSpPr>
        <p:spPr>
          <a:xfrm>
            <a:off x="520284" y="3886200"/>
            <a:ext cx="1871025" cy="584775"/>
          </a:xfrm>
          <a:prstGeom prst="rect">
            <a:avLst/>
          </a:prstGeom>
        </p:spPr>
        <p:txBody>
          <a:bodyPr wrap="none">
            <a:spAutoFit/>
          </a:bodyPr>
          <a:lstStyle/>
          <a:p>
            <a:r>
              <a:rPr lang="en-US" sz="3200" kern="0" dirty="0" smtClean="0">
                <a:solidFill>
                  <a:srgbClr val="000000">
                    <a:lumMod val="75000"/>
                    <a:lumOff val="25000"/>
                  </a:srgbClr>
                </a:solidFill>
                <a:latin typeface="Calibri" pitchFamily="34" charset="0"/>
              </a:rPr>
              <a:t>Observing</a:t>
            </a:r>
            <a:endParaRPr lang="en-US" dirty="0">
              <a:solidFill>
                <a:srgbClr val="000000">
                  <a:lumMod val="75000"/>
                  <a:lumOff val="25000"/>
                </a:srgbClr>
              </a:solidFill>
            </a:endParaRPr>
          </a:p>
        </p:txBody>
      </p:sp>
      <p:sp>
        <p:nvSpPr>
          <p:cNvPr id="22" name="Rectangle 21"/>
          <p:cNvSpPr/>
          <p:nvPr/>
        </p:nvSpPr>
        <p:spPr>
          <a:xfrm>
            <a:off x="1047671" y="5890960"/>
            <a:ext cx="1343638" cy="584775"/>
          </a:xfrm>
          <a:prstGeom prst="rect">
            <a:avLst/>
          </a:prstGeom>
        </p:spPr>
        <p:txBody>
          <a:bodyPr wrap="none">
            <a:spAutoFit/>
          </a:bodyPr>
          <a:lstStyle/>
          <a:p>
            <a:r>
              <a:rPr lang="en-US" sz="3200" kern="0" dirty="0" smtClean="0">
                <a:solidFill>
                  <a:srgbClr val="000000">
                    <a:lumMod val="75000"/>
                    <a:lumOff val="25000"/>
                  </a:srgbClr>
                </a:solidFill>
                <a:latin typeface="Calibri" pitchFamily="34" charset="0"/>
              </a:rPr>
              <a:t>Scaling</a:t>
            </a:r>
            <a:endParaRPr lang="en-US" dirty="0">
              <a:solidFill>
                <a:srgbClr val="000000">
                  <a:lumMod val="75000"/>
                  <a:lumOff val="25000"/>
                </a:srgbClr>
              </a:solidFill>
            </a:endParaRPr>
          </a:p>
        </p:txBody>
      </p:sp>
      <p:grpSp>
        <p:nvGrpSpPr>
          <p:cNvPr id="21" name="Group 20"/>
          <p:cNvGrpSpPr/>
          <p:nvPr/>
        </p:nvGrpSpPr>
        <p:grpSpPr>
          <a:xfrm>
            <a:off x="2514600" y="5869871"/>
            <a:ext cx="6273881" cy="707886"/>
            <a:chOff x="2260518" y="3671248"/>
            <a:chExt cx="6273881" cy="707886"/>
          </a:xfrm>
        </p:grpSpPr>
        <p:sp>
          <p:nvSpPr>
            <p:cNvPr id="23" name="Rectangle 22"/>
            <p:cNvSpPr/>
            <p:nvPr/>
          </p:nvSpPr>
          <p:spPr>
            <a:xfrm>
              <a:off x="2260518" y="3746458"/>
              <a:ext cx="6273881" cy="523220"/>
            </a:xfrm>
            <a:prstGeom prst="rect">
              <a:avLst/>
            </a:prstGeom>
          </p:spPr>
          <p:txBody>
            <a:bodyPr wrap="square">
              <a:spAutoFit/>
            </a:bodyPr>
            <a:lstStyle/>
            <a:p>
              <a:r>
                <a:rPr lang="en-US" sz="2800" kern="0" dirty="0" smtClean="0">
                  <a:solidFill>
                    <a:srgbClr val="FFFFFF">
                      <a:lumMod val="50000"/>
                    </a:srgbClr>
                  </a:solidFill>
                  <a:latin typeface="Calibri" pitchFamily="34" charset="0"/>
                </a:rPr>
                <a:t>Local       Global</a:t>
              </a:r>
              <a:endParaRPr lang="en-US" dirty="0">
                <a:solidFill>
                  <a:srgbClr val="FFFFFF">
                    <a:lumMod val="50000"/>
                  </a:srgbClr>
                </a:solidFill>
              </a:endParaRPr>
            </a:p>
          </p:txBody>
        </p:sp>
        <p:sp>
          <p:nvSpPr>
            <p:cNvPr id="24" name="Rectangle 23"/>
            <p:cNvSpPr/>
            <p:nvPr/>
          </p:nvSpPr>
          <p:spPr>
            <a:xfrm>
              <a:off x="3048962" y="3671248"/>
              <a:ext cx="622286" cy="707886"/>
            </a:xfrm>
            <a:prstGeom prst="rect">
              <a:avLst/>
            </a:prstGeom>
          </p:spPr>
          <p:txBody>
            <a:bodyPr wrap="none">
              <a:spAutoFit/>
            </a:bodyPr>
            <a:lstStyle/>
            <a:p>
              <a:r>
                <a:rPr lang="en-US" sz="4000" dirty="0" smtClean="0">
                  <a:solidFill>
                    <a:srgbClr val="FFFFFF">
                      <a:lumMod val="50000"/>
                    </a:srgbClr>
                  </a:solidFill>
                  <a:latin typeface="Calibri" pitchFamily="34" charset="0"/>
                </a:rPr>
                <a:t>∞</a:t>
              </a:r>
              <a:endParaRPr lang="en-US" sz="2400" dirty="0">
                <a:solidFill>
                  <a:srgbClr val="FFFFFF">
                    <a:lumMod val="50000"/>
                  </a:srgbClr>
                </a:solidFill>
              </a:endParaRPr>
            </a:p>
          </p:txBody>
        </p:sp>
      </p:grpSp>
      <p:grpSp>
        <p:nvGrpSpPr>
          <p:cNvPr id="3" name="Group 2"/>
          <p:cNvGrpSpPr/>
          <p:nvPr/>
        </p:nvGrpSpPr>
        <p:grpSpPr>
          <a:xfrm>
            <a:off x="932259" y="1524000"/>
            <a:ext cx="7144941" cy="1981200"/>
            <a:chOff x="932259" y="1524000"/>
            <a:chExt cx="7144941" cy="1981200"/>
          </a:xfrm>
        </p:grpSpPr>
        <p:sp>
          <p:nvSpPr>
            <p:cNvPr id="6" name="Rectangle 2"/>
            <p:cNvSpPr txBox="1">
              <a:spLocks noChangeArrowheads="1"/>
            </p:cNvSpPr>
            <p:nvPr/>
          </p:nvSpPr>
          <p:spPr bwMode="auto">
            <a:xfrm>
              <a:off x="996265" y="1524000"/>
              <a:ext cx="6864732" cy="571500"/>
            </a:xfrm>
            <a:prstGeom prst="rect">
              <a:avLst/>
            </a:prstGeom>
            <a:noFill/>
            <a:ln w="9525">
              <a:noFill/>
              <a:miter lim="800000"/>
              <a:headEnd/>
              <a:tailEnd/>
            </a:ln>
          </p:spPr>
          <p:txBody>
            <a:bodyPr anchor="ctr"/>
            <a:lstStyle/>
            <a:p>
              <a:pPr fontAlgn="auto">
                <a:spcBef>
                  <a:spcPts val="0"/>
                </a:spcBef>
                <a:spcAft>
                  <a:spcPts val="0"/>
                </a:spcAft>
              </a:pPr>
              <a:r>
                <a:rPr lang="en-US" sz="4000" spc="300" dirty="0" smtClean="0">
                  <a:solidFill>
                    <a:srgbClr val="A50021"/>
                  </a:solidFill>
                  <a:latin typeface="Calibri"/>
                </a:rPr>
                <a:t>Anthropogenic </a:t>
              </a:r>
              <a:r>
                <a:rPr lang="en-US" sz="4000" spc="300" dirty="0" smtClean="0">
                  <a:solidFill>
                    <a:srgbClr val="006600"/>
                  </a:solidFill>
                  <a:latin typeface="Calibri"/>
                </a:rPr>
                <a:t>Landscapes </a:t>
              </a:r>
            </a:p>
          </p:txBody>
        </p:sp>
        <p:grpSp>
          <p:nvGrpSpPr>
            <p:cNvPr id="18" name="Group 17"/>
            <p:cNvGrpSpPr/>
            <p:nvPr/>
          </p:nvGrpSpPr>
          <p:grpSpPr>
            <a:xfrm>
              <a:off x="932259" y="2121692"/>
              <a:ext cx="7144941" cy="1078708"/>
              <a:chOff x="747685" y="2197892"/>
              <a:chExt cx="7144941" cy="1078708"/>
            </a:xfrm>
          </p:grpSpPr>
          <p:sp>
            <p:nvSpPr>
              <p:cNvPr id="11" name="Rectangle 10"/>
              <p:cNvSpPr/>
              <p:nvPr/>
            </p:nvSpPr>
            <p:spPr>
              <a:xfrm>
                <a:off x="2178988" y="2567845"/>
                <a:ext cx="1859612" cy="584775"/>
              </a:xfrm>
              <a:prstGeom prst="rect">
                <a:avLst/>
              </a:prstGeom>
            </p:spPr>
            <p:txBody>
              <a:bodyPr wrap="none">
                <a:spAutoFit/>
              </a:bodyPr>
              <a:lstStyle/>
              <a:p>
                <a:r>
                  <a:rPr lang="en-US" sz="3200" dirty="0" smtClean="0">
                    <a:solidFill>
                      <a:srgbClr val="000000"/>
                    </a:solidFill>
                    <a:latin typeface="Calibri" pitchFamily="34" charset="0"/>
                  </a:rPr>
                  <a:t>Producing</a:t>
                </a:r>
                <a:endParaRPr lang="en-US" sz="3200" dirty="0">
                  <a:solidFill>
                    <a:srgbClr val="000000"/>
                  </a:solidFill>
                </a:endParaRPr>
              </a:p>
            </p:txBody>
          </p:sp>
          <p:sp>
            <p:nvSpPr>
              <p:cNvPr id="12" name="Rectangle 11"/>
              <p:cNvSpPr/>
              <p:nvPr/>
            </p:nvSpPr>
            <p:spPr>
              <a:xfrm>
                <a:off x="4904183" y="2565570"/>
                <a:ext cx="2038315" cy="584775"/>
              </a:xfrm>
              <a:prstGeom prst="rect">
                <a:avLst/>
              </a:prstGeom>
            </p:spPr>
            <p:txBody>
              <a:bodyPr wrap="none">
                <a:spAutoFit/>
              </a:bodyPr>
              <a:lstStyle/>
              <a:p>
                <a:r>
                  <a:rPr lang="en-US" sz="3200" dirty="0" smtClean="0">
                    <a:solidFill>
                      <a:srgbClr val="000000"/>
                    </a:solidFill>
                    <a:latin typeface="Calibri" pitchFamily="34" charset="0"/>
                  </a:rPr>
                  <a:t>Conserving</a:t>
                </a:r>
                <a:endParaRPr lang="en-US" sz="3200" dirty="0">
                  <a:solidFill>
                    <a:srgbClr val="000000"/>
                  </a:solidFill>
                </a:endParaRPr>
              </a:p>
            </p:txBody>
          </p:sp>
          <p:sp>
            <p:nvSpPr>
              <p:cNvPr id="13" name="Rectangle 12"/>
              <p:cNvSpPr/>
              <p:nvPr/>
            </p:nvSpPr>
            <p:spPr>
              <a:xfrm>
                <a:off x="4135033" y="2507159"/>
                <a:ext cx="665567" cy="769441"/>
              </a:xfrm>
              <a:prstGeom prst="rect">
                <a:avLst/>
              </a:prstGeom>
            </p:spPr>
            <p:txBody>
              <a:bodyPr wrap="none">
                <a:spAutoFit/>
              </a:bodyPr>
              <a:lstStyle/>
              <a:p>
                <a:r>
                  <a:rPr lang="en-US" sz="4400" dirty="0" smtClean="0">
                    <a:solidFill>
                      <a:srgbClr val="000000"/>
                    </a:solidFill>
                    <a:latin typeface="Calibri" pitchFamily="34" charset="0"/>
                  </a:rPr>
                  <a:t>∞</a:t>
                </a:r>
                <a:endParaRPr lang="en-US" sz="2800" dirty="0">
                  <a:solidFill>
                    <a:srgbClr val="000000"/>
                  </a:solidFill>
                </a:endParaRPr>
              </a:p>
            </p:txBody>
          </p:sp>
          <p:sp>
            <p:nvSpPr>
              <p:cNvPr id="16" name="Rectangle 15"/>
              <p:cNvSpPr/>
              <p:nvPr/>
            </p:nvSpPr>
            <p:spPr>
              <a:xfrm>
                <a:off x="747685" y="2197894"/>
                <a:ext cx="3443315" cy="461665"/>
              </a:xfrm>
              <a:prstGeom prst="rect">
                <a:avLst/>
              </a:prstGeom>
            </p:spPr>
            <p:txBody>
              <a:bodyPr wrap="none">
                <a:spAutoFit/>
              </a:bodyPr>
              <a:lstStyle/>
              <a:p>
                <a:r>
                  <a:rPr lang="en-US" sz="2400" spc="300" dirty="0" smtClean="0">
                    <a:solidFill>
                      <a:srgbClr val="C00000"/>
                    </a:solidFill>
                    <a:latin typeface="Calibri Light" panose="020F0302020204030204" pitchFamily="34" charset="0"/>
                  </a:rPr>
                  <a:t>Sustaining Humanity</a:t>
                </a:r>
                <a:endParaRPr lang="en-US" sz="2400" spc="300" dirty="0">
                  <a:solidFill>
                    <a:srgbClr val="C00000"/>
                  </a:solidFill>
                  <a:latin typeface="Calibri Light" panose="020F0302020204030204" pitchFamily="34" charset="0"/>
                </a:endParaRPr>
              </a:p>
            </p:txBody>
          </p:sp>
          <p:sp>
            <p:nvSpPr>
              <p:cNvPr id="17" name="Rectangle 16"/>
              <p:cNvSpPr/>
              <p:nvPr/>
            </p:nvSpPr>
            <p:spPr>
              <a:xfrm>
                <a:off x="4876800" y="2197892"/>
                <a:ext cx="3015826" cy="461665"/>
              </a:xfrm>
              <a:prstGeom prst="rect">
                <a:avLst/>
              </a:prstGeom>
            </p:spPr>
            <p:txBody>
              <a:bodyPr wrap="none">
                <a:spAutoFit/>
              </a:bodyPr>
              <a:lstStyle/>
              <a:p>
                <a:r>
                  <a:rPr lang="en-US" sz="2400" spc="300" dirty="0" smtClean="0">
                    <a:solidFill>
                      <a:srgbClr val="006600"/>
                    </a:solidFill>
                    <a:latin typeface="Calibri Light" panose="020F0302020204030204" pitchFamily="34" charset="0"/>
                  </a:rPr>
                  <a:t>Sustaining Nature</a:t>
                </a:r>
                <a:endParaRPr lang="en-US" sz="2400" spc="300" dirty="0">
                  <a:solidFill>
                    <a:srgbClr val="006600"/>
                  </a:solidFill>
                  <a:latin typeface="Calibri Light" panose="020F0302020204030204" pitchFamily="34" charset="0"/>
                </a:endParaRPr>
              </a:p>
            </p:txBody>
          </p:sp>
        </p:grpSp>
        <p:sp>
          <p:nvSpPr>
            <p:cNvPr id="26" name="Rectangle 25"/>
            <p:cNvSpPr/>
            <p:nvPr/>
          </p:nvSpPr>
          <p:spPr>
            <a:xfrm>
              <a:off x="3898597" y="2981980"/>
              <a:ext cx="1559017" cy="523220"/>
            </a:xfrm>
            <a:prstGeom prst="rect">
              <a:avLst/>
            </a:prstGeom>
          </p:spPr>
          <p:txBody>
            <a:bodyPr wrap="none">
              <a:spAutoFit/>
            </a:bodyPr>
            <a:lstStyle/>
            <a:p>
              <a:r>
                <a:rPr lang="en-US" sz="2800" dirty="0" smtClean="0">
                  <a:solidFill>
                    <a:srgbClr val="000000"/>
                  </a:solidFill>
                  <a:latin typeface="Calibri" pitchFamily="34" charset="0"/>
                </a:rPr>
                <a:t>Restoring</a:t>
              </a:r>
              <a:endParaRPr lang="en-US" sz="2800" dirty="0">
                <a:solidFill>
                  <a:srgbClr val="000000"/>
                </a:solidFill>
              </a:endParaRPr>
            </a:p>
          </p:txBody>
        </p:sp>
      </p:grpSp>
      <p:sp>
        <p:nvSpPr>
          <p:cNvPr id="27" name="Rectangle 26"/>
          <p:cNvSpPr/>
          <p:nvPr/>
        </p:nvSpPr>
        <p:spPr>
          <a:xfrm>
            <a:off x="269544" y="4572000"/>
            <a:ext cx="2135521" cy="584775"/>
          </a:xfrm>
          <a:prstGeom prst="rect">
            <a:avLst/>
          </a:prstGeom>
        </p:spPr>
        <p:txBody>
          <a:bodyPr wrap="none">
            <a:spAutoFit/>
          </a:bodyPr>
          <a:lstStyle/>
          <a:p>
            <a:r>
              <a:rPr lang="en-US" sz="3200" kern="0" dirty="0" smtClean="0">
                <a:solidFill>
                  <a:srgbClr val="000000">
                    <a:lumMod val="75000"/>
                    <a:lumOff val="25000"/>
                  </a:srgbClr>
                </a:solidFill>
                <a:latin typeface="Calibri" pitchFamily="34" charset="0"/>
              </a:rPr>
              <a:t>Negotiating</a:t>
            </a:r>
            <a:endParaRPr lang="en-US" dirty="0">
              <a:solidFill>
                <a:srgbClr val="000000">
                  <a:lumMod val="75000"/>
                  <a:lumOff val="25000"/>
                </a:srgbClr>
              </a:solidFill>
            </a:endParaRPr>
          </a:p>
        </p:txBody>
      </p:sp>
      <p:sp>
        <p:nvSpPr>
          <p:cNvPr id="29" name="Rectangle 28"/>
          <p:cNvSpPr/>
          <p:nvPr/>
        </p:nvSpPr>
        <p:spPr>
          <a:xfrm>
            <a:off x="2514600" y="4615833"/>
            <a:ext cx="6273881" cy="523220"/>
          </a:xfrm>
          <a:prstGeom prst="rect">
            <a:avLst/>
          </a:prstGeom>
        </p:spPr>
        <p:txBody>
          <a:bodyPr wrap="square">
            <a:spAutoFit/>
          </a:bodyPr>
          <a:lstStyle/>
          <a:p>
            <a:r>
              <a:rPr lang="en-US" sz="2800" kern="0" dirty="0" smtClean="0">
                <a:solidFill>
                  <a:srgbClr val="FFFFFF">
                    <a:lumMod val="50000"/>
                  </a:srgbClr>
                </a:solidFill>
                <a:latin typeface="Calibri" pitchFamily="34" charset="0"/>
              </a:rPr>
              <a:t>Stakeholders | Resources | Natures</a:t>
            </a:r>
            <a:endParaRPr lang="en-US" dirty="0">
              <a:solidFill>
                <a:srgbClr val="FFFFFF">
                  <a:lumMod val="50000"/>
                </a:srgbClr>
              </a:solidFill>
            </a:endParaRPr>
          </a:p>
        </p:txBody>
      </p:sp>
    </p:spTree>
    <p:extLst>
      <p:ext uri="{BB962C8B-B14F-4D97-AF65-F5344CB8AC3E}">
        <p14:creationId xmlns:p14="http://schemas.microsoft.com/office/powerpoint/2010/main" val="189627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childTnLst>
                          </p:cTn>
                        </p:par>
                        <p:par>
                          <p:cTn id="8" fill="hold">
                            <p:stCondLst>
                              <p:cond delay="3500"/>
                            </p:stCondLst>
                            <p:childTnLst>
                              <p:par>
                                <p:cTn id="9" presetID="42"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1000"/>
                                        <p:tgtEl>
                                          <p:spTgt spid="19"/>
                                        </p:tgtEl>
                                      </p:cBhvr>
                                    </p:animEffect>
                                    <p:anim calcmode="lin" valueType="num">
                                      <p:cBhvr>
                                        <p:cTn id="12" dur="1000" fill="hold"/>
                                        <p:tgtEl>
                                          <p:spTgt spid="19"/>
                                        </p:tgtEl>
                                        <p:attrNameLst>
                                          <p:attrName>ppt_x</p:attrName>
                                        </p:attrNameLst>
                                      </p:cBhvr>
                                      <p:tavLst>
                                        <p:tav tm="0">
                                          <p:val>
                                            <p:strVal val="#ppt_x"/>
                                          </p:val>
                                        </p:tav>
                                        <p:tav tm="100000">
                                          <p:val>
                                            <p:strVal val="#ppt_x"/>
                                          </p:val>
                                        </p:tav>
                                      </p:tavLst>
                                    </p:anim>
                                    <p:anim calcmode="lin" valueType="num">
                                      <p:cBhvr>
                                        <p:cTn id="13" dur="1000" fill="hold"/>
                                        <p:tgtEl>
                                          <p:spTgt spid="19"/>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anim calcmode="lin" valueType="num">
                                      <p:cBhvr>
                                        <p:cTn id="17" dur="1000" fill="hold"/>
                                        <p:tgtEl>
                                          <p:spTgt spid="20"/>
                                        </p:tgtEl>
                                        <p:attrNameLst>
                                          <p:attrName>ppt_x</p:attrName>
                                        </p:attrNameLst>
                                      </p:cBhvr>
                                      <p:tavLst>
                                        <p:tav tm="0">
                                          <p:val>
                                            <p:strVal val="#ppt_x"/>
                                          </p:val>
                                        </p:tav>
                                        <p:tav tm="100000">
                                          <p:val>
                                            <p:strVal val="#ppt_x"/>
                                          </p:val>
                                        </p:tav>
                                      </p:tavLst>
                                    </p:anim>
                                    <p:anim calcmode="lin" valueType="num">
                                      <p:cBhvr>
                                        <p:cTn id="18" dur="1000" fill="hold"/>
                                        <p:tgtEl>
                                          <p:spTgt spid="20"/>
                                        </p:tgtEl>
                                        <p:attrNameLst>
                                          <p:attrName>ppt_y</p:attrName>
                                        </p:attrNameLst>
                                      </p:cBhvr>
                                      <p:tavLst>
                                        <p:tav tm="0">
                                          <p:val>
                                            <p:strVal val="#ppt_y+.1"/>
                                          </p:val>
                                        </p:tav>
                                        <p:tav tm="100000">
                                          <p:val>
                                            <p:strVal val="#ppt_y"/>
                                          </p:val>
                                        </p:tav>
                                      </p:tavLst>
                                    </p:anim>
                                  </p:childTnLst>
                                </p:cTn>
                              </p:par>
                            </p:childTnLst>
                          </p:cTn>
                        </p:par>
                        <p:par>
                          <p:cTn id="19" fill="hold">
                            <p:stCondLst>
                              <p:cond delay="4500"/>
                            </p:stCondLst>
                            <p:childTnLst>
                              <p:par>
                                <p:cTn id="20" presetID="42" presetClass="entr" presetSubtype="0"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1000"/>
                                        <p:tgtEl>
                                          <p:spTgt spid="29"/>
                                        </p:tgtEl>
                                      </p:cBhvr>
                                    </p:animEffect>
                                    <p:anim calcmode="lin" valueType="num">
                                      <p:cBhvr>
                                        <p:cTn id="28" dur="1000" fill="hold"/>
                                        <p:tgtEl>
                                          <p:spTgt spid="29"/>
                                        </p:tgtEl>
                                        <p:attrNameLst>
                                          <p:attrName>ppt_x</p:attrName>
                                        </p:attrNameLst>
                                      </p:cBhvr>
                                      <p:tavLst>
                                        <p:tav tm="0">
                                          <p:val>
                                            <p:strVal val="#ppt_x"/>
                                          </p:val>
                                        </p:tav>
                                        <p:tav tm="100000">
                                          <p:val>
                                            <p:strVal val="#ppt_x"/>
                                          </p:val>
                                        </p:tav>
                                      </p:tavLst>
                                    </p:anim>
                                    <p:anim calcmode="lin" valueType="num">
                                      <p:cBhvr>
                                        <p:cTn id="29" dur="1000" fill="hold"/>
                                        <p:tgtEl>
                                          <p:spTgt spid="29"/>
                                        </p:tgtEl>
                                        <p:attrNameLst>
                                          <p:attrName>ppt_y</p:attrName>
                                        </p:attrNameLst>
                                      </p:cBhvr>
                                      <p:tavLst>
                                        <p:tav tm="0">
                                          <p:val>
                                            <p:strVal val="#ppt_y+.1"/>
                                          </p:val>
                                        </p:tav>
                                        <p:tav tm="100000">
                                          <p:val>
                                            <p:strVal val="#ppt_y"/>
                                          </p:val>
                                        </p:tav>
                                      </p:tavLst>
                                    </p:anim>
                                  </p:childTnLst>
                                </p:cTn>
                              </p:par>
                            </p:childTnLst>
                          </p:cTn>
                        </p:par>
                        <p:par>
                          <p:cTn id="30" fill="hold">
                            <p:stCondLst>
                              <p:cond delay="5500"/>
                            </p:stCondLst>
                            <p:childTnLst>
                              <p:par>
                                <p:cTn id="31" presetID="42" presetClass="entr" presetSubtype="0" fill="hold" grpId="0" nodeType="after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par>
                          <p:cTn id="41" fill="hold">
                            <p:stCondLst>
                              <p:cond delay="6500"/>
                            </p:stCondLst>
                            <p:childTnLst>
                              <p:par>
                                <p:cTn id="42" presetID="42" presetClass="entr" presetSubtype="0" fill="hold" grpId="0" nodeType="after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1000"/>
                                        <p:tgtEl>
                                          <p:spTgt spid="22"/>
                                        </p:tgtEl>
                                      </p:cBhvr>
                                    </p:animEffect>
                                    <p:anim calcmode="lin" valueType="num">
                                      <p:cBhvr>
                                        <p:cTn id="45" dur="1000" fill="hold"/>
                                        <p:tgtEl>
                                          <p:spTgt spid="22"/>
                                        </p:tgtEl>
                                        <p:attrNameLst>
                                          <p:attrName>ppt_x</p:attrName>
                                        </p:attrNameLst>
                                      </p:cBhvr>
                                      <p:tavLst>
                                        <p:tav tm="0">
                                          <p:val>
                                            <p:strVal val="#ppt_x"/>
                                          </p:val>
                                        </p:tav>
                                        <p:tav tm="100000">
                                          <p:val>
                                            <p:strVal val="#ppt_x"/>
                                          </p:val>
                                        </p:tav>
                                      </p:tavLst>
                                    </p:anim>
                                    <p:anim calcmode="lin" valueType="num">
                                      <p:cBhvr>
                                        <p:cTn id="46" dur="1000" fill="hold"/>
                                        <p:tgtEl>
                                          <p:spTgt spid="22"/>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1000"/>
                                        <p:tgtEl>
                                          <p:spTgt spid="21"/>
                                        </p:tgtEl>
                                      </p:cBhvr>
                                    </p:animEffect>
                                    <p:anim calcmode="lin" valueType="num">
                                      <p:cBhvr>
                                        <p:cTn id="50" dur="1000" fill="hold"/>
                                        <p:tgtEl>
                                          <p:spTgt spid="21"/>
                                        </p:tgtEl>
                                        <p:attrNameLst>
                                          <p:attrName>ppt_x</p:attrName>
                                        </p:attrNameLst>
                                      </p:cBhvr>
                                      <p:tavLst>
                                        <p:tav tm="0">
                                          <p:val>
                                            <p:strVal val="#ppt_x"/>
                                          </p:val>
                                        </p:tav>
                                        <p:tav tm="100000">
                                          <p:val>
                                            <p:strVal val="#ppt_x"/>
                                          </p:val>
                                        </p:tav>
                                      </p:tavLst>
                                    </p:anim>
                                    <p:anim calcmode="lin" valueType="num">
                                      <p:cBhvr>
                                        <p:cTn id="5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P spid="19" grpId="0"/>
      <p:bldP spid="20" grpId="0"/>
      <p:bldP spid="22" grpId="0"/>
      <p:bldP spid="27" grpId="0"/>
      <p:bldP spid="29"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5" y="319088"/>
            <a:ext cx="8591550" cy="621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885281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images.china.cn/attachement/jpg/site1007/20130710/00114320db4113471b4a3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905000" y="76200"/>
            <a:ext cx="7086600" cy="276999"/>
          </a:xfrm>
          <a:prstGeom prst="rect">
            <a:avLst/>
          </a:prstGeom>
        </p:spPr>
        <p:txBody>
          <a:bodyPr wrap="square" lIns="91435" tIns="45718" rIns="91435" bIns="45718">
            <a:spAutoFit/>
          </a:bodyPr>
          <a:lstStyle/>
          <a:p>
            <a:pPr algn="r"/>
            <a:r>
              <a:rPr lang="en-US" sz="1200" dirty="0">
                <a:solidFill>
                  <a:srgbClr val="000000">
                    <a:lumMod val="50000"/>
                    <a:lumOff val="50000"/>
                  </a:srgbClr>
                </a:solidFill>
              </a:rPr>
              <a:t>http://www.china.org.cn/environment/2013-07/10/content_29380134_4.htm</a:t>
            </a:r>
          </a:p>
        </p:txBody>
      </p:sp>
    </p:spTree>
    <p:extLst>
      <p:ext uri="{BB962C8B-B14F-4D97-AF65-F5344CB8AC3E}">
        <p14:creationId xmlns:p14="http://schemas.microsoft.com/office/powerpoint/2010/main" val="4133507438"/>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33922" name="Picture 2"/>
          <p:cNvPicPr>
            <a:picLocks noChangeAspect="1" noChangeArrowheads="1"/>
          </p:cNvPicPr>
          <p:nvPr/>
        </p:nvPicPr>
        <p:blipFill>
          <a:blip r:embed="rId2" cstate="print"/>
          <a:srcRect/>
          <a:stretch>
            <a:fillRect/>
          </a:stretch>
        </p:blipFill>
        <p:spPr bwMode="auto">
          <a:xfrm>
            <a:off x="228600" y="457200"/>
            <a:ext cx="8763560" cy="6400800"/>
          </a:xfrm>
          <a:prstGeom prst="rect">
            <a:avLst/>
          </a:prstGeom>
          <a:noFill/>
          <a:ln w="9525">
            <a:noFill/>
            <a:miter lim="800000"/>
            <a:headEnd/>
            <a:tailEnd/>
          </a:ln>
          <a:effectLst/>
        </p:spPr>
      </p:pic>
      <p:sp>
        <p:nvSpPr>
          <p:cNvPr id="3" name="TextBox 2"/>
          <p:cNvSpPr txBox="1"/>
          <p:nvPr/>
        </p:nvSpPr>
        <p:spPr>
          <a:xfrm>
            <a:off x="381000" y="76200"/>
            <a:ext cx="6099747" cy="892552"/>
          </a:xfrm>
          <a:prstGeom prst="rect">
            <a:avLst/>
          </a:prstGeom>
          <a:noFill/>
        </p:spPr>
        <p:txBody>
          <a:bodyPr wrap="none" rtlCol="0">
            <a:spAutoFit/>
          </a:bodyPr>
          <a:lstStyle/>
          <a:p>
            <a:r>
              <a:rPr lang="en-US" sz="2000" dirty="0" err="1">
                <a:solidFill>
                  <a:srgbClr val="000000"/>
                </a:solidFill>
                <a:latin typeface="Lucida Bright" pitchFamily="18" charset="0"/>
              </a:rPr>
              <a:t>Lenton</a:t>
            </a:r>
            <a:r>
              <a:rPr lang="en-US" sz="2000" dirty="0">
                <a:solidFill>
                  <a:srgbClr val="000000"/>
                </a:solidFill>
                <a:latin typeface="Lucida Bright" pitchFamily="18" charset="0"/>
              </a:rPr>
              <a:t> and Vaughn 2009</a:t>
            </a:r>
          </a:p>
          <a:p>
            <a:r>
              <a:rPr lang="en-US" sz="3200" b="1" dirty="0">
                <a:solidFill>
                  <a:srgbClr val="000000"/>
                </a:solidFill>
                <a:latin typeface="Lucida Bright" pitchFamily="18" charset="0"/>
              </a:rPr>
              <a:t>10 Geoengineering Solutions</a:t>
            </a:r>
          </a:p>
        </p:txBody>
      </p:sp>
    </p:spTree>
    <p:extLst>
      <p:ext uri="{BB962C8B-B14F-4D97-AF65-F5344CB8AC3E}">
        <p14:creationId xmlns:p14="http://schemas.microsoft.com/office/powerpoint/2010/main" val="3275217679"/>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l="17599" t="61421" r="18940" b="15129"/>
          <a:stretch/>
        </p:blipFill>
        <p:spPr bwMode="auto">
          <a:xfrm>
            <a:off x="457200" y="1676400"/>
            <a:ext cx="8604936"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round/>
                <a:headEnd/>
                <a:tailEnd/>
              </a14:hiddenLine>
            </a:ext>
          </a:extLst>
        </p:spPr>
      </p:pic>
      <p:sp>
        <p:nvSpPr>
          <p:cNvPr id="5" name="Rectangle 5"/>
          <p:cNvSpPr>
            <a:spLocks/>
          </p:cNvSpPr>
          <p:nvPr/>
        </p:nvSpPr>
        <p:spPr bwMode="auto">
          <a:xfrm>
            <a:off x="228600" y="6172200"/>
            <a:ext cx="245110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lIns="0" tIns="0" rIns="57799" bIns="0"/>
          <a:lstStyle>
            <a:lvl1pPr marL="57150" algn="l">
              <a:defRPr sz="1200">
                <a:solidFill>
                  <a:schemeClr val="tx1"/>
                </a:solidFill>
                <a:latin typeface="Gill Sans" charset="0"/>
              </a:defRPr>
            </a:lvl1pPr>
            <a:lvl2pPr algn="l">
              <a:defRPr sz="1200">
                <a:solidFill>
                  <a:schemeClr val="tx1"/>
                </a:solidFill>
                <a:latin typeface="Gill Sans" charset="0"/>
              </a:defRPr>
            </a:lvl2pPr>
            <a:lvl3pPr algn="l">
              <a:defRPr sz="1200">
                <a:solidFill>
                  <a:schemeClr val="tx1"/>
                </a:solidFill>
                <a:latin typeface="Gill Sans" charset="0"/>
              </a:defRPr>
            </a:lvl3pPr>
            <a:lvl4pPr algn="l">
              <a:defRPr sz="1200">
                <a:solidFill>
                  <a:schemeClr val="tx1"/>
                </a:solidFill>
                <a:latin typeface="Gill Sans" charset="0"/>
              </a:defRPr>
            </a:lvl4pPr>
            <a:lvl5pPr algn="l">
              <a:defRPr sz="1200">
                <a:solidFill>
                  <a:schemeClr val="tx1"/>
                </a:solidFill>
                <a:latin typeface="Gill Sans" charset="0"/>
              </a:defRPr>
            </a:lvl5pPr>
            <a:lvl6pPr fontAlgn="base">
              <a:spcBef>
                <a:spcPct val="0"/>
              </a:spcBef>
              <a:spcAft>
                <a:spcPct val="0"/>
              </a:spcAft>
              <a:defRPr sz="1200">
                <a:solidFill>
                  <a:schemeClr val="tx1"/>
                </a:solidFill>
                <a:latin typeface="Gill Sans" charset="0"/>
              </a:defRPr>
            </a:lvl6pPr>
            <a:lvl7pPr fontAlgn="base">
              <a:spcBef>
                <a:spcPct val="0"/>
              </a:spcBef>
              <a:spcAft>
                <a:spcPct val="0"/>
              </a:spcAft>
              <a:defRPr sz="1200">
                <a:solidFill>
                  <a:schemeClr val="tx1"/>
                </a:solidFill>
                <a:latin typeface="Gill Sans" charset="0"/>
              </a:defRPr>
            </a:lvl7pPr>
            <a:lvl8pPr fontAlgn="base">
              <a:spcBef>
                <a:spcPct val="0"/>
              </a:spcBef>
              <a:spcAft>
                <a:spcPct val="0"/>
              </a:spcAft>
              <a:defRPr sz="1200">
                <a:solidFill>
                  <a:schemeClr val="tx1"/>
                </a:solidFill>
                <a:latin typeface="Gill Sans" charset="0"/>
              </a:defRPr>
            </a:lvl8pPr>
            <a:lvl9pPr fontAlgn="base">
              <a:spcBef>
                <a:spcPct val="0"/>
              </a:spcBef>
              <a:spcAft>
                <a:spcPct val="0"/>
              </a:spcAft>
              <a:defRPr sz="1200">
                <a:solidFill>
                  <a:schemeClr val="tx1"/>
                </a:solidFill>
                <a:latin typeface="Gill Sans" charset="0"/>
              </a:defRPr>
            </a:lvl9pPr>
          </a:lstStyle>
          <a:p>
            <a:r>
              <a:rPr lang="en-US" altLang="en-US" sz="2400" dirty="0">
                <a:solidFill>
                  <a:srgbClr val="000000"/>
                </a:solidFill>
                <a:latin typeface="Calibri" pitchFamily="34" charset="0"/>
                <a:ea typeface="Calibri" pitchFamily="34" charset="0"/>
                <a:cs typeface="Calibri" pitchFamily="34" charset="0"/>
                <a:sym typeface="Calibri" pitchFamily="34" charset="0"/>
              </a:rPr>
              <a:t>He et al, </a:t>
            </a:r>
            <a:r>
              <a:rPr lang="en-US" altLang="en-US" sz="2400" dirty="0" smtClean="0">
                <a:solidFill>
                  <a:srgbClr val="000000"/>
                </a:solidFill>
                <a:latin typeface="Calibri" pitchFamily="34" charset="0"/>
                <a:ea typeface="Calibri" pitchFamily="34" charset="0"/>
                <a:cs typeface="Calibri" pitchFamily="34" charset="0"/>
                <a:sym typeface="Calibri" pitchFamily="34" charset="0"/>
              </a:rPr>
              <a:t>2013 </a:t>
            </a:r>
            <a:r>
              <a:rPr lang="en-US" altLang="en-US" sz="2400" i="1" dirty="0" smtClean="0">
                <a:solidFill>
                  <a:srgbClr val="000000"/>
                </a:solidFill>
                <a:latin typeface="Calibri" pitchFamily="34" charset="0"/>
                <a:ea typeface="Calibri" pitchFamily="34" charset="0"/>
                <a:cs typeface="Calibri" pitchFamily="34" charset="0"/>
                <a:sym typeface="Calibri" pitchFamily="34" charset="0"/>
              </a:rPr>
              <a:t>GRL</a:t>
            </a:r>
            <a:endParaRPr lang="en-US" altLang="en-US" sz="2400" i="1" dirty="0">
              <a:solidFill>
                <a:srgbClr val="000000"/>
              </a:solidFill>
              <a:latin typeface="Calibri" pitchFamily="34" charset="0"/>
              <a:ea typeface="Calibri" pitchFamily="34" charset="0"/>
              <a:cs typeface="Calibri" pitchFamily="34" charset="0"/>
              <a:sym typeface="Calibri" pitchFamily="34" charset="0"/>
            </a:endParaRPr>
          </a:p>
        </p:txBody>
      </p:sp>
      <p:sp>
        <p:nvSpPr>
          <p:cNvPr id="6" name="Rectangle 5"/>
          <p:cNvSpPr/>
          <p:nvPr/>
        </p:nvSpPr>
        <p:spPr>
          <a:xfrm>
            <a:off x="381000" y="538109"/>
            <a:ext cx="8347926" cy="707886"/>
          </a:xfrm>
          <a:prstGeom prst="rect">
            <a:avLst/>
          </a:prstGeom>
        </p:spPr>
        <p:txBody>
          <a:bodyPr wrap="none">
            <a:spAutoFit/>
          </a:bodyPr>
          <a:lstStyle/>
          <a:p>
            <a:r>
              <a:rPr lang="en-US" sz="4000" dirty="0" smtClean="0">
                <a:solidFill>
                  <a:srgbClr val="000000">
                    <a:lumMod val="10000"/>
                  </a:srgbClr>
                </a:solidFill>
                <a:latin typeface="Calibri" pitchFamily="34" charset="0"/>
                <a:cs typeface="Calibri" pitchFamily="34" charset="0"/>
              </a:rPr>
              <a:t>Early Land Use: </a:t>
            </a:r>
            <a:r>
              <a:rPr lang="en-US" sz="4000" dirty="0" smtClean="0">
                <a:solidFill>
                  <a:srgbClr val="FFC000"/>
                </a:solidFill>
                <a:latin typeface="Calibri" pitchFamily="34" charset="0"/>
                <a:cs typeface="Calibri" pitchFamily="34" charset="0"/>
              </a:rPr>
              <a:t>Global Climate Change</a:t>
            </a:r>
            <a:endParaRPr lang="en-US" sz="4000" dirty="0">
              <a:solidFill>
                <a:srgbClr val="FFC000"/>
              </a:solidFill>
            </a:endParaRPr>
          </a:p>
        </p:txBody>
      </p:sp>
    </p:spTree>
    <p:extLst>
      <p:ext uri="{BB962C8B-B14F-4D97-AF65-F5344CB8AC3E}">
        <p14:creationId xmlns:p14="http://schemas.microsoft.com/office/powerpoint/2010/main" val="1104402066"/>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4225" name="Picture 2" descr="stuck_in_mud_Mata_IMG_1036"/>
          <p:cNvPicPr>
            <a:picLocks noChangeAspect="1" noChangeArrowheads="1"/>
          </p:cNvPicPr>
          <p:nvPr/>
        </p:nvPicPr>
        <p:blipFill>
          <a:blip r:embed="rId3" cstate="print"/>
          <a:srcRect/>
          <a:stretch>
            <a:fillRect/>
          </a:stretch>
        </p:blipFill>
        <p:spPr bwMode="auto">
          <a:xfrm>
            <a:off x="-1789113" y="-1343025"/>
            <a:ext cx="12722226" cy="954405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3"/>
          <p:cNvSpPr>
            <a:spLocks noChangeArrowheads="1"/>
          </p:cNvSpPr>
          <p:nvPr/>
        </p:nvSpPr>
        <p:spPr bwMode="auto">
          <a:xfrm>
            <a:off x="76200" y="6610350"/>
            <a:ext cx="1452642" cy="246221"/>
          </a:xfrm>
          <a:prstGeom prst="rect">
            <a:avLst/>
          </a:prstGeom>
          <a:noFill/>
          <a:ln w="9525">
            <a:noFill/>
            <a:miter lim="800000"/>
            <a:headEnd/>
            <a:tailEnd/>
          </a:ln>
        </p:spPr>
        <p:txBody>
          <a:bodyPr wrap="none">
            <a:spAutoFit/>
          </a:bodyPr>
          <a:lstStyle/>
          <a:p>
            <a:pPr eaLnBrk="0" hangingPunct="0"/>
            <a:r>
              <a:rPr lang="en-US" sz="1000" b="1" dirty="0">
                <a:solidFill>
                  <a:srgbClr val="FFFFFF"/>
                </a:solidFill>
                <a:latin typeface="Lucida Bright" pitchFamily="18" charset="0"/>
              </a:rPr>
              <a:t>© Erle C. Ellis, </a:t>
            </a:r>
            <a:r>
              <a:rPr lang="en-US" sz="1000" b="1" dirty="0" smtClean="0">
                <a:solidFill>
                  <a:srgbClr val="FFFFFF"/>
                </a:solidFill>
                <a:latin typeface="Lucida Bright" pitchFamily="18" charset="0"/>
              </a:rPr>
              <a:t>2007</a:t>
            </a:r>
            <a:endParaRPr lang="en-US" sz="1000" b="1" dirty="0">
              <a:solidFill>
                <a:srgbClr val="FFFFFF"/>
              </a:solidFill>
              <a:latin typeface="Lucida Bright" pitchFamily="18" charset="0"/>
            </a:endParaRPr>
          </a:p>
        </p:txBody>
      </p:sp>
      <p:pic>
        <p:nvPicPr>
          <p:cNvPr id="366594" name="Picture 2"/>
          <p:cNvPicPr>
            <a:picLocks noChangeAspect="1" noChangeArrowheads="1"/>
          </p:cNvPicPr>
          <p:nvPr/>
        </p:nvPicPr>
        <p:blipFill>
          <a:blip r:embed="rId3" cstate="print"/>
          <a:srcRect/>
          <a:stretch>
            <a:fillRect/>
          </a:stretch>
        </p:blipFill>
        <p:spPr bwMode="auto">
          <a:xfrm>
            <a:off x="-1" y="0"/>
            <a:ext cx="9143265" cy="6858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0" name="Picture 5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4876800"/>
            <a:ext cx="2006600" cy="776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 y="637032"/>
            <a:ext cx="8869680" cy="4191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4905944"/>
            <a:ext cx="1447800" cy="1894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10200" y="4876800"/>
            <a:ext cx="1679495" cy="1759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9200" y="5853358"/>
            <a:ext cx="1323444"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7216356" y="6477000"/>
            <a:ext cx="1927644" cy="338554"/>
          </a:xfrm>
          <a:prstGeom prst="rect">
            <a:avLst/>
          </a:prstGeom>
        </p:spPr>
        <p:txBody>
          <a:bodyPr wrap="none">
            <a:spAutoFit/>
          </a:bodyPr>
          <a:lstStyle/>
          <a:p>
            <a:pPr fontAlgn="auto">
              <a:spcBef>
                <a:spcPts val="0"/>
              </a:spcBef>
              <a:spcAft>
                <a:spcPts val="0"/>
              </a:spcAft>
            </a:pPr>
            <a:r>
              <a:rPr lang="da-DK" sz="1600" dirty="0">
                <a:solidFill>
                  <a:srgbClr val="000000"/>
                </a:solidFill>
                <a:latin typeface="Calibri" pitchFamily="34" charset="0"/>
              </a:rPr>
              <a:t>Ellis </a:t>
            </a:r>
            <a:r>
              <a:rPr lang="da-DK" sz="1600" i="1" dirty="0">
                <a:solidFill>
                  <a:srgbClr val="000000"/>
                </a:solidFill>
                <a:latin typeface="Calibri" pitchFamily="34" charset="0"/>
              </a:rPr>
              <a:t>et al.</a:t>
            </a:r>
            <a:r>
              <a:rPr lang="da-DK" sz="1600" dirty="0">
                <a:solidFill>
                  <a:srgbClr val="000000"/>
                </a:solidFill>
                <a:latin typeface="Calibri" pitchFamily="34" charset="0"/>
              </a:rPr>
              <a:t> 2013 </a:t>
            </a:r>
            <a:r>
              <a:rPr lang="da-DK" sz="1600" i="1" dirty="0">
                <a:solidFill>
                  <a:srgbClr val="000000"/>
                </a:solidFill>
                <a:latin typeface="Calibri" pitchFamily="34" charset="0"/>
              </a:rPr>
              <a:t>PNAS</a:t>
            </a:r>
            <a:endParaRPr lang="en-US" sz="1600" dirty="0">
              <a:solidFill>
                <a:srgbClr val="000000"/>
              </a:solidFill>
              <a:latin typeface="Calibri" pitchFamily="34" charset="0"/>
            </a:endParaRPr>
          </a:p>
        </p:txBody>
      </p:sp>
      <p:sp>
        <p:nvSpPr>
          <p:cNvPr id="10" name="Rectangle 102"/>
          <p:cNvSpPr>
            <a:spLocks noChangeArrowheads="1"/>
          </p:cNvSpPr>
          <p:nvPr/>
        </p:nvSpPr>
        <p:spPr bwMode="auto">
          <a:xfrm>
            <a:off x="919688" y="76200"/>
            <a:ext cx="7233712" cy="646331"/>
          </a:xfrm>
          <a:prstGeom prst="rect">
            <a:avLst/>
          </a:prstGeom>
          <a:noFill/>
          <a:ln w="9525">
            <a:noFill/>
            <a:miter lim="800000"/>
            <a:headEnd/>
            <a:tailEnd/>
          </a:ln>
        </p:spPr>
        <p:txBody>
          <a:bodyPr wrap="none">
            <a:spAutoFit/>
          </a:bodyPr>
          <a:lstStyle/>
          <a:p>
            <a:pPr fontAlgn="auto">
              <a:spcBef>
                <a:spcPts val="0"/>
              </a:spcBef>
              <a:spcAft>
                <a:spcPts val="0"/>
              </a:spcAft>
            </a:pPr>
            <a:r>
              <a:rPr lang="en-US" sz="3600" b="1" dirty="0" smtClean="0">
                <a:solidFill>
                  <a:srgbClr val="000000"/>
                </a:solidFill>
                <a:latin typeface="Calibri" pitchFamily="34" charset="0"/>
              </a:rPr>
              <a:t>Age of the Anthropogenic </a:t>
            </a:r>
            <a:r>
              <a:rPr lang="en-US" sz="3600" b="1" dirty="0" smtClean="0">
                <a:solidFill>
                  <a:srgbClr val="00B050"/>
                </a:solidFill>
                <a:latin typeface="Calibri" pitchFamily="34" charset="0"/>
              </a:rPr>
              <a:t>Biosphere</a:t>
            </a:r>
            <a:endParaRPr lang="en-US" sz="3600" dirty="0">
              <a:solidFill>
                <a:srgbClr val="00B050"/>
              </a:solidFill>
              <a:latin typeface="Arial"/>
            </a:endParaRPr>
          </a:p>
        </p:txBody>
      </p:sp>
    </p:spTree>
    <p:extLst>
      <p:ext uri="{BB962C8B-B14F-4D97-AF65-F5344CB8AC3E}">
        <p14:creationId xmlns:p14="http://schemas.microsoft.com/office/powerpoint/2010/main" val="3397778156"/>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css.cornell.edu/ecf3/Web/new/AF/pics/SlashBurn7.jpg"/>
          <p:cNvPicPr>
            <a:picLocks noChangeAspect="1" noChangeArrowheads="1"/>
          </p:cNvPicPr>
          <p:nvPr/>
        </p:nvPicPr>
        <p:blipFill>
          <a:blip r:embed="rId2" cstate="print"/>
          <a:srcRect/>
          <a:stretch>
            <a:fillRect/>
          </a:stretch>
        </p:blipFill>
        <p:spPr bwMode="auto">
          <a:xfrm>
            <a:off x="-2090057" y="0"/>
            <a:ext cx="11756571" cy="6858000"/>
          </a:xfrm>
          <a:prstGeom prst="rect">
            <a:avLst/>
          </a:prstGeom>
          <a:noFill/>
        </p:spPr>
      </p:pic>
    </p:spTree>
    <p:extLst>
      <p:ext uri="{BB962C8B-B14F-4D97-AF65-F5344CB8AC3E}">
        <p14:creationId xmlns:p14="http://schemas.microsoft.com/office/powerpoint/2010/main" val="310191230"/>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5" name="Picture 3" descr="SPM-6_FINAL"/>
          <p:cNvPicPr>
            <a:picLocks noChangeAspect="1" noChangeArrowheads="1"/>
          </p:cNvPicPr>
          <p:nvPr/>
        </p:nvPicPr>
        <p:blipFill>
          <a:blip r:embed="rId3" cstate="print"/>
          <a:srcRect/>
          <a:stretch>
            <a:fillRect/>
          </a:stretch>
        </p:blipFill>
        <p:spPr bwMode="auto">
          <a:xfrm>
            <a:off x="152400" y="1020763"/>
            <a:ext cx="8915400" cy="5151437"/>
          </a:xfrm>
          <a:prstGeom prst="rect">
            <a:avLst/>
          </a:prstGeom>
          <a:noFill/>
        </p:spPr>
      </p:pic>
      <p:sp>
        <p:nvSpPr>
          <p:cNvPr id="5" name="Rectangle 2"/>
          <p:cNvSpPr>
            <a:spLocks noGrp="1" noChangeArrowheads="1"/>
          </p:cNvSpPr>
          <p:nvPr>
            <p:ph type="title"/>
          </p:nvPr>
        </p:nvSpPr>
        <p:spPr>
          <a:xfrm>
            <a:off x="7848600" y="0"/>
            <a:ext cx="1295400" cy="1143000"/>
          </a:xfrm>
        </p:spPr>
        <p:txBody>
          <a:bodyPr/>
          <a:lstStyle/>
          <a:p>
            <a:pPr algn="r"/>
            <a:r>
              <a:rPr lang="en-US" sz="1400" dirty="0"/>
              <a:t>Figure </a:t>
            </a:r>
            <a:r>
              <a:rPr lang="en-US" sz="1400" dirty="0" smtClean="0"/>
              <a:t>SPM.6</a:t>
            </a:r>
            <a:endParaRPr lang="en-US" sz="1400" dirty="0"/>
          </a:p>
        </p:txBody>
      </p:sp>
      <p:sp>
        <p:nvSpPr>
          <p:cNvPr id="6" name="TextBox 2"/>
          <p:cNvSpPr txBox="1">
            <a:spLocks noChangeArrowheads="1"/>
          </p:cNvSpPr>
          <p:nvPr/>
        </p:nvSpPr>
        <p:spPr bwMode="auto">
          <a:xfrm>
            <a:off x="6248400" y="0"/>
            <a:ext cx="2895600" cy="400110"/>
          </a:xfrm>
          <a:prstGeom prst="rect">
            <a:avLst/>
          </a:prstGeom>
          <a:noFill/>
          <a:ln w="9525">
            <a:noFill/>
            <a:miter lim="800000"/>
            <a:headEnd/>
            <a:tailEnd/>
          </a:ln>
        </p:spPr>
        <p:txBody>
          <a:bodyPr wrap="square">
            <a:spAutoFit/>
          </a:bodyPr>
          <a:lstStyle/>
          <a:p>
            <a:pPr algn="r" eaLnBrk="0" hangingPunct="0"/>
            <a:r>
              <a:rPr lang="en-US" sz="2000" b="1" dirty="0">
                <a:solidFill>
                  <a:srgbClr val="000000"/>
                </a:solidFill>
                <a:latin typeface="Lucida Bright" pitchFamily="18" charset="0"/>
              </a:rPr>
              <a:t>IPCC 2007</a:t>
            </a:r>
          </a:p>
        </p:txBody>
      </p:sp>
      <p:sp>
        <p:nvSpPr>
          <p:cNvPr id="7" name="TextBox 2"/>
          <p:cNvSpPr txBox="1">
            <a:spLocks noChangeArrowheads="1"/>
          </p:cNvSpPr>
          <p:nvPr/>
        </p:nvSpPr>
        <p:spPr bwMode="auto">
          <a:xfrm>
            <a:off x="152400" y="71735"/>
            <a:ext cx="7162800" cy="461665"/>
          </a:xfrm>
          <a:prstGeom prst="rect">
            <a:avLst/>
          </a:prstGeom>
          <a:noFill/>
          <a:ln w="9525">
            <a:noFill/>
            <a:miter lim="800000"/>
            <a:headEnd/>
            <a:tailEnd/>
          </a:ln>
        </p:spPr>
        <p:txBody>
          <a:bodyPr wrap="square">
            <a:spAutoFit/>
          </a:bodyPr>
          <a:lstStyle/>
          <a:p>
            <a:pPr eaLnBrk="0" hangingPunct="0"/>
            <a:r>
              <a:rPr lang="en-US" sz="2400" b="1" dirty="0">
                <a:solidFill>
                  <a:srgbClr val="000000"/>
                </a:solidFill>
                <a:latin typeface="Lucida Bright" pitchFamily="18" charset="0"/>
              </a:rPr>
              <a:t>Multi-Model Projected Temperature Changes</a:t>
            </a:r>
          </a:p>
        </p:txBody>
      </p:sp>
      <p:sp>
        <p:nvSpPr>
          <p:cNvPr id="8" name="Rectangle 7"/>
          <p:cNvSpPr/>
          <p:nvPr/>
        </p:nvSpPr>
        <p:spPr>
          <a:xfrm>
            <a:off x="381000" y="621268"/>
            <a:ext cx="5943600" cy="369332"/>
          </a:xfrm>
          <a:prstGeom prst="rect">
            <a:avLst/>
          </a:prstGeom>
        </p:spPr>
        <p:txBody>
          <a:bodyPr wrap="square">
            <a:spAutoFit/>
          </a:bodyPr>
          <a:lstStyle/>
          <a:p>
            <a:r>
              <a:rPr lang="en-US" sz="2800" b="1" dirty="0">
                <a:solidFill>
                  <a:srgbClr val="333399"/>
                </a:solidFill>
                <a:latin typeface="Lucida Bright" pitchFamily="18" charset="0"/>
              </a:rPr>
              <a:t>B1: </a:t>
            </a:r>
            <a:r>
              <a:rPr lang="en-US" sz="1400" b="1" i="1" dirty="0">
                <a:solidFill>
                  <a:srgbClr val="333399"/>
                </a:solidFill>
                <a:latin typeface="Lucida Bright" pitchFamily="18" charset="0"/>
              </a:rPr>
              <a:t>Global economic transition, Greener tech</a:t>
            </a:r>
            <a:endParaRPr lang="en-US" sz="1600" b="1" i="1" dirty="0">
              <a:solidFill>
                <a:srgbClr val="333399"/>
              </a:solidFill>
              <a:latin typeface="Lucida Bright" pitchFamily="18" charset="0"/>
            </a:endParaRPr>
          </a:p>
        </p:txBody>
      </p:sp>
      <p:sp>
        <p:nvSpPr>
          <p:cNvPr id="9" name="Rectangle 8"/>
          <p:cNvSpPr/>
          <p:nvPr/>
        </p:nvSpPr>
        <p:spPr>
          <a:xfrm>
            <a:off x="457200" y="6096000"/>
            <a:ext cx="7696200" cy="369332"/>
          </a:xfrm>
          <a:prstGeom prst="rect">
            <a:avLst/>
          </a:prstGeom>
        </p:spPr>
        <p:txBody>
          <a:bodyPr wrap="square">
            <a:spAutoFit/>
          </a:bodyPr>
          <a:lstStyle/>
          <a:p>
            <a:r>
              <a:rPr lang="en-US" sz="2800" b="1" dirty="0">
                <a:solidFill>
                  <a:srgbClr val="FF0000"/>
                </a:solidFill>
                <a:latin typeface="Lucida Bright" pitchFamily="18" charset="0"/>
              </a:rPr>
              <a:t>A2: </a:t>
            </a:r>
            <a:r>
              <a:rPr lang="en-US" sz="1400" b="1" i="1" dirty="0">
                <a:solidFill>
                  <a:srgbClr val="FF0000"/>
                </a:solidFill>
                <a:latin typeface="Lucida Bright" pitchFamily="18" charset="0"/>
              </a:rPr>
              <a:t>Local technological and &amp; economic development trends, no global efforts</a:t>
            </a:r>
            <a:endParaRPr lang="en-US" sz="1600" b="1" i="1" dirty="0">
              <a:solidFill>
                <a:srgbClr val="FF0000"/>
              </a:solidFill>
              <a:latin typeface="Lucida Bright" pitchFamily="18" charset="0"/>
            </a:endParaRPr>
          </a:p>
        </p:txBody>
      </p:sp>
      <p:cxnSp>
        <p:nvCxnSpPr>
          <p:cNvPr id="10" name="Straight Arrow Connector 9"/>
          <p:cNvCxnSpPr/>
          <p:nvPr/>
        </p:nvCxnSpPr>
        <p:spPr bwMode="auto">
          <a:xfrm rot="10800000">
            <a:off x="1066800" y="1752600"/>
            <a:ext cx="381000" cy="1588"/>
          </a:xfrm>
          <a:prstGeom prst="straightConnector1">
            <a:avLst/>
          </a:prstGeom>
          <a:solidFill>
            <a:schemeClr val="accent1"/>
          </a:solidFill>
          <a:ln w="28575" cap="flat" cmpd="sng" algn="ctr">
            <a:solidFill>
              <a:srgbClr val="000000"/>
            </a:solidFill>
            <a:prstDash val="solid"/>
            <a:round/>
            <a:headEnd type="arrow" w="med" len="med"/>
            <a:tailEnd type="none"/>
          </a:ln>
          <a:effectLst/>
        </p:spPr>
      </p:cxnSp>
      <p:cxnSp>
        <p:nvCxnSpPr>
          <p:cNvPr id="18" name="Straight Arrow Connector 17"/>
          <p:cNvCxnSpPr/>
          <p:nvPr/>
        </p:nvCxnSpPr>
        <p:spPr bwMode="auto">
          <a:xfrm rot="10800000">
            <a:off x="1143000" y="3200400"/>
            <a:ext cx="533400" cy="1588"/>
          </a:xfrm>
          <a:prstGeom prst="straightConnector1">
            <a:avLst/>
          </a:prstGeom>
          <a:solidFill>
            <a:schemeClr val="accent1"/>
          </a:solidFill>
          <a:ln w="28575" cap="flat" cmpd="sng" algn="ctr">
            <a:solidFill>
              <a:srgbClr val="000000"/>
            </a:solidFill>
            <a:prstDash val="solid"/>
            <a:round/>
            <a:headEnd type="arrow" w="med" len="med"/>
            <a:tailEnd type="none"/>
          </a:ln>
          <a:effectLst/>
        </p:spPr>
      </p:cxnSp>
      <p:cxnSp>
        <p:nvCxnSpPr>
          <p:cNvPr id="19" name="Straight Arrow Connector 18"/>
          <p:cNvCxnSpPr/>
          <p:nvPr/>
        </p:nvCxnSpPr>
        <p:spPr bwMode="auto">
          <a:xfrm rot="10800000">
            <a:off x="1066800" y="4876800"/>
            <a:ext cx="838200" cy="1588"/>
          </a:xfrm>
          <a:prstGeom prst="straightConnector1">
            <a:avLst/>
          </a:prstGeom>
          <a:solidFill>
            <a:schemeClr val="accent1"/>
          </a:solidFill>
          <a:ln w="28575" cap="flat" cmpd="sng" algn="ctr">
            <a:solidFill>
              <a:srgbClr val="000000"/>
            </a:solidFill>
            <a:prstDash val="solid"/>
            <a:round/>
            <a:headEnd type="arrow" w="med" len="med"/>
            <a:tailEnd type="none"/>
          </a:ln>
          <a:effectLst/>
        </p:spPr>
      </p:cxnSp>
      <p:sp>
        <p:nvSpPr>
          <p:cNvPr id="11" name="Rectangle 10"/>
          <p:cNvSpPr/>
          <p:nvPr/>
        </p:nvSpPr>
        <p:spPr>
          <a:xfrm>
            <a:off x="2514600" y="1981200"/>
            <a:ext cx="638316" cy="523220"/>
          </a:xfrm>
          <a:prstGeom prst="rect">
            <a:avLst/>
          </a:prstGeom>
          <a:solidFill>
            <a:schemeClr val="bg1"/>
          </a:solidFill>
        </p:spPr>
        <p:txBody>
          <a:bodyPr wrap="none">
            <a:spAutoFit/>
          </a:bodyPr>
          <a:lstStyle/>
          <a:p>
            <a:r>
              <a:rPr lang="en-US" sz="2800" b="1" dirty="0">
                <a:solidFill>
                  <a:srgbClr val="333399"/>
                </a:solidFill>
                <a:latin typeface="Lucida Bright" pitchFamily="18" charset="0"/>
              </a:rPr>
              <a:t>B1</a:t>
            </a:r>
            <a:endParaRPr lang="en-US" sz="2800" b="1" dirty="0">
              <a:solidFill>
                <a:srgbClr val="FFFFFF"/>
              </a:solidFill>
              <a:latin typeface="Lucida Bright" pitchFamily="18" charset="0"/>
            </a:endParaRPr>
          </a:p>
        </p:txBody>
      </p:sp>
      <p:sp>
        <p:nvSpPr>
          <p:cNvPr id="12" name="Rectangle 11"/>
          <p:cNvSpPr/>
          <p:nvPr/>
        </p:nvSpPr>
        <p:spPr>
          <a:xfrm>
            <a:off x="2667000" y="5055513"/>
            <a:ext cx="509755" cy="430887"/>
          </a:xfrm>
          <a:prstGeom prst="rect">
            <a:avLst/>
          </a:prstGeom>
          <a:solidFill>
            <a:schemeClr val="bg1"/>
          </a:solidFill>
        </p:spPr>
        <p:txBody>
          <a:bodyPr wrap="none" lIns="0" tIns="0" rIns="0" bIns="0">
            <a:spAutoFit/>
          </a:bodyPr>
          <a:lstStyle/>
          <a:p>
            <a:r>
              <a:rPr lang="en-US" sz="2800" b="1" dirty="0">
                <a:solidFill>
                  <a:srgbClr val="FF0000"/>
                </a:solidFill>
                <a:latin typeface="Lucida Bright" pitchFamily="18" charset="0"/>
              </a:rPr>
              <a:t>A2</a:t>
            </a:r>
          </a:p>
        </p:txBody>
      </p:sp>
    </p:spTree>
    <p:extLst>
      <p:ext uri="{BB962C8B-B14F-4D97-AF65-F5344CB8AC3E}">
        <p14:creationId xmlns:p14="http://schemas.microsoft.com/office/powerpoint/2010/main" val="202706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1+#ppt_w/2"/>
                                          </p:val>
                                        </p:tav>
                                        <p:tav tm="100000">
                                          <p:val>
                                            <p:strVal val="#ppt_x"/>
                                          </p:val>
                                        </p:tav>
                                      </p:tavLst>
                                    </p:anim>
                                    <p:anim calcmode="lin" valueType="num">
                                      <p:cBhvr additive="base">
                                        <p:cTn id="13" dur="500" fill="hold"/>
                                        <p:tgtEl>
                                          <p:spTgt spid="18"/>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nodeType="afterEffect">
                                  <p:stCondLst>
                                    <p:cond delay="0"/>
                                  </p:stCondLst>
                                  <p:childTnLst>
                                    <p:set>
                                      <p:cBhvr>
                                        <p:cTn id="16" dur="1" fill="hold">
                                          <p:stCondLst>
                                            <p:cond delay="0"/>
                                          </p:stCondLst>
                                        </p:cTn>
                                        <p:tgtEl>
                                          <p:spTgt spid="19"/>
                                        </p:tgtEl>
                                        <p:attrNameLst>
                                          <p:attrName>style.visibility</p:attrName>
                                        </p:attrNameLst>
                                      </p:cBhvr>
                                      <p:to>
                                        <p:strVal val="visible"/>
                                      </p:to>
                                    </p:set>
                                    <p:anim calcmode="lin" valueType="num">
                                      <p:cBhvr additive="base">
                                        <p:cTn id="17" dur="500" fill="hold"/>
                                        <p:tgtEl>
                                          <p:spTgt spid="19"/>
                                        </p:tgtEl>
                                        <p:attrNameLst>
                                          <p:attrName>ppt_x</p:attrName>
                                        </p:attrNameLst>
                                      </p:cBhvr>
                                      <p:tavLst>
                                        <p:tav tm="0">
                                          <p:val>
                                            <p:strVal val="1+#ppt_w/2"/>
                                          </p:val>
                                        </p:tav>
                                        <p:tav tm="100000">
                                          <p:val>
                                            <p:strVal val="#ppt_x"/>
                                          </p:val>
                                        </p:tav>
                                      </p:tavLst>
                                    </p:anim>
                                    <p:anim calcmode="lin" valueType="num">
                                      <p:cBhvr additive="base">
                                        <p:cTn id="18"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4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600" b="0" i="1" u="none" strike="noStrike" cap="none" normalizeH="0" baseline="0" smtClean="0">
            <a:ln>
              <a:noFill/>
            </a:ln>
            <a:solidFill>
              <a:schemeClr val="bg1"/>
            </a:solidFill>
            <a:effectLst/>
            <a:latin typeface="Arial Narrow"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600" b="0" i="1" u="none" strike="noStrike" cap="none" normalizeH="0" baseline="0" smtClean="0">
            <a:ln>
              <a:noFill/>
            </a:ln>
            <a:solidFill>
              <a:schemeClr val="bg1"/>
            </a:solidFill>
            <a:effectLst/>
            <a:latin typeface="Arial Narrow"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12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Lucida Bright"/>
        <a:ea typeface=""/>
        <a:cs typeface=""/>
      </a:majorFont>
      <a:minorFont>
        <a:latin typeface="Lucida Br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8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8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1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0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0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2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1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2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2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1" i="0" u="none" strike="noStrike" cap="none" normalizeH="0" baseline="0" smtClean="0">
            <a:ln>
              <a:noFill/>
            </a:ln>
            <a:solidFill>
              <a:schemeClr val="bg1"/>
            </a:solidFill>
            <a:effectLst/>
            <a:latin typeface="Lucida Bright"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2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2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32596</TotalTime>
  <Words>2088</Words>
  <Application>Microsoft Office PowerPoint</Application>
  <PresentationFormat>On-screen Show (4:3)</PresentationFormat>
  <Paragraphs>605</Paragraphs>
  <Slides>112</Slides>
  <Notes>38</Notes>
  <HiddenSlides>0</HiddenSlides>
  <MMClips>0</MMClips>
  <ScaleCrop>false</ScaleCrop>
  <HeadingPairs>
    <vt:vector size="6" baseType="variant">
      <vt:variant>
        <vt:lpstr>Fonts Used</vt:lpstr>
      </vt:variant>
      <vt:variant>
        <vt:i4>12</vt:i4>
      </vt:variant>
      <vt:variant>
        <vt:lpstr>Theme</vt:lpstr>
      </vt:variant>
      <vt:variant>
        <vt:i4>29</vt:i4>
      </vt:variant>
      <vt:variant>
        <vt:lpstr>Slide Titles</vt:lpstr>
      </vt:variant>
      <vt:variant>
        <vt:i4>112</vt:i4>
      </vt:variant>
    </vt:vector>
  </HeadingPairs>
  <TitlesOfParts>
    <vt:vector size="153" baseType="lpstr">
      <vt:lpstr>Arial</vt:lpstr>
      <vt:lpstr>Cambria</vt:lpstr>
      <vt:lpstr>Lucida Bright</vt:lpstr>
      <vt:lpstr>Constantia</vt:lpstr>
      <vt:lpstr>Verdana</vt:lpstr>
      <vt:lpstr>隶书</vt:lpstr>
      <vt:lpstr>Times New Roman</vt:lpstr>
      <vt:lpstr>Calibri</vt:lpstr>
      <vt:lpstr>Calibri Light</vt:lpstr>
      <vt:lpstr>Trebuchet MS</vt:lpstr>
      <vt:lpstr>ZapfEllipt BT</vt:lpstr>
      <vt:lpstr>Wingdings</vt:lpstr>
      <vt:lpstr>Default Design</vt:lpstr>
      <vt:lpstr>6_Default Design</vt:lpstr>
      <vt:lpstr>20_Default Design</vt:lpstr>
      <vt:lpstr>1_Default Design</vt:lpstr>
      <vt:lpstr>14_Default Design</vt:lpstr>
      <vt:lpstr>16_Default Design</vt:lpstr>
      <vt:lpstr>13_Default Design</vt:lpstr>
      <vt:lpstr>7_Default Design</vt:lpstr>
      <vt:lpstr>Office Theme</vt:lpstr>
      <vt:lpstr>2_Default Design</vt:lpstr>
      <vt:lpstr>3_Default Design</vt:lpstr>
      <vt:lpstr>5_Default Design</vt:lpstr>
      <vt:lpstr>4_Default Design</vt:lpstr>
      <vt:lpstr>12_Default Design</vt:lpstr>
      <vt:lpstr>8_Default Design</vt:lpstr>
      <vt:lpstr>9_Default Design</vt:lpstr>
      <vt:lpstr>2_Office Theme</vt:lpstr>
      <vt:lpstr>18_Default Design</vt:lpstr>
      <vt:lpstr>19_Default Design</vt:lpstr>
      <vt:lpstr>17_Default Design</vt:lpstr>
      <vt:lpstr>21_Default Design</vt:lpstr>
      <vt:lpstr>6_Office Theme</vt:lpstr>
      <vt:lpstr>15_Default Design</vt:lpstr>
      <vt:lpstr>10_Default Design</vt:lpstr>
      <vt:lpstr>22_Default Design</vt:lpstr>
      <vt:lpstr>23_Default Design</vt:lpstr>
      <vt:lpstr>24_Default Design</vt:lpstr>
      <vt:lpstr>25_Default Design</vt:lpstr>
      <vt:lpstr>11_Default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Anthropogenic Biomes  Globally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Figure SPM.6</vt:lpstr>
    </vt:vector>
  </TitlesOfParts>
  <Company>UMBC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Anthropogenic Biomes</dc:title>
  <dc:creator>Erle C. Ellis</dc:creator>
  <cp:lastModifiedBy>Daly</cp:lastModifiedBy>
  <cp:revision>848</cp:revision>
  <dcterms:created xsi:type="dcterms:W3CDTF">2007-03-13T17:05:33Z</dcterms:created>
  <dcterms:modified xsi:type="dcterms:W3CDTF">2014-02-25T21:13:41Z</dcterms:modified>
</cp:coreProperties>
</file>